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03" r:id="rId2"/>
    <p:sldId id="514" r:id="rId3"/>
    <p:sldId id="559" r:id="rId4"/>
    <p:sldId id="560" r:id="rId5"/>
    <p:sldId id="561" r:id="rId6"/>
    <p:sldId id="547" r:id="rId7"/>
    <p:sldId id="548" r:id="rId8"/>
    <p:sldId id="549" r:id="rId9"/>
    <p:sldId id="563" r:id="rId10"/>
    <p:sldId id="565" r:id="rId11"/>
    <p:sldId id="566" r:id="rId12"/>
    <p:sldId id="567" r:id="rId13"/>
    <p:sldId id="569" r:id="rId14"/>
    <p:sldId id="604" r:id="rId15"/>
    <p:sldId id="571" r:id="rId16"/>
    <p:sldId id="605" r:id="rId17"/>
    <p:sldId id="593" r:id="rId18"/>
    <p:sldId id="568" r:id="rId19"/>
    <p:sldId id="583" r:id="rId20"/>
    <p:sldId id="587" r:id="rId21"/>
    <p:sldId id="586" r:id="rId22"/>
    <p:sldId id="588" r:id="rId23"/>
    <p:sldId id="589" r:id="rId24"/>
    <p:sldId id="590" r:id="rId25"/>
    <p:sldId id="591" r:id="rId26"/>
    <p:sldId id="594" r:id="rId27"/>
    <p:sldId id="595" r:id="rId28"/>
    <p:sldId id="596" r:id="rId29"/>
    <p:sldId id="597" r:id="rId30"/>
    <p:sldId id="598" r:id="rId31"/>
    <p:sldId id="599" r:id="rId32"/>
    <p:sldId id="600" r:id="rId33"/>
    <p:sldId id="601" r:id="rId34"/>
    <p:sldId id="602" r:id="rId35"/>
    <p:sldId id="452" r:id="rId36"/>
    <p:sldId id="345" r:id="rId37"/>
    <p:sldId id="338" r:id="rId38"/>
  </p:sldIdLst>
  <p:sldSz cx="9144000" cy="6858000" type="screen4x3"/>
  <p:notesSz cx="7053263" cy="93091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F5CA0F2-78A7-41C7-9634-DD007B7B0643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1E36B97-EF49-41A0-BD23-7B390D8D47F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071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08:27.1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76 0 90,'0'0'153,"0"0"-138,0 0-9,0 0 40,0 0 80,0 0-44,0 0-39,0 0 34,0 0-27,0 0-3,0 0-32,0 0 7,0 0 4,0 0-10,0 0-9,0 0 2,0 0-12,0 0 13,0 0-20,0 0 10,0 0-2,0 0-43,0 1-20,0 3-45,0 0-86,2-4-123</inkml:trace>
  <inkml:trace contextRef="#ctx0" brushRef="#br0" timeOffset="670">65 154 54,'0'0'171,"0"0"-76,0 0-14,0 0 19,0 0-31,0 0-10,0 0-33,0 0 30,0 0-34,0 0 21,0 4-25,0 8 12,0 2-20,0-1-9,0 2 5,-2 0 0,-7-1-12,-10 4-55,2-6-56,-1-2-154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0:04.12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54,'0'0'132,"0"0"-52,0 0 0,0 0 0,0 0-14,0 0-28,0 0 9,27 0-18,-21 1 20,3 5-27,1 1 25,0 1-13,-1 2-11,3 2 10,-2 0-19,-1 1 14,3 4-28,-6-3 27,3 2-25,-3 0 32,1 0-26,-2 0 29,0 2-12,-3 0-9,2 0 7,-2 2-22,2 0 30,1 0-30,-1 2 20,1 0-12,2 0-5,-3-2-3,3 1-1,-1-3 9,4-2-8,-4 0-2,3 0 9,-1-2-20,4-2 25,-1 2-20,1-4 14,-1 0-8,-1 0 1,2-4 0,-3 0 0,2 0 0,-2-2-13,2-2 20,0 2-17,-2-2 4,0-2 5,-3 2-12,-3-2-13,-1 0 1,-2 0 24,0 0-8,0 0 18,0 0-16,-5-6 18,-5 0-22,-4 0 12,3 2-7,0 2 6,-1 0 0,6 2 2,-3 0 6,0 0-16,2 0 19,-1 0-24,-1 6 25,-1 4-22,4 0 18,-1 2-8,1 0 0,2 2-7,-2 0 5,2 2 4,0 2-7,-1-2 17,3 3-24,0-4 20,0 3-16,2-1 9,0-2-1,0 1 0,0 1 0,0-2-1,0 2 7,0-2-18,0 2 24,0 1-24,0-2 21,-2 2-10,-6 0 1,0 0 0,-5 0 0,-1 0-18,1-4 17,-1-2-22,1-2 22,2-4-43,2-4 24,0-2-12,2 0 18,1 0-69,6-12-3,0-6 11,0 0-80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2:10.2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0 0 93</inkml:trace>
  <inkml:trace contextRef="#ctx0" brushRef="#br0" timeOffset="24">0 0 93,'87'39'98,"-87"-39"-65,0 0-32,0 0-1,0 0 1,0 0-2,0 0 0,0 0 0,0 0-22,0 0-32,0 0-69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1:57.5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362 187 139,'0'0'174,"0"0"-74,0 0-22,0 0 41,0 0-41,0 0-42,0-11 24,0 11-4,0 0 15,0 0-57,0-2 21,0 2-24,-3 0 2,1-2 15,0 0-17,-2 0 13,2 0-23,-5-2 18,3 2-18,-6-2 23,2 2-24,-3 0 15,-3 0-9,-3 2-6,-4 0 0,-3 0 9,-3 6-19,-4 10 11,2 5-10,-3 1-3,5 4 11,4 3-6,5-1 6,-1 1-5,9 1 0,1 0 0,5-3 5,1-3-6,3-2 14,0-3-17,5-1 21,12-4-6,8-3-5,6-1 11,4-5 5,6-2-16,1-1 0,8-2-87,-11 0 2,-10-2-406</inkml:trace>
  <inkml:trace contextRef="#ctx0" brushRef="#br0" timeOffset="706">642 229 157,'0'0'168,"0"0"-70,0 0-3,0 0 38,0 0-58,0 0 19,0 0-15,6-10 9,-6 10-21,0 0-14,0 0 4,0 0-11,0 0-23,-8 0-17,-7 14-12,-8 9 5,-8 7-11,-4 11 13,-5 1-2,-1 5-32,6-4-22,4-7 29,6-4-14,5-5 25,6-7-44,6-4 11,4-6-89,1-4 10,3-6-102</inkml:trace>
  <inkml:trace contextRef="#ctx0" brushRef="#br0" timeOffset="1089">386 261 175,'0'0'241,"0"0"-117,0 0-61,0 0 9,0 0-47,0 0 2,0 0 25,25 13 2,-16 3 6,2 4-13,2 4-3,-2 7-22,5 1 7,-1 1-27,1 2 17,3-3-18,-2-3 5,-1-3-6,1-2-13,-3-4-42,-1-3-82,-4-7 18,-2-4-455</inkml:trace>
  <inkml:trace contextRef="#ctx0" brushRef="#br0" timeOffset="2627">1020 334 78,'0'0'118,"0"0"-74,0 0 19,0 0 9,0 0-14,0 0-8,0 0 14,0-1 14,0 1-22,0 0 18,0 0-19,0 0-3,0 0-34,-3 0 4,-2 0-21,-4 0 10,-1 6-1,-9 2-10,2 2 2,-5 0 6,1 2-16,0 1-7,0-1 9,3-2-17,3 0-4,3-4-9,6-2 10,4-2 19,-1 0-4,3-2 3,0 2 1,0-2-6,0 2-14,3 2 26,11 0 1,1 1 0,5-1-1,-1 2-9,4-1 10,0 2 0,-1-1-13,-3 2 20,2-2-14,-6 2 6,1-2 0,-5-2-25,-5-2-74,-3 0-5,-3 1 10,0-3 7,0 0 37,0 0 44,0 0-84,-7 0 74,1-13-29,-1-1 46,1-6-13,-2-10 13,2 3-1,-1 2-24</inkml:trace>
  <inkml:trace contextRef="#ctx0" brushRef="#br0" timeOffset="3453">1037 434 71,'0'0'164,"0"0"-57,0 0-46,0 0 24,0 0-52,0 0 10,0 0 16,0 0-17,0-10-3,0 10-23,0 0 16,0 0-31,0 0 5,16 0 2,3 0-4,8 0-4,4 0 0,3 0 0,-1 0 0,4 0 0,-2 0 8,-4 4-18,7 2-17,-9 0-125,-9-1-76</inkml:trace>
  <inkml:trace contextRef="#ctx0" brushRef="#br0" timeOffset="4438">1726 36 337,'0'0'166,"0"0"-61,0 0-31,0 0 8,0 0-53,0 0-3,0 0-10,2 0 2,-2 4-2,0 10-16,0 5 12,-6 3-6,-2 4 1,2 3 4,-1 0-13,1 1 2,-2 0 0,2-3-27,-1-3-33,1-2-32,2-5-110,4-7-65</inkml:trace>
  <inkml:trace contextRef="#ctx0" brushRef="#br0" timeOffset="4874">1839 16 45,'0'0'284,"0"0"-135,0 0-93,0 0 25,0 0-54,0 0 6,0 0-5,0 37 4,0-15-9,0 4-6,-4 3 9,-3-1-26,3 1 10,-1-1 0,1-2-17,-1-1 7,3-3-17,0-2-56,-1-5-10,1-8-160</inkml:trace>
  <inkml:trace contextRef="#ctx0" brushRef="#br0" timeOffset="5218">1592 144 133,'0'0'206,"0"0"-51,0 0-59,0 0-19,0 0-22,0 0-5,0 0 19,0-13-30,0 12 6,0 1-36,0 0 1,0 0-10,14 0 0,5 0 0,4 0 1,3 0-10,3 0 18,0 6-16,-2 0 17,0-2-20,-3 0-6,-2 0-33,3 0-52,-8-2-44,-5 0-139</inkml:trace>
  <inkml:trace contextRef="#ctx0" brushRef="#br0" timeOffset="5624">1572 233 39,'0'0'169,"0"0"-97,0 0-16,0 0 35,0 0-35,0 0 8,0 0-45,73 0 7,-50 0-12,2 0-1,-2 0-3,4 4-9,0-2 0,4 2 6,9 0-14,-7-2-87,-4 0-147</inkml:trace>
  <inkml:trace contextRef="#ctx0" brushRef="#br0" timeOffset="6172">2250 0 111,'0'0'68,"0"0"-6,0 0-14,0 0 34,0 0-47,0 0-4,0 0 13,-10 8-10,6 6 14,-3 2-14,1 4 10,-1 5-34,0 1 22,0 1-31,1-1 22,1 1-22,1-3 6,-1-4-6,3-2 0,2-5-1,0-5 7,0-2-14,0-4 14,0-2 1,0 0-7,-2 0 5,2 0 0,-3-6 1,-1-8 0,0 0-6,-3-1 6,1 3-1,-4 2-6,2 2 12,1 4-3,-2 1-8,0 3-2,0 0 1,1 0 0,-2 0-1,1 9 3,3 1-12,2 2 15,1 0-15,3 0 16,0 0-7,0 1 1,3-3 0,7-2 16,9 0-10,-2-4 31,5 0-28,3-4 0,2 0-2,1 0-14,-1 0-2,2 0 6,-2-2-16,-2-8-2,-5-2 13,-5 0 1,-1-3 0,-5-1-20,-7 0 27,-2 0-6,0 0 6,0 2 0,-5 3 1,-4 1 0,0 4-1,-2 2 33,5 4-32,-4 0-1,2 0 0,1 8 0,-1 8-11,2 2 11,2 5 0,4-1 0,0 0-1,0-1 11,0-1-20,14-6-3,5-2-41,0-6-106,-2-2-196</inkml:trace>
  <inkml:trace contextRef="#ctx0" brushRef="#br0" timeOffset="7246">2690 77 166,'0'0'152,"0"0"-27,0 0 25,0 0-72,0 0-10,0 0 16,0 0-18,0-14-5,0 14-25,0 0 13,0 0-36,0 0-1,0 2-12,0 14 0,-4 6 0,0 6 0,-4 5 0,2 0-13,-1 1-23,1 1-78,-1-1-52,2-7-87,3-11 1</inkml:trace>
  <inkml:trace contextRef="#ctx0" brushRef="#br0" timeOffset="7576">2624 83 400,'0'0'104,"0"0"-65,0 0 20,0 0-17,0 0-35,0 0 10,0 0-15,85-16 10,-66 16-11,1 8 15,1 4 1,-4 7 1,-1-1 6,-3 2 2,-2 2 15,-4 1-24,-2-1 29,-5 0-45,0 1 3,0-1-4,-7-2-7,-13 1 7,-7-6-25,0 2-7,-2-5-43,-2-2 3,8-4-66,6-3-38</inkml:trace>
  <inkml:trace contextRef="#ctx0" brushRef="#br0" timeOffset="8064">3031 57 371,'0'0'189,"0"0"-72,0 0 13,0 0-45,0 0-14,0 0-57,0 0-13,-15 20-1,3 2 0,-3 6 7,-1 5 2,-3 1-16,-2 1 8,1 2-2,3-5-8,1-1-31,5-5-18,4-8 2,7-4-5,0-5-83,0-8-102</inkml:trace>
  <inkml:trace contextRef="#ctx0" brushRef="#br0" timeOffset="8365">3023 75 170,'0'0'208,"0"0"-140,0 0 24,0 0-22,0 0-14,0 0-6,0 0 7,4 45-5,-4-23-9,0 2-3,0 0-34,2 3 18,-2-3-23,0 1-2,0-1 1,0-4-29,2-3-23,-2-3-18,0-6-72,0-4-142</inkml:trace>
  <inkml:trace contextRef="#ctx0" brushRef="#br0" timeOffset="8642">2919 256 365,'0'0'88,"0"0"-13,0 0 15,0 0 18,0 0-59,0 0-4,0 0-34,90 8 5,-63-8-16,-1 0-7,10 0-48,-7-4-89,-7-5-185</inkml:trace>
  <inkml:trace contextRef="#ctx0" brushRef="#br0" timeOffset="8930">3216 38 453,'0'0'163,"0"0"-84,0 0 19,0 0-20,0 0-60,0 0-18,0 0 11,47-4-24,-27 4 26,0 0-14,5 0 1,2 0 0,1 0-18,1 4-19,2 1 5,-6-4-104,-9-1-24</inkml:trace>
  <inkml:trace contextRef="#ctx0" brushRef="#br0" timeOffset="9175">3374 61 80,'0'0'147,"0"0"-33,0 0-22,0 0 28,0 0-61,0 0-10,0 0-33,-48 126 14,38-100-23,2 2 8,-1-2-7,1-1-8,6-3 0,0-3 7,2-3-17,0-2-3,2-8-56,10-2-109,1-4-100</inkml:trace>
  <inkml:trace contextRef="#ctx0" brushRef="#br0" timeOffset="9455">3575 176 443,'0'0'184,"0"0"-52,0 0-20,0 0-11,0 0-27,0 0-54,0 0-7,-33-10-5,17 12-16,1 14 10,-4 5-12,3 1 6,6 2 4,3 1 0,3-5 1,4 0-2,0-3 1,0-5-10,11-2-6,5-4-1,1-4-44,3-2 21,3 0 22,-2-6 16,2-10 1,-3-5 1,-5-1-10,-1-2 20,-7-3-16,-3 1 16,-4-1-20,0 3 7,0 4-7,-6 4-27,-6 6-31,-3 2-23,1 5-75,3 1-226</inkml:trace>
  <inkml:trace contextRef="#ctx0" brushRef="#br0" timeOffset="9873">3858 99 310,'0'0'269,"0"0"-102,0 0-47,0 0-16,0 0-36,0 0-9,0 0-47,-36-14-11,23 14-1,-3 0 4,0 4-13,6 8 7,1-2 0,4 5-3,5-1-6,0 0 12,0 4-1,0 0 0,0 3 0,5-1 0,-1 0 7,-4-1-14,0 1 15,0 0-12,-11-1 4,-27 3-38,5-4-129,-3-5-243</inkml:trace>
  <inkml:trace contextRef="#ctx0" brushRef="#br0" timeOffset="11188">1579 515 178,'0'0'196,"0"0"-62,0 0-26,0 0-17,0 0-26,0 0-32,0 0 0,-11 0-31,1 0 12,-1 0-5,0 8-17,-2 5 9,2 3-2,1-2 1,4 2 0,4-3-1,0-2 3,2-2-8,0-1 16,0-2-20,0-2 20,0-2-11,6-2 2,4 0 0,3 0 5,-3-2-5,4-8-2,-1-4 8,-1 0-17,-1-1 5,-5 3 4,-1 2-8,-3 2 9,0 4 0,1 4-1,-1 0-7,3 0-22,-1 4 30,2 8 0,1 4 49,2 1-19,2-2-1,0 2-29,3-3 0,3-2-52,-3-6-71,-5-2-240</inkml:trace>
  <inkml:trace contextRef="#ctx0" brushRef="#br0" timeOffset="12246">2111 526 59,'0'0'168,"0"0"-63,0 0-4,0 0-3,0 0-23,0 0-10,0 0-20,2-7 28,-2 7-25,0-4 20,0 2-45,0-2 10,-4 0-8,-5 2-14,-3 0 0,2 2-9,-3 0-4,-3 0 6,0 4-16,0 10 1,-1 4 9,3 3-6,3 1 8,5-3-16,6-1-10,0-4 0,0-2-21,17-4-34,12 0-51,-4-4-39,-3 1-138</inkml:trace>
  <inkml:trace contextRef="#ctx0" brushRef="#br0" timeOffset="12877">2200 564 155,'0'0'86,"0"0"-1,0 0 12,0 0 2,0 0-37,0 0 8,0 0-31,0 0 10,0 0-20,0 0-9,-4 2-3,-5 8-16,2 0 0,-2 4 9,3 1-16,1-3 12,3 0-10,0-4 5,2 0-1,0-1 1,0-3-1,0-2 0,0-1-9,4-1 9,5 0-32,0 0 32,2 0-12,0-10 11,-2 0-23,0-2-5,-2 0 1,-1 0-13,-1 2 21,-1 3-5,0 3 23,-1 4 2,-3 0-1,3 0-16,-1 0 17,2 13 7,0-1 12,3 0 16,-1-2-21,4-2 5,-1-2-16,1-1 13,0-5-15,1 0 33,2 0-2,1 0-3,3-5-7,-1-9-12,-1-2 7,1-2-15,-5-5-4,-2-1 15,-2-2-20,-7-1 7,0 3 0,0 3-20,0 6 19,0 4 1,0 7 0,0 4-9,-4 0 3,-1 2 5,-2 16-2,-2 9 1,1 3 4,-2 5 3,4-1 5,-1-1 8,5-3 3,2-6-19,0-1-4,0-5 14,4-6-24,19-6-34,-4-3-123,2-3-180</inkml:trace>
  <inkml:trace contextRef="#ctx0" brushRef="#br0" timeOffset="13620">2646 615 332,'0'0'128,"0"0"-47,0 0 16,0 0-41,0 0-15,0 0-13,0 0 37,-18-6-40,9 6-5,0 0-20,-2 6 1,2 8-1,2 2-11,0 1 10,5-1 2,2-2-15,0-2 11,0-2 2,2-4-37,10-1-2,12-5-45,-4 0-8,1 0-38</inkml:trace>
  <inkml:trace contextRef="#ctx0" brushRef="#br0" timeOffset="13898">2646 615 155,'113'38'191,"-113"-28"-84,0 0-7,0 1-21,0-1-15,0-4-30,0 0-33,0-2 24,0-2-25,5-2 38,4 0-15,0 0-4,2 0-19,5-4 7,-1-8-7,1-2-31,-3-5-6,3-11-68,-5 6-57,-3 3-161</inkml:trace>
  <inkml:trace contextRef="#ctx0" brushRef="#br0" timeOffset="14214">3060 519 150,'0'0'234,"0"0"-120,0 0-30,0 0 31,0 0-41,0 0-28,0 0-46,-4 4 17,-5 10-15,-5 5 6,4 3-7,-2 0-1,1 3 0,5-3 0,1-3-1,3-3 2,2-4-8,0-2 14,0-4-15,0-2-8,9-2-19,1-2-30,7 0 32,-2 0 23,1-10-38,1-2 5,-3-4-29,-3-3 40,-3 3-29,0 2 50,-6 2 11,-2 5 58,2 3 9,-2 4-31,0 0-15,0 0-21,0 0 20,0 9 21,0 3 11,0 0-38,0-2 12,2-1-24,3-1 0,-1-5 3,0 1-4,6-4-2,-2 0 11,3 0-20,5 0 9,2-1 0,-2-9-8,1-3 3,-3 1-37,-1 0-15,-4 6 41,0 2 8,-5 4 8,3 0-1,-3 0 2,0 10 14,0 4 38,0 5 3,-2-1 0,0 0 9,0-2-30,-2 0-13,0-3-21,0-3 11,0-4-2,0-2-9,0-4 8,0 0-5,0 0 3,0 0-6,0-14-25,0-5-31,3-1 43,7-2-42,9 1 30,-1 3 9,3 4 14,8 6-31,-2 2-68,-9 2-202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3:22.0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1327 944 64,'0'0'127,"0"0"-71,0 0 0,0 0-13,0 0 12,0 0-29,0 0 15,0 0-18,0 0 7,0 0 6,0 0 0,0 0 7,0 0-17,0 0 23,0 0-30,0 0 17,0 0-17,0 0 14,0 0-10,0 0 2,0 0 5,0 0-12,0 0 16,0 0-32,0 0 23,0 0-24,0 0-1,0 0 0,0 0-8,0 6 2,0 11 6,-3 5-1,-4 10 11,-2 0-22,-1 0-1,-2 2-21,1-2-24,5-6-7,1-4 16,3-8-45,2-4-68,0-6-201</inkml:trace>
  <inkml:trace contextRef="#ctx0" brushRef="#br0" timeOffset="518">1266 932 136,'0'0'167,"0"0"-59,0 0 11,0 0-27,0 0 0,0 0-63,0 0-1,3-4-28,3 4-1,5 0 1,5 0 1,1 2 7,6 8 4,-3 4 25,3-1-12,-4 2 2,-1 6-25,0-7-1,-5 4-1,-4 0-10,-2 0 9,-5 4 1,-2-4-1,0-2 2,0 2 11,-11 0-12,-5-4 19,1 0-17,-6-2-4,4-2-1,-3-6-20,2-4-9,0 0-34,-2 0-2,5-4-63,4-8-201</inkml:trace>
  <inkml:trace contextRef="#ctx0" brushRef="#br0" timeOffset="1058">1633 1075 248,'0'0'172,"0"0"-75,0 0 17,0 0-36,0 0-31,0 0 14,0 0-60,-44 0 22,35 0 7,-2 4-18,2 10 1,-2-2-12,2 6-1,2 0 6,3 0-12,2 0 5,2-8-1,0 2-6,0-8-1,0-2-26,8-2 8,4 0-11,-1 0 11,0-6 27,0-10-9,-4 6 2,-1-2 0,-4 6 7,-2-2-15,3 6 15,-3 2-1,0 0 2,0 0-8,0 0 20,0 14-22,0 0 18,0 8-9,0-4 1,0 4 11,0-4-12,2 0-12,5-4-43,2-2-98,-5-6-171</inkml:trace>
  <inkml:trace contextRef="#ctx0" brushRef="#br0" timeOffset="2118">1809 926 196,'0'0'251,"0"0"-141,0 0-18,0 0-2,0 0-2,0 0-68,0 0-10,0 18-10,0 5 15,-4 4 2,-2 5-14,0 7 4,2-1 6,0 0-26,-1 0-16,3 0-24,-2-10-34,2-2-87,-3-8-33,3-6-54</inkml:trace>
  <inkml:trace contextRef="#ctx0" brushRef="#br0" timeOffset="2448">1658 1155 77,'0'0'196,"0"0"-120,0 0-15,0 0-19,0 0 28,0 0-19,0 0-27,76-4 2,-54 4-25,0 0 7,-1 0-8,0 0-15,-3 4-144,-9 0-257</inkml:trace>
  <inkml:trace contextRef="#ctx0" brushRef="#br0" timeOffset="2817">1961 1111 191,'0'0'187,"0"0"-118,0 0-19,0 0-49,0 0 15,0 0-15,0 0-1,-36 76 10,36-60 5,0 0 11,0-4-25,0-4 17,7-4-12,2-2 14,-1-2-18,4 0 21,-1 0-7,3-6-5,-4-6 3,1-2-13,-6-4 5,-3 2-3,-2 2-6,0 4-24,-15 0-20,-1 2-51,0 4-24</inkml:trace>
  <inkml:trace contextRef="#ctx0" brushRef="#br0" timeOffset="3536">2141 1057 176,'0'0'205,"0"0"-123,0 0-54,0 0 2,0 0 9,0 0-29,0 0 26,76-28-16,-57 25 11,1 2-20,-2 1 8,-7 0-14,-3 0-4,-4 0-1,-1 10 14,-3-5 18,0 8-26,0-1 12,-3 2-17,-9-4 15,-1 2-16,-1-2 0,4-2 0,4-6 0,0 0-7,6-2-8,0 0-5,0 0-61,8 0 54,6 0 0,2 0 26,-1 0 0,-2 6 1,1 2-1,-1-2 2,-2 6 12,-2-4-12,-2 2 24,-3 0-16,-4-2 20,0 0-5,0 2 34,-15 0-22,-8-2-8,-2 0-20,0-4-8,-9-4-26,11 0-130,4 0-190</inkml:trace>
  <inkml:trace contextRef="#ctx0" brushRef="#br0" timeOffset="4349">2230 904 103,'0'0'129,"0"0"-74,0 0 19,0 0-25,0 0-17,0 0 1,-138-26-16,113 26 51,-1 0-49,1 0-1,-1 0-17,1 0 36,3 4-28,-3-2 1,3-2-8,-2 0-2,-1 0 26,0 0-6,2 0 5,-2 0-11,-2-2 8,2-2-21,4 4 18,-4 0-18,2 0-1,-1 0 10,2 0-10,2 0 1,2 0 14,0 0-17,4 0 9,1 0 9,0 0-16,0 0 12,-3 0-12,0 0 0,-1 0 0,-1 0-2,0 0 2,-4-4-22,2 4 14,-3 0-27,2 0 26,2 0-2,2 0 9,1 0-5,3 0 7,-1 0 3,3 0 6,1 0 3,-2-2-11,-1 0 15,1-2-16,-1 2 13,2-2-7,2 4 6,0-4-4,3 4-7,-3-4 0,2 2 5,-2 0-9,2 2 9,3-2-6,-2 2 0,0-2 0,4 2 2,0-2-2,0 2 2,0 0 5,0 0-14,-3 0 14,3 0-13,-2 0 14,2 0-6,-1 0-2,-2 0 0,1 0-2,0 0 5,-1 0-7,3 0 17,0 0-26,2 0 18,-2 0-13,0 0 5,-1 2 3,1 10-2,2-2-2,0 6-2,0 6 11,0-2-17,0 5 18,0 2-18,0 0 14,2-1-3,5 2 1,2-2 0,-1 2 0,2-2 3,-2 2-9,1 2 12,-2 2-12,0-2 14,-3 2-16,-2-6 10,1 2-2,-3-2 0,2-3 0,-2-5 0,2 0 1,0-4-7,0-2 15,0-2-18,1-2 14,-1-4-12,1 0 7,-1 2-1,2-2 0,3 0-10,1-4 11,1 2-13,5-2 5,1 2 14,3-2-12,3 0 12,0 2-1,6-2-5,2 0 0,4 0-7,1 0 14,1 0-14,3 0 15,1 0-16,3 0 11,0 0-3,3-6 0,1 2 1,1-4-2,-1 2-1,2 2 2,-2 0 0,1 0 22,-5-5-9,0 4-20,-1-3 14,-3 2-4,-3-2-3,-2-1 0,-4 4 0,-2-4 1,-3 4-8,-1 1 17,-3 0-20,0-1 23,-3 5-23,0-4 11,-1 3-2,-1-2 1,3 3-1,0 0-6,2-1 14,2 1-16,-1 0 15,-2-5-9,-1 5 6,-2-4-5,0 0 2,-6 4-1,-1-4 1,1 3 0,-4 1-9,-2 0 22,-1 0-26,-1 0 22,0-3-16,-2 3 13,2 0-6,-2 0 1,0 0-1,0-2 9,0 2-2,0-4 13,0 0-18,0-4 26,0 2-26,0-8-4,0 2 9,0-2-7,0-4 0,0 0 1,0 2-13,0 0 28,0 0-25,0-2 9,0 4 0,0-4-8,0 2 8,0 0 7,0 0-1,0-2 2,0 0-6,0 0-4,0 0 14,0 4-9,0 1-2,-4 0 6,2 0-7,-5 3 0,3-2-1,-4 2 8,2 0-13,-1 2 22,1-2-26,2 6 17,-1-4-14,0 4 11,-1 0-5,1 2 1,-1-2-13,-3 4 6,-3 0 14,-1-4-20,-3 4 25,-3 0-24,-6 0 18,-2 0-8,-4 0 2,-6-4 0,-6-2-1,-3-2 10,-2 2-18,1 0-23,0 6-1,9 0-80,14 0-135</inkml:trace>
  <inkml:trace contextRef="#ctx0" brushRef="#br0" timeOffset="6930">3097 942 153,'0'0'224,"0"0"-107,0 0 1,0 0-13,0 0-20,0 0-11,0 0-22,0-2 10,0 2-36,0 0 12,0 0-37,0 0 21,0 0-22,0 0 0,0 4 0,0 10 7,3 8 15,-1 1-16,-2 9-8,0-2 9,0 6-14,0-4-20,0-2 8,0-2-11,0-2-34,0-8 6,0-4-11,0-6-44,0-2-138</inkml:trace>
  <inkml:trace contextRef="#ctx0" brushRef="#br0" timeOffset="7307">2936 1097 489,'0'0'121,"0"0"-60,0 0-8,0 0-4,0 0-36,0 0-13,0 0 13,50 0-11,-21 0 30,4 0-32,2 4 15,5 0-14,-1-2 6,-1 2-7,3 0-19,-7-4-62,-9 4-167</inkml:trace>
  <inkml:trace contextRef="#ctx0" brushRef="#br0" timeOffset="8838">4118 904 342,'0'0'170,"0"0"-59,0 0-8,0 0-9,0 0-13,0 0-48,0 0 9,-2 0-41,2 0 15,0 4-6,0 16 5,0 6 12,0 6-11,0 4-12,0 3-4,0 1 0,0-8-55,0 0 16,0-6-39,0-4 19,0-12-34,0-6-48,4-4-122</inkml:trace>
  <inkml:trace contextRef="#ctx0" brushRef="#br0" timeOffset="9145">4060 892 405,'0'0'167,"0"0"-98,0 0-33,0 0 8,0 0-43,0 0 10,0 0 1,35 0-11,-14 12 0,0 2 13,2 0-5,-1 8 2,3-4-2,-6 4-9,0 1 6,-4-1 4,-4 0-10,-2 0 10,-7-2-20,-2 0 13,0-2-3,0 0 1,-13-4 0,-3-4 3,-2 2 2,-4-8-12,2 0-7,1-2-14,0-2-64,6 0-19,2 0-96,6 0-162</inkml:trace>
  <inkml:trace contextRef="#ctx0" brushRef="#br0" timeOffset="9567">4398 1080 215,'0'0'198,"0"0"-135,0 0 1,0 0-18,0 0 12,0 0-45,0 0-5,-24-9 24,15 7-12,-1 0 19,0 0-29,1 2 18,-3 0-17,1 0 40,3 0-35,-2 0-2,4 10-14,4-2 0,-1 6-1,3-4 1,0 2-13,0-2 13,3 2-6,5-8-2,2 2-4,1-6-27,-1 0 22,0 0 16,1 0 1,0 0-10,0-6 20,-2-6-22,-3 2 11,-3-2 1,-1 2-10,0 2 10,-2 2 0,0 4 1,0 2-2,0 0 2,0 0-8,0 0 15,2 12-5,3 2 4,0-2-3,-1 2-4,0 0 0,3-6 0,2 2-19,-2-6-25,1 0-69,-1-4-76,-1 0-196</inkml:trace>
  <inkml:trace contextRef="#ctx0" brushRef="#br0" timeOffset="10115">4574 824 403,'0'0'165,"0"0"-82,0 0 1,0 0-3,0 0-35,0 0-34,0 0-2,0 28 9,0 2 2,0 2 23,0 4-42,0 4 25,0-1-27,0-1-13,0-4-18,0-6-27,0-2 9,0-8-19,0-8-3,0-2-69,0-8-85</inkml:trace>
  <inkml:trace contextRef="#ctx0" brushRef="#br0" timeOffset="10377">4505 1053 208,'0'0'192,"0"0"-119,0 0-55,0 0 31,0 0-15,0 0 5,0 0-37,62 0 19,-41 0-19,0 0 5,0 0-7,3 0-17,-4 0-80,-6 0-137</inkml:trace>
  <inkml:trace contextRef="#ctx0" brushRef="#br0" timeOffset="10642">4783 1075 385,'0'0'137,"0"0"-55,0 0-33,0 0-5,0 0-17,0 0-10,0 0 9,-43 26-11,39-12 14,0 4-28,-1 0 27,5 0-28,0-4 6,0-2-6,0-4 0,5-2-2,5-2-18,4-4 20,-1 0-6,1 0-7,-1-12 6,-1-6 1,-3 0-27,-7-2 16,-2-2 2,0 4 2,-2 0-7,-12 6-17,1-1 36,0 8-16,5 5 4,2 0-117,4 0-143</inkml:trace>
  <inkml:trace contextRef="#ctx0" brushRef="#br0" timeOffset="11194">5252 1145 195,'0'0'258,"0"0"-112,0 0-34,0 0 7,0 0-37,0 0 18,0 0-41,0-2 12,-13 2-49,-2 0 28,-5 0-28,-5 0-7,-2 0-4,-1 0-11,-1 4 0,2 0 10,5 0-20,3-4 21,9 0-22,5 0 6,3 0-8,2 0-21,0 0 0,0-10-6,0-2-2,7-6 41,3 0-7,2 1-2,1 2 10,-1-2-6,-1 4 6,-3 0 0,-1 8 5,-2-5-4,-3 6-2,0 4 8,-2 0-21,3 0 15,-3 0-2,2 0-21,0 5 22,2 16 7,3 7 16,0 2 6,-3 6-22,1 0 8,-1-4-7,-2-2-16,-2-2-47,0 0-32,0-6-82,0-10-234</inkml:trace>
  <inkml:trace contextRef="#ctx0" brushRef="#br0" timeOffset="12246">3906 820 74,'0'0'153,"0"0"-68,0 0 17,0 0 14,0 0-27,0 0-21,0 0-38,0-10 24,0 10-17,0 0 17,0 0-46,0 0 7,0 0-15,2 0-5,14 0 4,10 0 2,8 0-11,8 0 23,7 0-22,9-2 22,8-2-14,9 2 1,2-6-1,6 4-8,1-2-5,3 2 5,-4 4-23,-4 0 22,-10 0-12,-9 0 15,-8 0-5,-10 0 12,-9 0 0,-2 4-1,-6-2 1,-2 2 0,-8 0-6,1 0 12,-6-4-17,4 0 18,-1 0-14,2 0 5,2 0 1,1-4-21,1-2-20,3 2 18,-3 0 1,-1 0 17,-3 2-39,-3 2 0,-3 0 1,-5 0 31,-2 0-16,0 0 29,0 0 1,-2 0 5,0 0-11,0 0 14,0 0-18,0 0-2,0 0-113,-2 2-205</inkml:trace>
  <inkml:trace contextRef="#ctx0" brushRef="#br0" timeOffset="13381">3906 874 121,'0'0'169,"0"0"-97,0 0-8,0 0-11,0 0-2,0 0-15,0 0-15,2-2 21,0 2-14,3 6 11,-3 4-26,3 8 21,-3 6-22,-2 4 9,0 8-6,0-4-9,0 3 2,0 1 1,0 0-12,0-4 12,-2-2-15,-3 0 12,3-2-12,2-10 6,0 0-7,0-4 7,0-2 0,0-4-1,0-2 2,0-2-11,0 0 8,0-2 1,0 1-14,2-2 8,3 3 0,1-4 0,-1 4 5,3 0 4,-1-2-15,5 2 23,-2 0-25,1 0 16,3 5-2,-1-8-5,-1 3 6,1 5 0,1-5 0,1-3-9,3 3 22,-1 0-26,2 1 23,0-1-17,1 0 13,3 0-7,-2-3 1,4 4 0,0-1-1,0 0 3,0 0-8,2 2 12,2-2-14,0 0 16,3-3-8,1-1 0,2 0 0,1 0-1,0 0-1,0 0-7,-1-1 18,1-3-21,-1 0 25,1-2-20,-5 3 13,0 2-7,0 1 1,-2 0-1,0 0 0,0 0 2,3 0-8,1 0 16,5 0-10,-1 0 2,2 0 3,-1 0-4,-5-4 0,-4 4 0,-8-4 0,-2 4-1,-6 0 2,-1 0-2,-3 0 4,-2 0 5,-1 0-7,1 0 11,0 0-12,-1 0 0,-1 0 0,1 4 1,-1-4-2,-2 0 11,1 0-18,0 0 16,-2 0-8,3 0 0,-1 0 1,0 0-1,4 0 1,-6 0-3,2-4 1,1-2-8,-3 2 18,2 0-22,0-5 14,-1 0-2,2-4 1,-5-1 0,0 0-1,0-4 3,0-2-2,0-4 8,0-2-1,-3-6-6,-4-4 14,-1-2-8,-1 0 10,1 0-5,2 0-2,2 3 3,2-1-12,-1 4 1,1 6 9,2 8-22,0 2 3,0 10-28,0 0-66,0 6-187</inkml:trace>
  <inkml:trace contextRef="#ctx0" brushRef="#br0" timeOffset="16954">139 1040 142,'0'0'121,"0"0"-20,0 0-5,0 0-15,0 0-38,0 0-32,0 0 4,-32 22-13,30-19 11,0-1 1,0 0 22,0 0-21,0-2 6,-1 4-15,1-4 4,2 4 4,-2-4-13,0 1-2,2 2 12,-2-1-22,0 0 12,2 0-2,0 2 2,0 0-2,0 0 1,0-2-17,0 6 17,0 0-7,6-4 1,3 6 2,-1-6 3,6 4 2,-1 2-1,3-6 1,-1 2 0,4 2 3,-2-2 2,1 2 1,-3 0 2,1 0-5,-1 2-3,-1-2 3,-3 6-3,-4-4 6,-1 4-6,-1 2 9,-5-6 3,0 2 2,0-2 30,0 0-21,-5 2 22,-6-2-37,-4 2 21,-3-3-29,-2 0 5,-4-5 1,-1 1-6,-2-4-2,0-1 5,1 0-14,0-1-3,1-12-7,2-1-18,8 0 37,4 0-33,4 6-8,5 0-9,2 0-90,2 6-11,9-2-32</inkml:trace>
  <inkml:trace contextRef="#ctx0" brushRef="#br0" timeOffset="17802">359 1127 126,'0'0'158,"0"0"-81,0 0-15,0 0 29,0 0-12,0 0-27,0 0 12,0-4-21,0 4 7,0 0-22,0 0 14,0 0-15,0 0-1,0 0-3,0 0-21,0 0 6,0 0 4,0 0-24,0 0 18,0 2-6,4 14 0,1 2 17,2 4-4,0 6-12,-1 2-1,0-2-4,-1-2 3,0-4-38,-1-4 27,-1-4-34,-1-1-12,-2-12-50,0-1-62,0 0-177</inkml:trace>
  <inkml:trace contextRef="#ctx0" brushRef="#br0" timeOffset="18245">303 1093 155,'0'0'173,"0"0"-91,0 0 26,0 0-8,0 0-27,0 0-21,0 0-26,-4-4-4,4 4-16,0 0-9,0 0 4,0 0-2,0 0-9,0 0 9,4 0 0,8 0 1,5 0-9,1 0 19,5-2-20,1-2 20,0 1-20,5 3-36,-4-1-71,-10 1-177</inkml:trace>
  <inkml:trace contextRef="#ctx0" brushRef="#br0" timeOffset="18824">350 1361 51,'0'0'112,"0"0"-34,0 0-23,0 0 17,0 0-42,0 0 5,0 0-29,0 8 4,0-8-10,0 0 1,0 4-2,0-4 6,0 0-13,0 0 16,0 0 9,0 0 0,3 0 54,3 0-18,6 0-17,-1 0 5,4 0-17,5 0 14,3 0-37,-2 0 18,4 0-18,-3 0-2,-4 0-17,0 0-41,-7 0-88,-6 0-117</inkml:trace>
  <inkml:trace contextRef="#ctx0" brushRef="#br0" timeOffset="19378">613 1183 170,'0'0'205,"0"0"-141,0 0-22,0 0-9,0 0-3,0 0-11,0 0 0,0 0 27,0 0-22,0 0 12,0 0-35,0 0 13,0 0-8,0 0-10,0 0 4,0 0 0,14 4 0,-1 0-8,5 0 8,1-4 2,4 0 42,2 0-43,-2 0 26,3 0-26,-6 0 9,-2 0-10,-4-4 0,-6 4-1,-1 0-10,-2 0 10,-3 0-15,-2-4 14,0 4 2,0-4 0,0 0 1,0 2 0,0-6 6,-5 0-6,-2 2-2,1-4 8,2 6-17,-1-4 20,3 4-17,2 2 14,-2 0-7,2 2 0,0 0 1,0 0-1,0 0 0,0 0 0,0 0-12,0 0 11,0 0-19,0 0 19,9 0 2,-1 8 1,-1-4 17,2 6 5,-4 2 27,1-2-15,-4 2 6,2 2-42,-4 4-10,0-6-79,0-2-124</inkml:trace>
  <inkml:trace contextRef="#ctx0" brushRef="#br0" timeOffset="22675">3391 467 149,'0'0'215,"0"0"-103,0 0-40,0 0 9,0 0-35,0 0 11,0 0-24,0-12 30,0 12-28,0 0 24,0 0-15,0 0 2,0 0-11,-2 0-14,2 0-8,-2 0-4,-3 4-18,0 12 14,-1 6-11,-3 6 12,-2 4-12,-3 0 6,1 3-39,-1-4-28,1 0-21,3-9 7,0-2-34,6-4-9,2-12-119</inkml:trace>
  <inkml:trace contextRef="#ctx0" brushRef="#br0" timeOffset="23060">3308 503 120,'0'0'182,"0"0"-96,0 0-31,0 0 33,0 0-29,0 0-8,0 0-25,10-12 16,-6 10-27,0-2 1,5 4-15,2 0 5,1 0-5,1 0-1,3 0 32,-1 0-15,1 10 13,-3 2-29,1 2 21,-4 2-21,-1 2 22,-2 1-2,-5 0 2,-2 2 1,0 1-24,0-3 20,-5 2-19,-8-3-2,0-2 13,0-4-19,-3-2 8,3-2-1,-3-2 0,0-4-7,1 0-13,-1-2-32,3 0-3,1 0-42,2-4-56,1-2-97,5-6-57</inkml:trace>
  <inkml:trace contextRef="#ctx0" brushRef="#br0" timeOffset="23680">3693 571 214,'0'0'245,"0"0"-118,0 0-6,0 0-31,0 0-12,0 0-51,0 0 16,0 3-27,-2 10 10,-5 5-14,-1 1-11,-1 3 12,0 0-7,-2 0-6,2 0 11,0-4-22,2-2-2,1-4-2,3-4-17,1-4-15,2-4-59,0 0-99,0 0-186</inkml:trace>
  <inkml:trace contextRef="#ctx0" brushRef="#br0" timeOffset="24008">3558 547 333,'0'0'146,"0"0"-61,0 0-36,0 0 15,0 0-51,0 0-3,0 0-9,16-4 0,-1 4 1,3 0 6,-1 0-3,4 8-4,-4 2-2,1-4 11,-3 1-20,-1 2-5,-3-3-45,-5 2-53,-2 0-76</inkml:trace>
  <inkml:trace contextRef="#ctx0" brushRef="#br0" timeOffset="24378">3506 728 10,'0'0'279,"0"0"-152,0 0-60,0 0-28,0 0 39,0 0-39,0 0-10,47 22 9,-28-14-15,-2 0-1,-1-2-21,1 2 1,-1 0 8,-1-2-20,6 2-11,-6-4-79,-3-2-194</inkml:trace>
  <inkml:trace contextRef="#ctx0" brushRef="#br0" timeOffset="25176">3533 918 49,'0'0'183,"0"0"-95,0 0-23,0 0 33,0 0-15,0 0-11,0 0-40,-2 0 15,2 0-45,0 0 29,0 0-25,0 0 16,0 0 2,0 0 5,0 4 2,0 4-31,0 2 27,0 0-24,0 4 17,0 2-18,0-2 2,4 4-4,1-1 0,2-2 0,1 2 0,1-3-9,5-4 5,-1 2 1,3-6-17,1 2 18,2 0-15,-2-4 8,1 2-15,-3-2-1,1 0 25,-3 0-7,-1-4 1,-3 0-5,-2 2 10,-1-2-7,0 0 7,-4 0-9,0 0 2,0 0 7,-2 0-10,2 0 11,-2 0-4,0 0-9,0 0 19,3-2-15,-3 2 12,0-4-3,2 4 0,-2 0 1,0 0-1,0 0 1,0 0 1,0 0 5,0-4-14,0 4 14,0 0-14,0 0 7,0-4 0,0 0 6,0 2-6,0-2 0,-2 0 7,-5 0-16,0 0 19,0 0-11,2 2 2,3 2 8,0-4-7,2 4 12,0 0-9,0 0 2,0 0-14,0 0 12,0 0-18,0 0 21,2 0-9,5 4 2,3 2-1,-4 2 9,-1 0 2,-1 2 20,-2 0-11,-2 6 22,0-2-41,0 0-2,0 2-13,-13 4-38,-1-4-80,-2-2-464</inkml:trace>
  <inkml:trace contextRef="#ctx0" brushRef="#br0" timeOffset="76867">5850 1129 352,'0'0'151,"0"0"-51,0 0 2,0 0-25,0 0-17,0 0 0,0 0-7,-9-6 19,9 6-36,-2 0 18,0 0-44,2 0 22,-2 0-26,2 0-2,0 0-4,0 0 0,0 0-6,0 0 15,0 0-22,0 0 4,0 0 8,0 0-23,20 0 23,8 2-8,11 2 8,7 0 0,6-4 2,4 0-7,-4 0-10,-2 0-11,-8 0-54,-11 0-3,-6 0-49,-8 0-79,-12 4-179</inkml:trace>
  <inkml:trace contextRef="#ctx0" brushRef="#br0" timeOffset="77394">5781 1325 327,'0'0'156,"0"0"-49,0 0-55,0 0 24,0 0-40,0 0-21,0 0 24,43-2-13,-15 2 17,6-2-34,4 2 8,2 0-8,2 0-5,1 0-2,-6 0-4,10 0-45,-12 0-51,-8 0-107</inkml:trace>
  <inkml:trace contextRef="#ctx0" brushRef="#br0" timeOffset="77934">7100 1012 62,'0'0'212,"0"0"-73,0 0-17,0 0-9,0 0-32,0 0-18,0 0 2,-40 0-13,16 0-42,-5 0 32,-3 0-26,-1 0 22,0 0-37,-3 0 12,3 0-11,4 0-2,2 0 7,7 0 1,7 0-8,3 0 8,5 0-15,3 5 10,2-5-6,0 4-4,0 0-3,0 6 10,0-1 0,9 8-1,3-3 5,1 4-18,3-4 22,1 2-16,2 2 6,-1-8 2,-3 2 0,1-2 1,-5 0-7,-3-2 13,-1 0-13,0 2 12,-5-6-9,1 2 12,-3-2-18,0 0 9,0 0-11,0 0 11,-5 0-2,-9-2-9,-1 0 2,-3 0 7,-4 2-32,2-4 20,-2 8-9,-1-2 16,6 6-1,-2-2 2,1 4 5,4 2 2,4-2-8,1 0 13,4 0-14,0 2 8,5-7-8,0 1 6,0-2-7,0-3 9,12 4 0,-1-5 31,7 1-29,-1 4 24,7-5-25,1-3 6,-2 4-6,2-1-1,-5 0 0,0-4-5,-4 4 5,-3 2-32,-4 2-9,-4 0-68,-3-2-114</inkml:trace>
  <inkml:trace contextRef="#ctx0" brushRef="#br0" timeOffset="78820">7060 1405 371,'0'0'167,"0"0"-126,0 0 34,0 0-29,0 0 2,0 0-25,0 0 10,55-32-6,-39 28-9,-1 4 6,2 0-24,-5 0 20,0 0-19,-5 0 15,-5 0-10,-2 10 36,0 7 6,-7 1-17,-13 4-25,-5 0-6,4 0 0,-2 2-22,5-2 21,5-4-29,7 0 29,3-6-14,3-2 13,0-2-16,11-6-13,14-2-24,17 0-36,-5-2 47,-3-6-115</inkml:trace>
  <inkml:trace contextRef="#ctx0" brushRef="#br0" timeOffset="79517">7309 848 133,'0'0'115,"0"0"-31,0 0 27,0 0-27,0 0-11,0 0-16,0 0-20,-51-28 2,37 24-29,4 4 26,-6-4-24,3 4 16,-3 0-27,0 0 16,1-2-17,-1 2 1,1-2 6,-1-2-6,1 2 13,-1-2-13,3 0 14,-5 0-14,3 2 32,-6 0-32,-1 2 9,2 0-9,-5 0 8,3 0-6,2 0 7,-2 2 6,2 4-15,0 2 17,2-4-10,-3 6-8,4-2 0,-1-2 0,1 2-1,-2 0 2,3-2-3,0 2 8,1 0-16,1 2 20,1-4-20,3 2 19,-4 4-11,3-2 2,-3 4-4,3 2 1,-2 2 6,-1 0-9,6 5 18,-3-5-24,1 1 22,4 2-17,-3 1 7,3-2 0,0 0 0,2 0 2,2 0-5,0 2 7,2-4-17,0 2 25,0 0-24,0 0 17,0 2-11,0-4 6,0 2 0,2-1-2,2-1 4,2 0-9,2 0 14,1-4-23,-1 4 22,6-4-7,-3-1 1,5 4 0,-1 1-1,4-4 1,-2 2-7,1 0 13,1 0-18,4-2 24,2 0-25,-1-2 10,3-2 2,0-2 1,2-2 0,0 2-1,0-4 3,0 0-4,0 0 5,-2-2-16,0 2 26,-5-4-14,0 4 1,-4 0 0,2-4 0,-2 0 1,-1 0-2,2 0-1,1 0-8,-1 0 20,2 0-21,-4 0 19,1 0-9,-3-4 1,1 0-1,0-4 1,0 2 0,-1-2 0,1-2 10,1-2-21,1 2 22,1-4-11,-4 2 0,1-2 6,-1 0-6,-4-2 0,2 2-6,0 0 19,-1-4-10,-3 0 7,-1 0 32,-3-4-16,-3-5 16,-2-3-27,0 2-5,0-4 6,0 2-15,-11-2 2,-2-4 11,-3 0-18,-1 0 14,1 2-20,-2 2 8,0 1 1,0 5-24,1 7-40,-14 2-30,6 7-64,2 2-249</inkml:trace>
  <inkml:trace contextRef="#ctx0" brushRef="#br0" timeOffset="81237">6772 838 62,'0'0'155,"0"0"-95,0 0-12,0 0 11,0 0 25,0 0-5,0 0 16,-4-12-33,2 10 0,0-2-13,-3 4-15,1-4 6,0-2-30,-4 2 5,1 0-8,-2 0 9,1-4-16,-4 2 25,1-4-12,0 4 1,-1 0 12,2-4-20,-1 2 16,-1 0-22,1 0 10,-2 2 1,-1-4-7,-3 2-4,-1 0 0,0-1 5,0 0-4,-2 0-2,1 0 13,-2-1-25,-1-3 26,2 4-21,2-4 16,-2 3-5,2 1-1,-2 0-2,1-3 1,0 4 0,-1 2 1,3-4 12,-2 2-24,4 0 20,1 2-11,2-2 1,-1 0 0,1-2 0,1 0 0,-3 2-1,3-6 2,-2 2-10,-1 2 21,-1-4-21,1 2 18,2 0-11,-5 2 2,4 0 0,1-2 0,-2 2 1,1 2-7,1 0 18,1 2-21,2-2 20,0 4-19,0-1 9,-2 4-1,3-5 0,-4 2 1,-1 0-3,-1 1 11,-1 2-21,-3-3 24,-2 4-24,0-4 24,3 2-22,-1 0 11,1 0-1,5-2 6,-1 4-4,1-4-4,-1 0 12,1 2-18,1-1 23,-2 2-21,-1 1 16,2 0-11,-7 0 1,2 0 0,-1 0 0,1 0 6,-4 0-19,5 0 27,-1 0-24,1 0 24,3 0-24,-2 4 12,-1 2-2,1-2 0,-2 0 1,-1 0-9,3 2 21,0-2-28,-1 0 32,1-2-26,1 2 18,-1-2-10,1 0 1,-1 2 0,-1-4-1,1 1 2,-4 4-8,2-1 23,0-2-32,2 4 29,3-6-22,1 4 11,1-2-2,0 0 0,-1 0 1,0 2-2,-3 0 8,-1 0-23,-1 2 32,1-2-29,-1 0 23,-1 0-17,1 0 8,-1-4-1,0 2 0,2 0 7,-3-2-16,0 2 25,1-2-32,-2 2 32,4 4-28,-1-6 14,3 4-2,-1-4 0,4 2 0,-1 0-1,-5 0 9,1 0-17,-6 2 23,-1-2-28,-2 2 24,-3 2-20,2-2 10,-2 0 0,6 0 1,1 0-1,1-4 0,4 2 13,3-2-29,2 2 33,1-2-31,0 2 23,-2 2-15,0 0 6,-3 0-2,1 2 2,-2 2 0,-1 0-8,1 0 21,-4 2-25,4-2 27,-1 2-27,3-6 12,-1 4 0,1-2 2,2 0-1,2-2-2,3 0 10,1 0-21,1-4 27,2 0-30,-4 4 27,2-4-18,-4 4 6,-1 1 0,-1-1-2,-3 1 4,3 1-11,-4 1 25,1-2-30,-1 1 30,1 2-31,0 1 15,-1-4 0,5 2 0,1-1 1,0-2-8,6-4-13,0 1 20,2-1-24,0 0 23,0 0-33,0 0 5,0 0-18,0 0-20,0 0-28,2 0-70,12 0 21,-3-1-75</inkml:trace>
  <inkml:trace contextRef="#ctx0" brushRef="#br0" timeOffset="83107">4289 449 163,'0'0'123,"0"0"-37,0 0-15,0 0 10,0 0-6,0 0-19,0 0-2,0 0-36,0 0 27,0 0-22,0 2 12,0 10-34,-9-2 6,0 6 2,-5 2-2,2 0 0,-5 0 0,2 0-12,-1 0 19,3 0-23,-1-4 18,4 3-9,1-8 0,0 1 0,2-2-2,3 1 4,1-5-11,1-4 23,2 0-27,0 0 25,0 0-22,0 0 11,0 0-1,0 0 0,0 0-10,0 0-1,0 0-37,0 0 46,7 0-6,2 0-2,2 0 11,0 0-1,3-4 0,-3 0 0,-1 4-1,0-5 2,-1 5-7,-1-1 16,1 1-20,1 0 20,-2 0-17,1 0 8,-2 0-1,2 0 1,-3-3-1,1 3 3,-3 0 9,-2 0-7,-2-1-5,2 1 30,-2 0-12,0-3 18,0 3-9,0-1 5,0-3-11,0-5-20,-4 4-2,-2-9 14,-1 1-28,1-1 14,-1 1 1,2 0-31,1 5 30,1 2-6,1 2-4,2 4-2,0-4-42,0 0-9,9 2-79,1 2-147</inkml:trace>
  <inkml:trace contextRef="#ctx0" brushRef="#br0" timeOffset="68843.27">1306 80 110,'0'0'189,"0"0"-67,0 0-3,0 0-17,0 0-20,0 8-28,0-4-18,-2 2-1,-2 2-27,-1 0 8,1 2-15,2-2 27,-3 2-27,0 2 25,3 2-9,-2-1-1,0 0-2,-1 5-13,1 1 7,-1-1-2,0 0-3,1-5-2,2 4 2,0-3 3,-1-4-6,3 2 0,0-2-1,0-2 1,0 0 0,0 2-2,0-4 8,0 0-16,0 0 19,0-2-17,0-2 14,0 2-6,0 0 7,5 4-6,3-6 7,6 2-7,4 0 8,4-4-8,3 2 12,2-2-12,2 0 4,2 0-4,2 0-1,3 0 1,-1 0-1,1 0 2,1 0 4,1 0-12,5 0 16,-1-4-19,0 2 10,-1 2-1,-1-2 0,-3 2-5,-3 0 4,-3 0-16,-7 0 15,-1 0 2,-4 0-6,-3 0 12,2 0-6,-4 0 0,-1 0-1,1 0 1,-6 0 0,1-2 0,-5 0-2,0 2 1,2 0 2,-4 0-2,0 0 1,0 0 0,0 0 0,-2 0-1,2 0 0,-2 0 2,0 0 4,0 0-3,0 0-2,3-4 7,-3-10 32,2-8-15,0-8-15,0-10-3,0-5 0,-2-5-12,2 4-13,1 4 6,4 4-33,4 4-29,0 8-76,-2 8-173</inkml:trace>
  <inkml:trace contextRef="#ctx0" brushRef="#br0" timeOffset="75208.27">506 239 143,'0'0'195,"0"0"-99,0 0-16,0 0 5,0 0-4,0 0-32,0 0 17,0 0-4,0 0 0,0 0-5,0 0-15,0 0 4,0 0-27,0 0 17,0 0-27,0 0 18,0 0-24,0 0 16,0 0-8,0 0-10,0 0-1,0 5 7,0 12-4,0 11-3,0 2 18,0 10-17,-6 6-1,-6 2 2,1 2 5,0-6-7,2-4 1,0-3-2,3-14-12,1-2 3,1-3-30,1-10 17,1-2-41,0-2-14,-3-4-15,-1 0-21,2 0-130</inkml:trace>
  <inkml:trace contextRef="#ctx0" brushRef="#br0" timeOffset="75743.27">363 614 182,'0'0'182,"0"0"-90,0 0 21,0 0-30,0 0-6,0 0-21,0 0 16,0-3-10,0 3-14,0 0 1,0 0-23,0 0 16,0 0-26,0 3-4,0 7-1,0 8-11,0 0 0,0 8 2,5-4-1,2 4-1,0-2 0,-1-2 10,-2-8-19,1-2 19,0-2-18,-1-10 8,1 0 0,3 0-9,3-8-21,5-12 18,4-6-6,0-6-10,5-4-70,-5 6-26,-5 8-158</inkml:trace>
  <inkml:trace contextRef="#ctx0" brushRef="#br0" timeOffset="78565.27">757 521 182,'0'0'180,"0"0"-93,0 0-31,0 0 34,0 0-24,0 0-14,0 0 0,-5-2-15,-1 2-9,4 0-18,0 0 20,0 0-17,-1 0 15,1 0-27,0 0 12,0 0-13,-2 2 0,2 6 1,-3-4-1,0 0 1,1 2 8,1-2-18,1-2 18,0 2-10,0-2 1,2 0 0,0 2 0,-2-4 0,2 4-1,0-4 2,0 0-8,0 0 2,0 0 4,0 2-9,0 0 4,0 3-10,0-1 3,0 1 7,0-1-10,2 1 16,2 4-12,3-3 11,-2 2-4,2 5 4,-3-5 1,2 3 0,-1 2-1,-3 1 2,-2-1-3,0 4-2,0-7 2,0 2-2,0-6-2,-2 2 9,-5-8-3,1 4 0,-1-4 0,-2 0 1,2 0-1,-4 0 0,2 0-17,-2-8 7,0 0-46,2-2-13,0 0-71,5 6-72</inkml:trace>
  <inkml:trace contextRef="#ctx0" brushRef="#br0" timeOffset="79526.27">861 547 108,'0'0'212,"0"0"-99,0 0-35,0 0-3,0 0 1,0 0-25,0 0 2,0 0-11,0 0 6,0 6-15,0 8-10,0 2 2,0 6-24,-2-3 12,0 4-12,0-1 0,2 1-1,-3-3-15,3-6-31,0-4 1,0-2-18,0-8-132</inkml:trace>
  <inkml:trace contextRef="#ctx0" brushRef="#br0" timeOffset="80293.27">1017 569 329,'0'0'186,"0"0"-101,0 0 6,0 0-31,0 0-15,0 0-13,0 0 14,0 32-8,0-15-18,0-3-10,0 0-7,0 0-3,0-2 1,0 2-2,-2-4-29,2-1-24,0 0-22,-2-5-43,2 0-57,-3-4-115</inkml:trace>
  <inkml:trace contextRef="#ctx0" brushRef="#br0" timeOffset="80599.27">923 646 152,'0'0'122,"0"0"-34,0 0-1,0 0-6,0 0-32,0 0-6,0 0-20,56 4-7,-45 0-3,0 2-13,3-2 10,-1 0-10,5-3-1,-5 4-129,1-3-121</inkml:trace>
  <inkml:trace contextRef="#ctx0" brushRef="#br0" timeOffset="80997.27">1184 607 340,'0'0'139,"0"0"-64,0 0 7,0 0 2,0 0-34,0 0-12,0 0-4,2-6-16,0 6 3,5-4-21,2 3 8,0-3-7,1 1 3,2 1-4,-1 2 0,-2 0 0,0 0 0,-4 0 7,-1 0-5,-4 6 6,0 6-8,0-2 24,0 4-15,-11 3 0,-3 1-9,1-4 0,5 0 0,0-2 7,4-2-15,4-2 6,0-2 2,0-2-42,4 0-23,19 0-12,-3-4-25,-3 0-239</inkml:trace>
  <inkml:trace contextRef="#ctx0" brushRef="#br0" timeOffset="82485.27">397 637 182,'0'0'170,"0"0"-99,0 0-34,0 0 27,0 0-44,0 0 20,0 0 2,-3 5 33,3-5-1,0 0-32,0 0-5,0 0-19,0 0 11,0 0-28,0 0 19,0 0-18,0 0-4,0 0-5,3 4 7,15 1 10,0-1-10,2 1 2,0-1 5,-1 0-10,0-3 10,-6 4-11,-2-1 10,-2 0-8,-5-4 2,1 4-1,-3-4-9,-2 0-25,2 0 17,-2 0-7,0 0 25,0 0-3,0 1 2,0 2 1,-2 1 0,-7 2 0,-4 2 0,1 2-1,2-2 2,-1-2-2,1 6 7,4-6-7,-3 2 2,3 2-2,-4 2 2,4-4-1,-1 2 0,1-2 1,1 2-3,3-6-4,2 0-5,0-4-70,0 0-76,4 0-99</inkml:trace>
  <inkml:trace contextRef="#ctx0" brushRef="#br0" timeOffset="148764.27">1828 1785 62,'0'0'134,"0"0"-53,0 0-25,0 0 31,0 0-21,0 0-30,-14 0-8,9 0 17,1 0 1,2 0-32,2 0 18,-2 0-26,0 0 27,-1 0-33,0 0 30,1 0 2,2 0 4,0 0-14,0 0-14,0 0-8,0 0 12,0 4-24,0 0 17,0 1-6,0 0 2,0-1-2,0 0-8,2-4-4,6 0 7,0 0-39,5-4 15,1-9-77,-7-1-50</inkml:trace>
  <inkml:trace contextRef="#ctx0" brushRef="#br0" timeOffset="150017.27">4674 1700 182,'0'0'190,"0"0"-71,0 0-15,0 0-11,0 0-36,0 0-17,0 0 16,-9-10 15,7 6-46,0 4 40,0-4-2,-1 4 5,3 0-14,-2 0-21,0 0-6,0 0-26,-1 0-2,3 0-15,0 0-1,0 4-31,0 0 16,0 2-8,0 2-35,0-4-51,9-4 15,0 4-21,-3-4-117</inkml:trace>
  <inkml:trace contextRef="#ctx0" brushRef="#br0" timeOffset="-93027.46">2496 1283 10,'0'0'80,"0"0"-47,0 0-26,0 0-5,0 0 1,0 0-1,38 6-4,-38 2-22,0-4 11,0 6-85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3:51.1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24 375,'0'0'186,"0"0"-110,0 0 17,0 0 1,0 0-25,0 0-8,0 0-15,-10 4 22,10 0-45,0-4 17,-2 4-40,2-4 13,-2 4-13,2-4 0,0 0 0,0 2-12,0 2 11,0-4-21,0 0 12,0 0-32,0 0 23,4 0-18,1 0 30,0 0 1,-3-6-4,0-2-5,-2-5-30,0 8 12,0-3-49,-11 3-5,-1 4-66,1 1-43</inkml:trace>
  <inkml:trace contextRef="#ctx0" brushRef="#br0" timeOffset="698">162 216 383,'0'0'169,"0"0"-91,0 0-13,0 0 11,0 0-46,0 0 24,0 0-15,-14-1 20,10 1-40,-4 1 17,2 8-13,-3-1-21,2-2-2,2 6 8,1-2-16,2-2 19,2 0-24,0-6 12,0 2-1,0-4-14,0 0-4,0 0-26,0 0-15,0 0 40,6 0-2,1 0 22,0-4-28,-5-2 22,1 2-42,-3 0 7,0 0-91,0 4-401</inkml:trace>
  <inkml:trace contextRef="#ctx0" brushRef="#br0" timeOffset="1456">128 552 64,'0'0'311,"0"0"-136,0 0-58,0 0-19,0 0 3,0 0-46,0 0 19,0-2-35,0 2-2,0 0-30,-7 6-6,2 2-1,0-4 1,3 2-8,2-2 5,0-4-5,0 0-5,0 0 11,0 0-43,0 0 12,0 0 12,7 0 13,-2 0 6,-1 0-13,-1-4 13,-3 4-81,0 0-11,0-1-102</inkml:trace>
  <inkml:trace contextRef="#ctx0" brushRef="#br0" timeOffset="-106025.46">44 413 71,'0'0'120,"0"0"-47,0 0-19,0 0 25,0 0-23,-8 9-23,6-5 2,0 0-12,0 2 10,2-2-33,0 0 9,0 0-2,0 0-7,0-4 0,0 0 0,0 0-1,0 0 1,0 0-6,0 0-27,0 0 23,0 2-5,0-2 9,0 4 3,0-4 2,6 4-12,2 0-80,-2 0-60</inkml:trace>
  <inkml:trace contextRef="#ctx0" brushRef="#br0" timeOffset="-103323.46">0 637 199,'0'0'329,"0"0"-166,0 0-89,0 0-16,0 0-48,0 0-6,0 0-4,0 0 0,0 18-2,0 4 1,0 4-6,0 2-29,0 16-28,0-3-77,0-7-81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3:55.6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 0 423,'0'0'203,"0"0"-86,0 0-23,0 0 22,0 0-51,0 0-25,0 0-18,-6 5-6,2 3 7,2-4-23,2-1 7,0-2 5,0-1-21,0 0 18,0 0-18,0 0 9,0 0-10,0 0-13,4 0-47,-1-1-87,-3-2-573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3:54.8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 0 405,'0'0'180,"0"0"-75,0 0-17,0 0 11,0 0-68,0 0-2,0 0-28,-4 4 7,4 0-6,0-4-2,0 5 3,0 0 7,0-5-20,0 4 11,0-4-7,0 0 4,0 0 0,0 0-8,4 0 9,0 0-1,1 0-17,-2 0 6,-3 0-47,0-4-5,0 4-96,-8 0-450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3:54.1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 0 411,'0'0'181,"0"0"-93,0 0 1,0 0-28,0 0-6,0 0-48,0 0 20,-9 0-8,7 4 4,-1 2-21,3-2-1,0 0-1,0 0 7,0-2-14,0 0 7,0 0-1,0-2-11,5 0-2,1 0-7,2 0 20,-2 0-4,1 0-3,-5-4 7,-2 2-27,0-2 9,0 0-69,-9 4-125,-2 0-340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5:00.80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4:54.4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94 34 77,'0'0'147,"0"0"-46,0 0-12,0 0 19,0 0-28,0 0-5,0 0-23,0 0 17,0 0-13,0 0 8,0 0-19,0 0-18,0 0 14,0 0-21,0 0 23,0 0-27,0 0 20,0 0-36,0-2 9,2-2-9,6 0-22,2-6-48,-1 2-86,-2 2-167</inkml:trace>
  <inkml:trace contextRef="#ctx0" brushRef="#br0" timeOffset="781">72 235 108,'0'0'168,"0"0"-49,0 0-6,0 0 20,0 0-55,0 0 0,0 0-18,3-7 4,-3 7-19,0 0-22,2 0 4,0 0-27,0 0 25,5 11 7,-3 3 24,0 4-46,-1 1 0,-3 6-10,0 3-1,-7 0-28,-27 12-62,5-6-36,0-8-162</inkml:trace>
  <inkml:trace contextRef="#ctx0" brushRef="#br0" timeOffset="4295">718 68 72,'0'0'96,"0"0"-11,0 0-2,0 0 14,0 0-47,0 0 8,0 0-2,0 0-12,0 0-5,0 0-12,0 0 29,0 0-30,0 0 28,0 0-28,0 0 27,0 0-27,0 0 10,0 0-7,0 0-11,0 0 16,0 0-18,0 0 29,0 0-38,0 0 21,-3-2-28,-7 0 0,-3 2 0,-1 0-10,-1 0 10,-4 0-3,4 4-9,1 8 8,1 6-5,2 2-4,4 6 12,5 2-11,2-1 11,0-2-11,9-1 11,15-1 1,8-8-36,5-3 13,26-6-49,-10-3-24,-11-3-140</inkml:trace>
  <inkml:trace contextRef="#ctx0" brushRef="#br0" timeOffset="4955">921 36 155,'0'0'339,"0"0"-176,0 0-61,0 0-12,0 0-4,0 0-58,0 0 25,2-2-35,-2 2-2,0 6-16,0 10-2,-2 6 1,-5 6 2,1 4-11,-4 2 4,4-2 5,1 0-58,3-6 1,2 1-36,0-9-24,0-6-158</inkml:trace>
  <inkml:trace contextRef="#ctx0" brushRef="#br0" timeOffset="5323">1010 218 129,'0'0'151,"0"0"-90,0 0 4,0 0 17,0 0-36,0 0-20,0 0 26,46 0-23,-30 0 26,2 0-34,2 0 10,3-6-18,-2 0-6,-1-4-4,1 2 5,-8 0-16,-5-2 0,-2 2 6,-6-2-7,0 2 9,-6 0-32,-9 0 3,-1 2 29,1 4 13,2 2-6,-1 0 1,4 0-8,-2 2 8,1 12-15,0 6 14,-1 2-8,4 3 1,3-4-8,3-1 7,2-2 2,0-1-7,5-6 2,13 0-9,13-5-62,-5-2-65,3-4-340</inkml:trace>
  <inkml:trace contextRef="#ctx0" brushRef="#br0" timeOffset="5832">1424 142 137,'0'0'218,"0"0"-95,0 0-64,0 0-12,0 0 7,0 0 2,0 0-39,-52-8 18,39 10-35,3 10 7,-4 4 0,3 2-13,4 3 8,3-2-2,1-2 0,3-2 0,0-2 0,0-4 1,3-3 0,8 1 9,-2-6-14,4-1 13,0 0-18,-2 0 9,3-8 0,-3-7 0,-2-2-4,-2 3-2,-1 0 12,-3 2-18,-3 5 24,0 3-20,0 1 9,0 3-1,0 0 0,0 0 0,0 4 0,0 8-3,0 0-5,0 0 16,4 0-18,2-3-17,4-5-21,3-3-50,-2-1-4,1 0-103</inkml:trace>
  <inkml:trace contextRef="#ctx0" brushRef="#br0" timeOffset="6328">1424 142 65,'131'-22'237,"-131"30"-158,0 8-1,0 2-19,4 4 16,0 0-16,-2 0-8,-2 0-35,0-4 3,0-1-18,0-4 16,0-3-16,0-3 12,0-3 7,0-4-18,0 0 27,0 0-21,0-7-8,0-8-4,0-6 4,0-1-35,8 3-3,19-4-5,0 5-59,-3 4-141</inkml:trace>
  <inkml:trace contextRef="#ctx0" brushRef="#br0" timeOffset="7304">2335 84 227,'0'0'177,"0"0"-100,0 0 29,0 0-25,0 0-35,0 0-33,0 0 21,0 0-19,-86-4 5,67 18-19,1 4-1,-1 6 0,0 4 1,4 2-2,1 2 3,6-4-8,6-2 12,2-5-14,0-6 10,13-2-4,9-5-3,7-2-13,13-6-44,-6 0-69,-5 0-218</inkml:trace>
  <inkml:trace contextRef="#ctx0" brushRef="#br0" timeOffset="7667">2524 100 392,'0'0'233,"0"0"-146,0 0-34,0 0 2,0 0-11,0 0-28,0 0-15,-31 30-2,16-8 14,-1 6-23,-2 4 19,2 0-11,1 3 2,-1-3 0,7-4-6,3-8-48,2-4 21,4-7-29,0-6-36,4-3-121,7 0-125</inkml:trace>
  <inkml:trace contextRef="#ctx0" brushRef="#br0" timeOffset="7950">2542 104 49,'0'0'224,"0"0"-117,0 0-2,0 0-16,0 0-19,0 0-30,40 124-10,-36-91-17,2-1-13,-4-4 0,2-2-39,-2 2-38,-2-6-50,0-6-90</inkml:trace>
  <inkml:trace contextRef="#ctx0" brushRef="#br0" timeOffset="8208">2444 279 136,'0'0'141,"0"0"-37,0 0-9,0 0-20,0 0-24,0 0-40,0 0 7,123 14-18,-98-14-2,3 0-73,-6 0-32,-6 0-69</inkml:trace>
  <inkml:trace contextRef="#ctx0" brushRef="#br0" timeOffset="8477">2781 136 342,'0'0'169,"0"0"-75,0 0-44,0 0 27,0 0-54,0 0-3,0 0-19,-12 50 6,6-22 5,-1 6-11,1-2-2,-2 3 8,2-3-14,-1-4-87,5-4-59,2-6-56,0-8-91</inkml:trace>
  <inkml:trace contextRef="#ctx0" brushRef="#br0" timeOffset="8739">2810 124 202,'0'0'133,"0"0"-57,0 0-14,0 0 3,0 0-8,0 0-40,0 0 15,98 24-22,-90-8 20,-3-2-30,-3 4 16,-2-2-16,0 2-10,-2 0 9,-11-2-8,-1 0 7,-1-2-9,3 0 10,1-1-30,5-1 23,6-1-14,0 0 21,0-4-6,0 0 0,10-3 7,6 0-18,4-4-26,11 0-57,-2 0 4,-4 0-108</inkml:trace>
  <inkml:trace contextRef="#ctx0" brushRef="#br0" timeOffset="9144">3083 144 33,'0'0'347,"0"0"-166,0 0-113,0 0 25,0 0-44,0 0-19,0 0-24,-13 20 1,7 2-6,1 6 5,-2 2-6,2 1-11,1-2 5,0 0-48,2 0-22,2-8-67,0-5-39</inkml:trace>
  <inkml:trace contextRef="#ctx0" brushRef="#br0" timeOffset="9423">3083 156 251,'0'0'108,"0"0"-43,0 0-13,0 0-16,0 0-4,0 0-16,0 0 13,116 16-18,-107-4 21,-2-2-22,-5 2 2,-2 3-12,0-4 0,0 3 0,-9 1 0,-4 0 0,-1 2 7,1-3-17,4-2-15,3-1 24,0-1-5,6-2 5,0 5 1,0-5 0,0 2 0,10-2-3,12 0 1,-4-4-71,-3-2-90</inkml:trace>
  <inkml:trace contextRef="#ctx0" brushRef="#br0" timeOffset="9993">3361 142 205,'0'0'209,"0"0"-76,0 0-52,0 0 4,0 0-58,0 0-14,0 0 0,10 30 41,-6-8-20,3 1-18,-1-1-7,1 0-9,0-3-3,0-1-53,-3 0 14,-2-4-66,0-5-145</inkml:trace>
  <inkml:trace contextRef="#ctx0" brushRef="#br0" timeOffset="10257">3473 168 461,'0'0'127,"0"0"-74,0 0 1,0 0 31,0 0-32,0 0-30,0 0 13,-27 100-35,11-67 6,1-1 3,2-3-17,-1 4 7,4-5-26,0 0-59,3-6-36,7-8-71</inkml:trace>
  <inkml:trace contextRef="#ctx0" brushRef="#br0" timeOffset="11006">3970 303 492,'0'0'127,"0"0"-60,0 0-13,0 0-4,0 0-48,0 0-1,0 0-2,4-9 2,3 8-10,-1-2 9,-2 3-6,2 0-116,-6 0-207</inkml:trace>
  <inkml:trace contextRef="#ctx0" brushRef="#br0" timeOffset="11734">4016 463 185,'0'0'264,"0"0"-157,0 0-35,0 0-25,0 0 41,0 0-44,0 0 3,2 48-31,-2-30-1,0 0-15,-19 8-2,-1-4-40,-1-6-112</inkml:trace>
  <inkml:trace contextRef="#ctx0" brushRef="#br0" timeOffset="14932">4613 176 84,'0'0'128,"0"0"-56,0 0 31,0 0-38,0 0 1,0 0 2,0 0 3,0-2-14,0 2-12,0 0-2,0-2-11,0 2 26,0 0-31,0-2 20,0 2-46,0-2 31,0 2-31,0-2 28,0 0-6,-2-2-7,-5 0-16,-1 0 10,-6 0-20,-1 2 19,-6 0-21,2 2 0,-6 0 11,-2 2-18,3 12 11,-3 6-2,3 6 0,4 3 10,3-2-16,9 1 14,4-2-18,4-3 19,0-5-3,8-4 3,13-2-6,1-2-12,7-4-6,13-2-48,-6-2-7,-5-2-141</inkml:trace>
  <inkml:trace contextRef="#ctx0" brushRef="#br0" timeOffset="15586">4767 166 324,'0'0'170,"0"0"-92,0 0 6,0 0 11,0 0-21,0 0-31,0 0 29,0 0-42,-2 8-9,-3 12-20,1 7 12,-3 2-12,1 3-1,-2 2 6,0-3-6,1-1-10,3-4-35,0-6-1,2 0-67,2-8-57,0-6-240</inkml:trace>
  <inkml:trace contextRef="#ctx0" brushRef="#br0" timeOffset="16007">4723 196 98,'0'0'153,"0"0"-37,0 0-34,0 0-3,0 0-57,0 0 5,0 0-4,51-2-8,-31 2-4,0 0-11,3 0 3,-4 0 6,3 0-18,3 0 9,-8 0-75,-3 0-154</inkml:trace>
  <inkml:trace contextRef="#ctx0" brushRef="#br0" timeOffset="16328">4723 298 137,'0'0'195,"0"0"-117,0 0-23,0 0 7,0 0 13,0 0-33,0 0-3,10 6 17,-2-2-42,3 0 18,4 3-32,1 0 11,4 2-11,6-1-24,-3-3-75,-5 2-113</inkml:trace>
  <inkml:trace contextRef="#ctx0" brushRef="#br0" timeOffset="17088">5039 293 59,'0'0'234,"0"0"-81,0 0-59,0 0 24,0 0-34,0 0-28,0 0 5,0-3-25,0 3 2,0 0-37,8 0 22,11 7-22,1-1 16,6-1-17,1 2-7,2-3-32,0-2-9,4-1-27,-8-1-138,-7 0-341</inkml:trace>
  <inkml:trace contextRef="#ctx0" brushRef="#br0" timeOffset="17748">5024 431 243,'0'0'145,"0"0"-97,0 0 17,0 0-29,0 0 6,0 0-22,0 0 16,0 0-7,0 0-6,0 0-3,0 0-5,4 0 29,11 2-22,3 2-5,7 0-11,-1-2-12,3 2-7,2-2 2,0-2-7,2 4-38,-4-2-67,-9 0-197</inkml:trace>
  <inkml:trace contextRef="#ctx0" brushRef="#br0" timeOffset="18326">5629 203 165,'0'0'232,"0"0"-101,0 0-17,0 0-4,0 0-34,0 0-9,0 0-40,-62-39 21,51 39-42,-1 0 6,1 0-12,-2 6-1,-1 10 1,-1 8-8,1 5 6,4 0-5,3 6 0,5-5 14,2-1-14,0-2 17,6-3-17,14-4 8,2-2-1,5-4 0,2-2 1,2-4-2,-2-4-15,3-4 15,-5 0-20,-4 0 20,-2-2-4,-3-10 5,-3-4 1,-6-2 17,-4-4 23,-5-2-30,0-5 25,0 2-22,-10-1 14,-3 2-21,-5 2-11,3 5 4,-1 3-1,3 7-18,-1 2-44,-1 5-31,2 2-110,1 0-307</inkml:trace>
  <inkml:trace contextRef="#ctx0" brushRef="#br0" timeOffset="18994">5770 114 325,'0'0'196,"0"0"-101,0 0-5,0 0-33,0 0-38,0 0 1,0 0-11,-72 74 34,50-40-17,-2 6 9,-1 5-35,0-4 20,6 0-20,-2-5-7,7-4 5,4-6-48,5-2-24,1-6-112,4-8-197</inkml:trace>
  <inkml:trace contextRef="#ctx0" brushRef="#br0" timeOffset="180893">5847 1487 211,'0'0'231,"0"0"-89,0 0-49,0 0-5,0 0-20,0 0-28,2-42 9,1 36-20,-1 0 12,2-2-41,1 0 39,2-2-38,1-2 27,8-2-28,6-6 0,7-6-1,9-4 8,9-8-14,7-4 1,3-2-10,3-3-36,0 5 20,-4 6-16,-1 8 20,-7 4-1,-3 6-36,4 2 1,-13 6-44,-10 0-75</inkml:trace>
  <inkml:trace contextRef="#ctx0" brushRef="#br0" timeOffset="181643">5836 1333 241,'0'0'160,"0"0"-44,0 0-17,0 0-9,0 0-40,0 0-2,0 0 10,0-2-31,0 2 5,0 0-32,0 0 3,0 0 8,0 0-22,0 12 11,-9 4 0,0 2 0,-2 2 0,5 0-1,-2 0 1,6-4-9,2-4-2,0-2 9,0-1 2,7-6-11,11 1-13,7-4 11,4 0 13,6 0-28,17-14-19,-8-2-120,-9-2-408</inkml:trace>
  <inkml:trace contextRef="#ctx0" brushRef="#br0" timeOffset="182740">6769 411 85,'0'0'78,"0"0"-32,0 0 12,0 0-20,0 0 11,0 0-15,0 0 15,0 82-11,0-70 1,0 0-16,0-2-17,0 0 5,0-2-10,0 0 19,0-4-19,0-2 26,0 0-11,0-2 17,0 0-4,0 0 1,0 0 2,4 0-10,7 0 8,5-6-21,-1 0 4,1-2-7,-1 2-5,-2 4-1,1 0 0,-3 2 0,0 0 0,-2 0-2,0 8 4,-3 2 16,-1 0-18,0 0 20,-5 0-20,0 0 20,0-2-8,0 0 8,-5 0 12,-9-2-19,-3-2 1,1 0-6,-2 0-16,5-4-18,2 0-34,2 0-41,4 0-24,3 0-178</inkml:trace>
  <inkml:trace contextRef="#ctx0" brushRef="#br0" timeOffset="183297">7137 577 355,'0'0'147,"0"0"-43,0 0-40,0 0-7,0 0-34,0 0-17,0 0 4,-31-12-8,23 12-4,-3 0 12,1 0-21,2 8 21,-1 2-13,5 0 4,-1 0-2,3-2 1,2 0 0,0-2-2,0-2 4,0 0-10,0 0 17,2-2-9,9-2 7,0 0-14,3 0 7,-1 0-6,1 0-5,-1-8-15,0-2 25,-4-2-14,0 4 14,-5 0-3,0 2-4,-4 4 9,0 0-1,0 2 0,0 0-8,0 0 8,0 6 0,0 4 3,0 0 0,3 0 10,-1 0-12,3-2-1,-1-2 1,3-2-1,-1 0 0,3-4 1,3 0-2,-2 0-22,4 0-6,-1 0-67,0-8 22,1 1 26,-5-2 21,-1 3 7,-2 0 18,-4 4-6,0 2 16,-2 0-3,2 0 35,-2 0 21,0 8-25,2 0 11,-2 2-16,0 1 8,0-6-8,0 1-20,0-2 9,0-1-19,0-2 22,0-1-22,0 0 20,0 0-21,3 0 6,3 0 1,0 0 0,8-1-7,1-8 7,4 4-15,1-2-8,-5 1 3,-2 2-19,-3 3 26,-4 1-10,-4 0 14,1 0 1,-3 0 1,2 5-2,-2 5 12,2-2-20,-2 1 7,4-1-33,1-3-130,0-3-128</inkml:trace>
  <inkml:trace contextRef="#ctx0" brushRef="#br0" timeOffset="184168">7644 607 345,'0'0'136,"0"0"-76,0 0-37,0 0 6,0 0-22,0 0-10,0 0 5,-65-12-3,51 12 2,3 2-1,2 8 0,0 2 1,1 0-2,3 2 10,3-4-17,2 0 16,0-2 2,0-4 0,0 0 11,0-2-15,0-2-4,0 0 3,7 0 1,1 0 4,1 0-8,5-10 10,-1-4-11,3-2 7,-3-2-8,1-4 0,-4-2 0,1-2 0,-1-4-1,-4 2-38,1 2 36,-5 4 0,-2 8-4,0 4 8,0 6-1,0 4 0,0 0-10,0 0-10,0 16 19,-4 4-5,-3 4 12,3 2 3,0 0-8,0-2 7,4 0-7,0-6-1,0-2 0,0-2 1,0-4-2,6-4 13,2-2-24,1-1 12,3-3 0,-1 0-30,1 0 1,2-3-10,-1-3 10,1-2 28,-1 2-8,-2 2 8,-1 0 2,-2 0 41,1 0 3,-5 0 10,4-2-16,-4 2 1,-2-4 5,0 2-12,0-2-3,-2 0-29,0 2 15,0 2-15,0 2-2,0 2-5,-2 0 4,-4 0-42,-4 0-2,-1 12 37,1 2 5,-2 4-2,3 0 12,5-2-12,2 1 12,2-4-7,0-3 2,0 0-1,0-2 0,2-4 2,7-2-4,2-2-7,2 0 9,0 0-27,3 0 25,-1-7-17,1-6 18,-3-1-10,1 2-18,-3 2 9,0 5 3,-4-2 16,-2 5-7,-1 2 7,0 0-5,-2 0-1,-2 2 14,3 6-3,-3 2 14,0 0-5,0 1 7,0-2-20,0 0 10,0-4-2,0-1-8,0-2 7,0-2-6,0 0 12,0 0 3,0 0-2,0 0-13,0-6-2,0-4-14,0 1-4,9-2-50,4 0 24,8-2-17,-2 5-63,-1 0-53</inkml:trace>
  <inkml:trace contextRef="#ctx0" brushRef="#br0" timeOffset="185287">8147 615 121,'0'0'165,"0"0"-60,0 0-23,0 0-8,0 0-44,0 0 6,0 0-36,-54-2 19,48 10-18,-3 0 28,4 2-16,0-2 0,3-1 0,2 0-13,0 0 19,0-3-19,0-3 4,0 2 3,5-3-14,2 0 3,4 0 2,0 0-22,0 0 1,-2 0 23,-2-4-5,-1 4-3,-4 0 12,0 0-11,1 0 12,0 0-5,-1 9 13,2 5-7,0 6-6,1-1-10,-3-4-92</inkml:trace>
  <inkml:trace contextRef="#ctx0" brushRef="#br0" timeOffset="186314">6808 862 143,'0'0'277,"0"0"-143,0 0-75,0 0 6,0 0-30,0 0-22,0 0 11,0 2-3,0-2 19,0 2-39,-4 2 15,-6 4-10,2 0-6,-3 4 0,1 0 0,2 0 0,1 0 0,5-4 0,0-2 4,2-2-17,0-4 26,0 2-17,0-2 11,0 0-7,0 0 0,0 0-3,0 0-4,11 0 14,1-10-3,0-2-2,1-4-4,-1-4 14,-1-4-19,-2-2 7,-4-3-9,-1 2-10,-4 0-8,2 5 14,-2 4 6,0 8-5,0 5 24,0 5-20,0 0 16,0 0-16,0 1 3,0 16 5,0 5-1,0 4 2,-4 4 26,2 1-19,-1 0 18,3-1-26,0-4 10,0-4-10,0-2-1,7-2 1,4-6-82,0-4-163</inkml:trace>
  <inkml:trace contextRef="#ctx0" brushRef="#br0" timeOffset="186870">6910 914 186,'0'0'225,"0"0"-142,0 0-17,0 0 19,0 0-50,0 0 12,0 0-9,46 14 30,-33-14-35,2 0-7,-1 0-25,-2 0-1,-2-6-1,-3-2-21,-5 2 14,-2-2-30,0 4 29,0 2-29,-2 2 37,-7 0-9,-3 0 1,-1 14 9,-1 4 0,4 0-10,3 0 20,3-2-23,2 0 23,2-4-22,0-2-4,13-2-41,9-2-43,-3-4-209</inkml:trace>
  <inkml:trace contextRef="#ctx0" brushRef="#br0" timeOffset="187293">7488 878 230,'0'0'226,"0"0"-119,0 0 4,0 0-55,0 0-10,0 0-15,0 0-24,-79-20-6,57 30 14,2 8-28,-2 2 30,1 4-18,6 0 8,1-2 0,6 2-6,3-4 6,5 0-4,0-4 3,0-2-9,3-1 13,13-4-20,1-3-13,3-2-11,3-4-55,1 0-25,-2 0-52,-1-10 30,-6-6 61,-1 2 6,-6-2 55,-1 4 14,-5 2 89,-2 2 41,0 6 0,0 0-15,0 2-17,0 0-34,0 0-45,0 0 7,0 0-26,-2 10 33,-3 2-15,1 2 9,0-2-27,2-2 13,-1 0-13,3-3 2,0-4-9,0 1 18,0-2-22,0-2 21,0 0-22,5 0 4,6 0 8,3-4-16,-2-10 15,4 0-8,0-2-36,-6 2 3,2 4-15,-5 4 47,-3 2-19,-4 2 29,2 2-13,-2 0 13,0 0 0,0 6 1,0 4-1,0-2 10,2-2-10,0 0 10,1-2-17,1 0 14,1-2-11,4-2 4,-1 0-6,6 0-22,-3 0-24,0 0 15,1 0-9,-6 0 37,1-2-2,-3 2 2,0 0 9,-4 0-1,0 0 1,0 0 16,0 0 33,0 0-39,0 0 20,0 6-17,0 2 12,0 0-17,0 1 5,-4-2-12,2 1 8,0 0-6,2-2 3,0-2-11,0-1 7,0-2-4,0-1 2,0 0-8,0 0-14,0 0 21,8-5-11,4-9-5,-1-1 15,2-1-41,1 0 16,-4 2-40,0 2 56,-1 4-17,-3 2 28,-1 2-13,-1 4 12,0 0 1,4 0 0,-4 0-8,0 0 21,3 0-22,-5 0 18,0 0-6,0 0 18,-2 4 38,0 0-25,0 0-19,0 0 1,0 0-14,0 2 23,0 0-24,0 0 19,0 2-19,0-2 0,0 0-1,-2-2 1,2-2 3,0 0-2,0-2-4,0 0 12,0 0-20,0 0 7,0 0-4,0 0-32,0-6-6,4-2-1,8-4-9,-1 4-36,-3 0-43</inkml:trace>
  <inkml:trace contextRef="#ctx0" brushRef="#br0" timeOffset="188539">7902 1018 241,'0'0'189,"0"0"-72,0 0-33,0 0-19,0 0-57,0 0 5,0 0-3,0 0-11,0 8 1,0-2 0,0 0-1,0 0 3,2-2-4,2 0-1,3-2 2,0 0-23,0-2 2,1 0-17,-1 0 6,-1 0-14,0 0 18,-2 0 23,-2 4 6,-2 5 1,0 0 15,0 7 30,0 0-2,-9 2 5,-5 3-26,-8 3-10,2-5-13,0-2-127</inkml:trace>
  <inkml:trace contextRef="#ctx0" brushRef="#br0" timeOffset="206699">8407 1020 33,'0'0'106,"0"0"-41,0 0-11,0 0-26,0 0 28,0 0-1,0 0 7,0 0-4,0 0 17,0 0-6,0-2-29,0 2 17,0-2-33,0 0 21,0 2-39,-2-2 8,2 2-4,0-2 8,0 2-4,0 0-13,0-2-1,0 0-1,0 0 0,4-2-30,6 0 27,3-2 4,2 0 16,3 0-10,0 2-5,0 2-1,-2 0 11,-5 2-18,-1 0 13,0 0-12,-1 0-6,-3 2 11,-2 8-15,4 4 16,-6 2 4,2 6-4,-4 2 1,2 2 5,-2 0-4,0 2 6,0-2-11,0 1 3,0 0 0,0 4 1,0 1-1,0 2 0,0 4 2,0 0-11,0 2-8,0 2-11,0 0-25,0-4 25,0 0-19,0-5 27,3-2 19,5-5-5,6-2 4,-1-2-8,0-2 9,5-4-18,1-4 6,-2-4-23,3-6 36,-3-2 0,2 0 5,-4-2-5,-3-10 8,-6 0 3,-2-2 6,-4 2 14,0 0-30,0 2 32,0 2-31,-4 4 8,-2 2 9,-3 2 8,-1 0-21,-1 2 7,1 14-20,-6 4 14,3 6-14,-1 4 10,-1 6-5,-1 2 2,3 2-5,-3 0 4,5 0 2,4-4-3,3-1-8,4-5 9,0-1 2,0 2-11,0-3 12,4 0-2,3 2 8,-3-2-8,0 2 15,-4-2 18,0-2 23,0-6-56,0-2 15,0-4-8,-6-3-14,-5-2-8,-9 4-48,1-6-50,2 0-164</inkml:trace>
  <inkml:trace contextRef="#ctx0" brushRef="#br0" timeOffset="-212314.73">9394 1520 67,'0'0'173,"0"0"-108,0 0-11,0 0-9,0 0 4,0 0-24,0 0 28,0 0 26,0 0-14,0 0 0,0 0-23,0 0 12,0 0-37,0 0 28,0 0-29,-2 0 10,2 0-16,-4 0 1,-4 7-2,0 9-8,-3 7 9,-5 10-8,-2 7-4,0 6 22,-4 6-21,2 2 2,0-2-2,3-6-13,3-10-25,5-8-21,5-7-37,4-10-58,0-4-171</inkml:trace>
  <inkml:trace contextRef="#ctx0" brushRef="#br0" timeOffset="-211873.73">9338 1524 179,'0'0'172,"0"0"-58,0 0-25,0 0-14,0 0-65,0 0-5,0 0 8,9 23 13,-5 0 17,4 8-10,0 7-1,1 4-25,0 6 29,0 2-36,0 0 7,-5-2-7,0-6 0,-1-4-77,0 1-16,-1-11-37,-2-10-98</inkml:trace>
  <inkml:trace contextRef="#ctx0" brushRef="#br0" timeOffset="-211544.73">9245 1865 192,'0'0'254,"0"0"-137,0 0-68,0 0 23,0 0-23,0 0-13,0 0-8,82 0-11,-55 4-3,-1-2-5,5 2-10,-2-2 1,7-2-44,-9 0-104,-5 0-173</inkml:trace>
  <inkml:trace contextRef="#ctx0" brushRef="#br0" timeOffset="-211218.73">9575 1577 318,'0'0'209,"0"0"-113,0 0-10,0 0-47,0 0-39,0 0 4,0 0 4,-8 69 4,4-30-11,0 7 8,1 2 1,-1 0-9,0 0-1,0-6-12,1 2-56,3-9-66,0-14-68</inkml:trace>
  <inkml:trace contextRef="#ctx0" brushRef="#br0" timeOffset="-210918.73">9521 1617 185,'0'0'206,"0"0"-157,0 0-27,0 0 25,0 0-9,0 0-15,0 0-20,65-29 27,-53 29-20,5 0 16,-2 4-14,3 14 28,0 7-18,-3 3 5,-2 4-4,-1 4-15,-6 2 23,-1-2-23,-3 2 25,-2-4-32,0-2 34,0-4-35,-4-4 10,-7-4-10,-3-2 0,1-3 0,-3-5-26,-6-5-2,4-1-79,1-2-122</inkml:trace>
  <inkml:trace contextRef="#ctx0" brushRef="#br0" timeOffset="-210402.73">9970 1727 136,'0'0'270,"0"0"-136,0 0-32,0 0-35,0 0-4,0 0-5,0 0-6,0-28-13,0 26-10,0-2 18,0 2-28,0 2 12,0 0-20,-4 0 14,-2 0-25,-3 0-13,-7 9 4,1 12-4,-3 9 12,3 4-2,3 2-10,5 2 13,5-4-8,2 0-2,0-5 10,7-4-8,9 0-5,1-3 0,5-4-31,1-4-18,4-2-27,6-9 35,-7-3-87,-5 0-266</inkml:trace>
  <inkml:trace contextRef="#ctx0" brushRef="#br0" timeOffset="-209185.73">10265 1777 108,'0'0'145,"0"0"-59,0 0 31,0 0-32,0 0-7,0 0-6,0 0-26,0 0-22,-10 6-24,0 4 9,-1 2 1,-5 0-13,1 0 12,-1 2-12,-2 0 4,4-2-1,1-2 1,5 0-1,0-4 0,6-2 0,0-2-8,2 0-3,0-2 11,0 2-20,0-2 14,0 2-12,7 0 9,6-2 9,0 0 0,1 2-1,1-2 8,-1 0-11,-1 0 14,-2 0-17,1 0 8,-6 2-1,-1-2 0,-1 3 0,-2-3 0,-2 1-11,0-1 10,0 0-7,0 0 6,0 0 4,0 0 5,0 0-6,0 0 7,0-8 2,0-2-9,0-2 8,0-2 0,0 0-11,-2 0 11,2 2-5,-2 2-3,2 2-1,-2 0 0,2 4-8,0-2-16,0 4-75,0 0-73,0 0-111</inkml:trace>
  <inkml:trace contextRef="#ctx0" brushRef="#br0" timeOffset="-208531.73">10265 1835 116,'0'0'184,"0"0"-89,0 0 1,0 0-36,0 0-9,0 0-34,0 0 31,0-2-31,2 2 8,2 0-18,5 0-7,3 0 2,5 0 5,8 0-4,2 0 3,8 0-11,3-2 11,2-4-12,0 0-17,9-2-43,-10 2-80,-11 0-251</inkml:trace>
  <inkml:trace contextRef="#ctx0" brushRef="#br0" timeOffset="-202284.73">10851 1582 52,'0'0'185,"0"0"-63,0 0-15,0 0-23,0 0-15,0 0-40,0 0 7,0 0-20,0 0 14,0 0 6,0 0-8,0 0 11,0 0-39,0 0 13,0 0-11,0 0-3,0 2 2,0 6-1,0 2 1,0 5-1,0 3 0,0 4 7,0 6-14,0 6 17,0 4-14,0 2 13,0 2-18,0 0 5,0-4-61,-3 6-54,1-11-102,-3-9-152</inkml:trace>
  <inkml:trace contextRef="#ctx0" brushRef="#br0" timeOffset="-201796.73">10820 1649 352,'0'0'100,"0"0"35,0 0-48,0 0-28,0 0-14,0 0-8,0 0 4,0-26-14,0 26 12,0-2-30,0 2 15,0 0-22,0 0 3,6 0-5,5 0 0,3 0-1,1 0 3,5 0-4,-2 6 12,0 6-21,-1 2 22,-1 4-21,-3 4 19,-1 2-9,-6 4 0,1 4 0,-7 0 13,0 2-12,0 2-1,-7-2 6,-9-2-12,-1 0-18,-3-3-2,2-3-23,0-6 20,3-4 28,1-5-29,-3-4-22,3-3-81,1-2-65</inkml:trace>
  <inkml:trace contextRef="#ctx0" brushRef="#br0" timeOffset="-201061.73">11147 1664 170,'0'0'182,"0"0"-65,0 0-4,0 0-18,0 0-59,0 0-10,0 0-26,0 13 9,0 3 19,0 8-3,0 2 8,0 6-32,0 2 19,-2 2-14,-3-2-6,3 0 2,-2-4-4,-2-6-40,4 2-21,2-8-33,-2-5-134</inkml:trace>
  <inkml:trace contextRef="#ctx0" brushRef="#br0" timeOffset="-200663.73">11031 1671 215,'0'0'189,"0"0"-62,0 0-52,0 0-24,0 0-34,0 0-16,0 0 8,2 0 1,7 0 14,4 0-14,3 0 12,4 0-21,2 0-2,1 0 2,-2 0-2,6 0-44,-8 0-97,-7 0-123</inkml:trace>
  <inkml:trace contextRef="#ctx0" brushRef="#br0" timeOffset="-200101.73">11071 2007 130,'0'0'141,"0"0"-34,0 0-25,0 0-17,0 0-3,0 0-46,0 0 1,113 4-15,-92-4 2,-1 0-4,-3 0-2,-3 0-81,-5 3-135</inkml:trace>
  <inkml:trace contextRef="#ctx0" brushRef="#br0" timeOffset="-199402.73">10833 1491 65,'0'0'137,"0"0"-65,0 0 13,0 0-23,0 0 8,0 0-17,0 0 21,-2 0-12,-3 0 6,1 0-14,-4 0-32,0 0-2,-5 2-18,-3 2-4,1 2 2,1-2 0,3 0-20,2 0 20,2-4-10,5 2 4,0-2 5,-1 0 2,3 4-7,-2 0 14,2 5-20,0 0 22,0 4-10,0 5 0,0 3 17,0 1 8,0 3-17,0 6-3,0-1 2,2 4-13,1 2 22,-1 0-26,0-2 21,-2 2-11,0-4 0,0-2 0,0-1 0,0-2 2,0 0-9,0-4 20,0 2-22,0-3 15,0-2-12,0-1 6,2 0-1,3-3 1,-2-4-9,1 0 8,-2-2 0,2-2-10,-2 0 22,3-2-24,-3-2 15,2 2-3,2-2 1,-2 2-8,2 2 7,1-2 2,-1 2-9,4-2 4,-4-2-3,3 2 1,0-4 5,0 2-16,2-2-9,7-2-27,-5 0-86,-2 0-256</inkml:trace>
  <inkml:trace contextRef="#ctx0" brushRef="#br0" timeOffset="-198140.73">11236 1507 121,'0'0'171,"0"0"-59,0 0 12,0 0-26,0 0-49,0 0-7,0 0-24,-4-8 35,1 8-33,3 0 28,0 0-22,0 0 10,0 0-16,0 0-13,0 0-7,0 0-9,0 0 8,9 0 2,9 0-5,2 0 14,0 0-14,1 0 4,-2 0 0,-5 3 6,-1 2-5,-5-1-2,-3 2 4,0 1-12,-3 0 11,0 4-15,-2-1 23,0 2-10,0 5 0,0 3 0,0 2 2,0 1 5,-4 6-14,-1-1 20,0 2-23,3 4 21,0 0-17,2 2 7,0-2-1,0 0 1,0-2-1,0 1 0,0-4 6,4 0-15,1-1 21,0-1-24,-1-2 8,-2-3 3,1-4-14,-3-4 4,0-2 10,0-2-4,0-4-3,0 0 16,0-4-5,-9 0 4,-1 0 2,-3-2-9,0 0 0,0 0-12,-2 0-23,-6 0-17,3 0-70,3 0-170</inkml:trace>
  <inkml:trace contextRef="#ctx0" brushRef="#br0" timeOffset="-193312.73">11681 1677 100,'0'0'148,"0"0"-57,0 0-13,0 0 10,0 0-39,0 0 5,2 0-5,-2 0 0,0 0-10,0 0-12,0 0 12,0 0-23,0 0 13,0 0-28,0 0 35,0 0-28,0 0 10,0 0-12,0 4-5,0 8 15,0 4-16,0 4 25,0 0-25,0 4 11,0 2 1,0 0-11,0 0 0,0 0-1,0-4 0,0-2-2,0 0-38,0-2-73,0-1-66,0-7-205</inkml:trace>
  <inkml:trace contextRef="#ctx0" brushRef="#br0" timeOffset="-192817.73">11568 1837 85,'0'0'248,"0"0"-89,0 0-35,0 0-29,0 0-28,0 0-48,0 0 17,2 0-36,7 0 29,4 0-12,5 0 16,2 6-20,6-2-4,1 2-9,14-4-9,-8-2-92,-9 0-440</inkml:trace>
  <inkml:trace contextRef="#ctx0" brushRef="#br0" timeOffset="-186203.73">12053 1559 100,'0'0'108,"0"0"-13,0 0-8,0 0-14,0 0-5,0 0-4,-6 0-4,1 0-32,-1 0 6,0 0-24,0 0 0,-3 0-4,3 0-7,-4 0 1,4 0-1,2 0 1,-1 0 0,3 0 2,0 0 5,0 0-6,0 0 7,2 0 1,-3 0-8,0 0 10,1 0-11,0 0 0,0 0-1,0 0 8,0 0-16,2 0 17,-3 0-17,3 0 16,0 0-14,0 0 7,0 0 0,0 0 0,-2 0 1,2 0-2,-2 3 7,2 4-12,-2 1 15,2 2-14,0-1 11,0 4 1,0 1-1,0 4 7,0 0 12,0 4-14,0 2 24,0 2-12,0 2 12,0 4-28,0 0 9,0 2-15,0-2 9,0-2-2,0-2-8,0 0 0,0-4 7,0 1-14,0-3 14,0-3-10,0-1 15,0-1-13,0-2 1,0-2-1,0-1-1,-2-4 2,2 0-7,0-4 18,0 0-22,0 0 8,0-2-6,0 2 10,0-2-2,0 0 1,0-2 0,0 2-1,0 0 1,0-2-10,0 0-11,0 0 10,4 0-12,0 0 23,3 0-11,2 0 11,2 0 1,0 0 0,1 0 5,1 0 6,1 0-21,1 0 24,1 0-21,1 2 7,-1 0-1,-3 0 2,2-2-2,-3 2-63,-8-2-180</inkml:trace>
  <inkml:trace contextRef="#ctx0" brushRef="#br0" timeOffset="-182465.73">12252 1717 80,'0'0'190,"0"0"-60,0 0 0,0 0-18,0 0-43,0 0-11,0 0-20,0-6 14,0 6-25,0 0 22,0 0-24,0 0 15,0 0-11,0 0-16,0 0 9,0 0-16,0 0 21,-3 0-17,-6 0-10,-2 0-13,-3 0 12,1 0-11,1 0 11,-2 0-6,3 0 0,-1 4 6,1 2-19,3 2 19,0 0-13,4-2 13,2 2-21,0-2 21,2 2-11,0-2 5,0 2 6,0 2-17,0-2 17,0 2-18,4 0 18,6 0-35,-2 0 34,5 2-15,-1-2 17,-1 2 0,3-2 0,-4 0-2,-1-2 12,0 2-17,0 2 16,-4-2-12,-1 2 11,0 1-6,-4-2-1,0-1 4,0 2 28,0-2-1,0 1 8,-2-4-30,-9 1 31,-3-1-25,-3-4 17,1 1-32,-3-1 15,0-3-16,1 0 0,3 0 0,-1 0-12,1 0-2,4-7-38,4 1 7,4-2-59,3-3-31,0 3-104,10-1-277</inkml:trace>
  <inkml:trace contextRef="#ctx0" brushRef="#br0" timeOffset="-181563.73">12494 1767 62,'0'0'256,"0"0"-141,0 0-8,0 0-6,0 0-20,0 0-1,0 0-3,0-2 8,0 0-30,0 2 26,0 0-48,0 0 19,0 0-46,0 0-6,0 0-3,0 14 0,0 8-5,0 4 16,0 2-16,0 2 24,0-2-31,0 0 15,0-2-24,-4-2-57,1-2 5,-3 0-19,2-5-48,-3-7-174</inkml:trace>
  <inkml:trace contextRef="#ctx0" brushRef="#br0" timeOffset="-181045.73">12348 1739 146,'0'0'222,"0"0"-109,0 0-1,0 0-48,0 0-12,0 0-22,0 0-3,4-2 2,7 2-6,3 0 10,3 0-31,3 0 5,0 0 4,0 0-19,3 0 9,-2 0-2,0 2-7,1 4-84,-7-2-110</inkml:trace>
  <inkml:trace contextRef="#ctx0" brushRef="#br0" timeOffset="-180451.73">12402 2043 20,'0'0'96,"0"0"-42,0 0-7,0 0 41,0 0 0,0 0 17,0 0-19,0 0-12,0 0-16,0 0-15,0 0 9,0 0-32,6 0-7,-2 0-4,5 3 0,4 1-8,5 0 5,0-2-6,4 2 1,-2 0 10,3-3-11,-4 2-20,1-1-69,-4 0-30,-5-2-158</inkml:trace>
  <inkml:trace contextRef="#ctx0" brushRef="#br0" timeOffset="-179717.73">12590 1534 139,'0'0'278,"0"0"-131,0 0-46,0 0-27,0 0-50,0 0-1,0 0-21,0 0 3,0 0 5,5 4-2,4 1 5,1 1 4,4 0-3,-3-2-5,0-1 10,-2 1-18,0 0 21,-5-1-22,1 1 7,-3 0 2,0-1-9,2 1 0,-2 4-1,2 1 0,-2 0 2,0 4-2,0-1 10,-2 4-18,0-2 25,2-1-19,-2 4 9,0-1-5,0 0 0,0 4 0,0 2 3,0 0 2,0 2-1,0 0 4,0 2-9,0 0 7,0 2 1,0 1 2,0-2 6,0 1 5,0 0-11,0 1 11,0-1-14,0-5 10,0 2-17,0-1 10,-2-2-4,2-2-4,0 0-2,0-2 0,0-2-1,0 0 5,0-4-16,0-2 21,0-2-18,0-2 18,0-2-7,0 0-2,0 0 0,0 0 0,0-2 0,0 2-13,0-2-25,0 0 37,-4 2-39,-8-2 2,-10-2-47,4 0-35,-2 0-239</inkml:trace>
  <inkml:trace contextRef="#ctx0" brushRef="#br1" timeOffset="-142883.74">9510 2805 116,'0'0'116,"0"0"-64,0 0 15,0 0-4,0 0-11,0 0-17,0 0 15,-3 0-31,1 0 19,0 0-24,0 0 13,-1 0-21,1 0 7,0 0-6,0 0-7,0 0 9,2 0 3,0 0-8,0 0 3,0 0 21,0 0-28,0 0 25,0 0-12,0 0-11,0 0 16,0 0-17,0 0 0,0 0 12,0 0-22,0 0 16,0 0-8,0 0 1,0 0 0,0 0-1,0 0-10,0-1-2,2-8-7,11-3 12,1 0 16,-1-4-3,3 2 1,-1-2-4,1 2 5,-1 0-7,3-2 3,2 0 9,0 2-14,3-2 15,1 0-17,2 2 14,1 0-10,-2 0 0,0 4 2,-3-2 5,0 2-6,0 2-2,1-2 8,4-2-11,2 0 11,4-1-7,3-2 9,-3 1-7,0-4-2,-4 1 0,-2 1-7,-5-2 16,-2 2-12,0 0 13,-4 2-20,-2 2 20,1 0-17,-1 0 14,-2 2-7,4 0 0,-3 0 2,3 0-5,2-2 12,2 0-21,4-2 27,1 0-28,2 2 21,-3-2-9,3 2 1,-5 2 0,0-2 0,1 0 1,-4-1-3,4 2 14,-3-1-24,0-2 24,0 1-21,0-2 10,2-1-1,3-1 7,-1-1-7,1 0 1,2 0 11,-6 2-24,0 0 27,-1 2-15,-2 2 1,0 0 6,1-2-5,4 0-1,1-2 5,1-2-5,2-2-2,-1 0 12,1 2-19,0 0 18,-1 0-12,-1 2 11,0 0-9,1 0 0,-2 0-3,1 2 3,-2 1 0,1-1 3,-2 3 4,1-4-13,1 1 18,-2 0-12,3 0 0,-5 2 0,5 1 1,-2-3-1,4 3 1,2-6 9,7 2-20,0-6 22,2 1-19,2 0 14,-7 0-8,-2 2 1,-8 4 0,-6 2 3,-1 0-1,-5 2 15,1 0-16,-2-2 9,3 0-9,6-2-1,1-2 1,2-2 6,4 0-7,1 0 1,0-1-2,-2 4 12,-4 0-24,-2 1 28,-1 3-21,-1-2 15,-1 4-10,-5-2 2,0 4-1,-4 0 0,0 3 7,-3 1-12,0-4 18,5 3-26,3-4 23,3-2-17,5-1 9,7-6-2,4 1 0,1 2 0,-1 0-2,-8 4 6,0 2-16,-9 2 24,-3 4-24,-5 0 18,-2 0-12,-1 2 1,-3 0-1,3 0 6,-3-2-9,0 0 8,2-2-20,2-4 21,5-4-25,4-6 24,5 0-10,0-2 10,-3 4-21,-2 6 9,-3 4 5,-8 6-16,-2 0 9,0 0-62,-8 2 32,-13 10-145,1 0-146</inkml:trace>
  <inkml:trace contextRef="#ctx0" brushRef="#br1" timeOffset="-140526.74">9970 866 208,'0'0'208,"0"0"-122,0 0-1,0 0 8,0 0-34,0 0 3,0 0-30,0 0 28,0 0-25,0 0 23,0 0-28,0 0 9,0 0-26,0 0-13,0 0 0,0 0-15,5 0 14,4 0 0,2 12-10,3-2 21,-1 2-13,0 0 4,1 2-1,1 0 0,3 2 2,-1 0-4,2 2 10,1 0-19,2 0 22,0 2-19,1-2 10,-1 2-2,0-2 1,0 3-1,-1-2 0,-2-1 6,2 0-17,-4-1 25,1-2-27,-2 2 26,-3-3-19,2-2 7,-1 0-1,-3 0 0,3 0 0,-1 0-7,-2 0 17,0-2-23,0 2 28,3 0-27,-3 0 22,2 2-11,-1-2 1,1 0 0,0-2-9,-2 2 19,2-2-21,-1 0 22,-1-2-22,0 0 25,-2 0-20,0 0 8,-3 0-2,1-2 0,0 2 1,2 1-3,-1 0 11,4 1-21,1 0 24,0 1-21,1 0 19,-1-2-11,3 2 1,-1-2-2,1 1 2,-1-1 0,1 0-11,-1 4 25,4-1-28,-4-1 28,1 2-22,-1 1 9,1-2-1,1 2 0,2 0 1,1-2-2,-3 0 3,1 2-10,0-2 14,0 0-13,-3 0 14,1 0-3,-1 2-4,3-2-7,-1 2 7,0-2 0,3-2 0,0 0 7,2 0-19,-1-2 21,-4 0-10,1-2 2,-1 2 4,-1 0-5,1 2-1,0-4 1,-1 2 0,3 1-8,-1-2 18,2 1-20,0 0 11,1 1-1,-4 0 0,1 0 0,-1 0 0,2 0 1,-4-1-2,1-1 9,-3 4-18,1-3 23,-3-1-27,0 4 24,0-1-13,0 0 3,3-1 0,1 2-1,1 1 4,1 0-13,1 0 23,2 0-23,0 0 20,-2 0-17,-2 2 8,0-2-1,-6 0 0,3 2 1,1-2-2,-1 0 7,3 2-18,-1-2 24,4 2-21,-4-4 16,-1 2-7,-4-2 0,2 0-1,-3 2 1,0-2 0,-3 0-10,1 2 23,0-2-26,2 4 26,-1-2-21,2 5 9,-2-2-1,1 3 0,3 0 0,-4 0-6,3 1 16,1-3-20,-1 0 25,0-2-28,-2 0 21,2-2-10,-2 0 2,-1 0 0,2 0 0,1 0 2,-3 0-9,2 0 21,-2-2-28,1 2 27,1 0-23,-2 0 11,1 0-1,0-2 1,0 2 1,2 0-4,-2 0 9,2 2-16,0-2 21,0 2-24,1 2 24,-2-2-12,1 0 1,1 0-1,-1 0 0,3 1 1,-3-1-7,1 0 20,0 0-22,1 0 19,1 0-9,-1-1 5,-2 0-6,3 1-1,-3-2 0,2 0-7,-2 0 15,2 0-18,1 0 25,-1-2-31,1 0 11,-12-2-60,-2-2-117,0-4-434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5:43.0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118 6 62,'0'0'156,"0"0"-87,0 0 8,0 0-33,0 0-3,0 0-31,0 0 3,0 0 6,0 0-12,0 0 6,0 0-12,0 0 23,0 0-8,0 0 39,0 0-18,0 0 11,-2 0-8,2 0-2,-2 0 4,2 0-29,-3 0 4,1 0-11,2 0-5,-2 0 8,2 0-11,0 0 2,0 0 0,0 0 0,0 0 0,0 0-1,0 0-27,0 0-21,0 0-49,7 0-23,-3-6-276</inkml:trace>
  <inkml:trace contextRef="#ctx0" brushRef="#br0" timeOffset="1021">129 194 39,'0'0'271,"0"0"-126,0 0-76,0 0-19,0 0-1,0 0-33,0 0 12,0 0-15,0 0 21,0 0-22,2 0 8,0 8 15,-2 6 17,2 4-16,-2 4-19,0 4 18,0 2-35,-13 4 4,-6 0-4,-18 12-79,3-10-30,2-6-227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09:28.50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51 38 26,'0'0'22,"0"0"-8,0 0-4,0 0-4,0 0-4,0 0-4,0 0 4,0 0 0,0 0-2,0 0 13,0 0-13,0 0 1,0 0 4,0-2-4,0 0 0,0 2 6,0-2-14,0 2 15,0-2 1,0-1 18,0 2 30,0-1-4,0 2-1,0-2-15,0 2-2,0-2 5,0 2-31,0 0 36,-2 0-29,2 0 23,-2 0-12,2 0-2,-3 0 3,1 0-12,-1 0 10,3 0-10,-2 0 13,0 0-26,2 0 29,0 0-19,-2 0 14,2 0-11,0 0-10,0 0-2,0 0 3,0 0-14,0 0 16,0 0-21,0 0 11,0 0 0,0 0 1,0 0 0,0 0 9,0 0-8,0 0-2,0-2-22,0-4-19,0 0-49,0 0-84</inkml:trace>
  <inkml:trace contextRef="#ctx0" brushRef="#br0" timeOffset="1245">82 156 134,'0'0'70,"0"0"-7,0 0-7,0 0 14,0 0-26,0 0 17,0 0-21,0 32-2,0-22 11,0 0-25,0 4 20,0 0-37,-2 4 20,-10 0-27,-1-2 2,-7 6-2,3-4-81,-1-4-225</inkml:trace>
  <inkml:trace contextRef="#ctx0" brushRef="#br0" timeOffset="33622">149 520 78,'0'0'150,"0"0"-75,0 0 7,0 0-27,0 0 42,-4-2-42,2 0-8,-1 2 18,0 0-26,3-2 15,-2 2-27,2 0 18,0 0-29,0 0 10,0 0-12,0 0 2,0 0 6,0 0-14,0 0 7,0 0-9,0 0-11,0 0 11,0 0-12,0 0-47,0 0-87,0-2-171</inkml:trace>
  <inkml:trace contextRef="#ctx0" brushRef="#br0" timeOffset="34335">114 688 165,'0'0'178,"0"0"-76,0 0 2,0 0-7,0 0-40,0 0 13,0 0-23,4 10 20,-4-4-17,0 2-1,0 4-20,0 2 13,-2 4-13,-14 2-16,-16 8-13,6-4-108,0-6-113</inkml:trace>
  <inkml:trace contextRef="#ctx0" brushRef="#br0" timeOffset="37969">598 202 71,'0'0'183,"0"0"-72,0 0 9,0 0-31,0 0-6,0 0-26,0 0-12,0-4 14,0 2-23,0 2 16,0 0-23,0-2 23,-8 2-52,-1-2 7,0 2-6,-2 0-1,-2 0 9,-1 0-8,-3 0-2,-2 2-2,1 8 1,-1 4 4,1 4-5,2 2 4,5 6-2,0 2 1,4 0 0,3 0 13,4 0-13,0-4 9,0 0 3,7-6 1,8 0-12,7-4 11,3-2-11,2-2 13,4-4-7,-4-4-7,0-2 0,-1 0-92,-8 0-46,-7-8-119</inkml:trace>
  <inkml:trace contextRef="#ctx0" brushRef="#br0" timeOffset="39169">922 224 215,'0'0'199,"0"0"-88,0 0-1,0 0-41,0 0 15,0 0-35,0 0 15,0 0-8,0 0-13,0 0 1,0 0-18,-2 2 10,-8 10-20,-5 4 26,-3 8-34,-7 2 33,-1 6-40,-3 2 20,-4 0-15,2 0-5,2-2-2,2-4 2,7-6-9,4-4 19,7-6-22,2-4 5,3-2 6,0-2-55,2-4-31,2 0-21,0-2-67,0-8-218</inkml:trace>
  <inkml:trace contextRef="#ctx0" brushRef="#br0" timeOffset="39674">694 270 114,'0'0'186,"0"0"-88,0 0-20,0 0-3,0 0-23,0 0-40,0 0 12,12-2 8,-8 2 11,-2 0-20,3 0 16,1 2-13,2 6 9,-2 0 4,3 6 4,-1 2 11,2 4-25,-1 2 26,-1 4-34,4 4 24,-3 2-30,-1 0 9,1 0-8,0-4-16,-2-2 0,-1-6-12,-1-2 12,1-6-55,2-2 9,-2-6-78,1-4-83</inkml:trace>
  <inkml:trace contextRef="#ctx0" brushRef="#br0" timeOffset="40543">1238 398 88,'0'0'179,"0"0"-72,0 0-31,0 0 28,0 0-63,0 0 0,0 0-22,0 0 20,0 0-4,0 0-1,-2 0 4,-4 0-24,-4 0 18,-1 2-32,-5 2 19,1 0-18,-3 0 8,0-2-9,2 0 1,1 0-1,3-2 7,4 0-12,1 2 14,3-2-16,0 0 21,4 0-22,0 0 15,0 0-8,0 0 1,0 0-12,0 2 12,0 2-21,0 2 21,0 2-6,0 2-2,8-2-7,1 2 15,3-4-19,1 0 5,-2 0 1,0-2-8,0 0 21,-2-2-16,0-2 15,-2 0-14,-3 0 14,-2 0 2,0 0 5,-2 0 0,3 0 5,-3-4-9,0-4 5,0 0-14,0-4 7,0 2-2,0-2-22,0 0 14,0 0-19,0 2 11,0 0-31,0 0-55,0 0-59</inkml:trace>
  <inkml:trace contextRef="#ctx0" brushRef="#br0" timeOffset="41669">1224 334 126,'0'0'106,"0"0"-72,0 0 36,0 0-44,0 0 25,0 0-12,0 0 31,0 44-23,0-28-1,0 2-22,0 0-8,0 0-6,0-2-10,0 0 1,0-4 6,0-4-14,0-2-7,0-4-40,0-2-169</inkml:trace>
  <inkml:trace contextRef="#ctx0" brushRef="#br0" timeOffset="42158">1207 384 48,'0'0'89,"0"0"-28,0 0 15,0 0 21,0 0-52,0 0-5,0 0-11,-47 6 3,32-2-11,1 0-3,-1 2-5,-2-2-5,2 0-16,-1 0 5,3 0-28,0 2-45,4-2-93,2 0 0</inkml:trace>
  <inkml:trace contextRef="#ctx0" brushRef="#br0" timeOffset="42820">1076 424 39,'0'0'35,"0"0"-1,0 0 41,0 0-44,0 0 15,0 0-16,0 0 18,33 12-40,-20-6 5,3-2-11,-3 2 4,0-2-5,1 2 1,-3 2 6,-2-2-8,0 2 0,-3-4-88,-1 0-157</inkml:trace>
  <inkml:trace contextRef="#ctx0" brushRef="#br0" timeOffset="43501">1222 448 3,'0'0'118,"0"0"-57,0 0 0,0 0 18,0 0-14,0 0-36,0 0 18,0-2-11,0 2 12,0 0-28,0 0-3,0 0 1,0 0-18,0 0 3,0 0 4,0 0 1,2 0-8,14 0 2,-3 0 6,5 0-14,5 0 6,1 0 0,7 0 5,5 0-4,4 4 34,4 0-24,8 2 21,0 0-10,-2-2 7,2 0-28,-6 0 16,-5-4-16,-8 0-1,-11 0 0,-6 0 11,-8 0-11,-5 0 0,-3 0 20,0 0-20,0 0 0,0 0-13,0 0-95,-9 0-227</inkml:trace>
  <inkml:trace contextRef="#ctx0" brushRef="#br0" timeOffset="57819">2178 318 15,'0'0'92,"0"0"-56,0 0 26,0 0-22,0 0 12,0-2-14,0 2-5,0 0 5,0 0-20,0 0 17,0 0-11,0 0 27,0 0-34,0 0 25,0 0-17,0 0 8,0 0-7,0 0-6,0 0 12,0 0-22,-2 0 16,2 0-19,-2 0 13,-1-2-14,-1 0 1,0 2-7,-4-2 13,2 0-11,-3 2 5,1 0-13,-2 0 18,-3 0-24,-1 0 24,1 0-24,-3 0 19,1 2-8,-1 8 1,3 2 0,-2 4 0,-1 4-2,3 4-6,3 0 10,4 2-12,1 0 5,5-2 4,0 0 2,0 0-1,0-4 16,11-2-4,3-2 17,-1-2-29,5-2 29,-3-2-29,4-2 20,-2-4-20,-1 0 14,-1-4-14,1 0 0,-1 0 0,1 0-16,-1 0 9,-1-6-7,-1-4 13,-1 0-14,-1 0 14,-2 0-26,-3-2 5,1-2 3,-2-2-1,-3 0 19,-2-2-9,0-2 2,0 2 11,0-2-14,-9 0 21,-5 2-19,1 0 9,-3 2-1,-1 0 1,1 2-10,1 0-3,-8 0-68,7 2-35,3 4-172</inkml:trace>
  <inkml:trace contextRef="#ctx0" brushRef="#br0" timeOffset="58954">2209 332 176,'0'0'217,"0"0"-125,0 0-11,0 0-29,0 0-12,0 0-37,0 0 13,-46 52-3,30-30 1,1 2-4,-4 2-4,3 0 0,1 0 0,1-2-11,1-4 17,3-2-24,-2-4 12,5-2-8,1-4-18,2-2-51,-1 0-56,1-4-132</inkml:trace>
  <inkml:trace contextRef="#ctx0" brushRef="#br0" timeOffset="59674">2477 362 120,'0'0'141,"0"0"-69,0 0-25,0 0-7,0 0-14,0 0-4,0 0 6,-85 22-16,69-8 30,3 0-23,2 4 15,-1 4-18,6 0 10,-1 0-13,5 0-10,2-2 7,0-2-7,0 0 4,0-4 0,13-2 8,1 0-15,1-4 17,6 0-10,-2-4 3,1-2 1,3-2-9,-4 0 3,4 0 1,-3 0-12,0-4-11,-2-8 16,-5 0-5,-1-2 6,-4 0 2,-3-4-2,-1 0 0,-2-2 7,-2 0-10,0-2 13,0 2-14,0 0 5,-2 2-2,-7 2-8,1 2 9,-4 4 0,1 0 0,-2 4 0,-1 0-60,-5 4-13,3 2-87,1 0-159</inkml:trace>
  <inkml:trace contextRef="#ctx0" brushRef="#br0" timeOffset="60401">2532 302 72,'0'0'201,"0"0"-102,0 0-5,0 0-12,0 0-12,0 0-40,0 0 0,2 0-11,-11 12 0,-2 6 8,-3 4-12,-1 6 28,-3 6-23,1 2 16,-4 2-35,4-2 17,-3-2-18,4-4 0,1-2 0,4-8 0,1-2-1,4-6-18,1-4-4,3-6-68,0-2-51,2 0-266</inkml:trace>
  <inkml:trace contextRef="#ctx0" brushRef="#br0" timeOffset="69029">3028 360 159,'0'0'108,"0"0"-43,0 0 17,0 0-37,0 0-3,0 0-13,0-4 14,0 4-11,0 0-11,0 0 11,0-2-20,0 2 21,0 0-32,0 0 30,0 0-24,0 0 12,0 0-9,0 0-2,0 0 6,0 0-13,0 0 10,0 0-5,0-2-8,-4 0 14,2 0-4,-5 0-6,3 2 9,-2-2 1,-2 2-2,2-2-1,-3 2-1,0-2-5,2 2 7,-4 0-18,3 0 15,-2 0-14,-1 0 7,0 4 0,2 4-1,-2 2 2,2 0-7,0 4 15,0 0-22,3 4 26,1 0-23,1 2 16,2 2-7,-3 0 1,2-2 0,3-2-7,0-2 15,0-2-19,0-2 19,0 0-18,0-2 13,0 0-10,3-2 2,4 2 5,2 0 7,-1 0-7,4-2 0,1 0 6,0-4-12,1 0 12,1-4-6,1 0 7,-1 0 3,3 0-10,-3 0 0,2-4 0,-4-6 6,-2-2-6,-2-2 12,-3-2-22,-3 0 21,-1 0-10,-2-2 0,0-2-1,0 0 0,0 0 0,-7 2 0,-1 0 1,-3 2-8,-1 0 13,1 2-19,3 2 7,-2 0-22,1 0-38,1 2-16,-2 0-61,4 4-172</inkml:trace>
  <inkml:trace contextRef="#ctx0" brushRef="#br0" timeOffset="70290">3093 406 189,'0'0'139,"0"0"-44,0 0-13,0 0-10,0 0-34,0 0 22,0 0-22,0-4 37,0 4-40,-9 0 1,-2 4-35,-5 10 6,-1 4-2,-5 2-4,-1 2-2,-2 2 12,2 0-22,0-2 24,0 0-22,4-4 12,1-2-5,5-6 2,1-2-1,6-2 0,1-2 2,3-4-7,2 2-14,0-2-3,0 0-49,0 0-6,4 0-85,5-4-38</inkml:trace>
  <inkml:trace contextRef="#ctx0" brushRef="#br0" timeOffset="71063">3421 412 170,'0'0'132,"0"0"-44,0 0 14,0 0-34,0 0-3,0 0-36,0 0 11,-21-2-15,13 2-1,-1 0-22,-5 0 6,3 0 2,-3-2-10,2 2 3,-1-2 7,-1 0-19,1 2 24,3-2-21,-1 0 6,5 2 0,-3-2 5,2 2-4,2 0-2,1 0 3,2 0-12,0 0 20,0 0-23,2 0 14,-2 0-2,-1 0 1,3 0 0,-2 0 0,2 0 7,-2 2-15,2 0 18,-2-2-20,2 2 23,0 2-23,-2 0 11,2 0-1,-3 0 2,3 0-2,-3 2 0,1 2 7,0 0-14,2 2 17,-2 2-19,0 0 18,2 0-9,-2 0 0,2 0 0,-2 0 0,2 0 3,-3-4-9,3-2 16,-2-2-20,2 0 20,0-2-23,0-2 13,0 2 0,0-2-1,0 0-13,0 0 11,0 0-19,0 0 21,0 0-35,0 0 7,0 0-38,0 0 51,9 0 3,-1 0 13,2 0 0,-1 0 1,1 0-2,-2 0 10,1 0-18,-1 0 18,-1 0-16,-1 0 14,-1 0-7,2 0 0,-3 0 0,1 4 20,-1 4-8,0 0 24,-2 0-15,-2 2 24,0 0-22,0 2 18,0 0-27,0 2-1,-2 0-5,-6 2-7,-3 0-2,-1-4-4,-1 0 3,0-2-13,-1-4 14,1 0-9,-1-2 9,4-4-20,-1 0-5,1 0-33,-1-8-48,5-6-51,-2-2-116</inkml:trace>
  <inkml:trace contextRef="#ctx0" brushRef="#br0" timeOffset="73443">3581 276 199,'0'0'198,"0"0"-117,0 0 23,0 0-44,0 0-9,0 0-28,0 0 11,0-2 1,0 2-10,0 0 9,0 0-28,0 8 24,0 8-30,-2 6 18,-2 4-17,-3 2 16,0 4-15,-2 4 4,2 0-3,-1 0 6,-2-2-14,4-4 16,1-2-22,1-6 16,4-2-12,0-6 7,0-4 0,0-2 0,0-4-9,0-2 9,0-2-24,0 0 22,0 0-31,0 0 7,0 0-20,0-6 23,0-4 0,7-4 5,-1-2-19,2 0-15,0-2 16,3 2 11,1 0 15,-1 2 4,-1 2 4,2 4 4,-3 0 3,-1 4-5,1 2 1,-2 0 4,-2 2 2,1 0-7,-2 0 0,1 2 31,-1 6-24,-1 0 20,2 0 1,-3 2 18,0 0 6,0 2-6,-2 0 2,0 2-37,0 0 19,0 2-28,0 2 11,0 0-13,0 2 7,0-2-7,0 0 0,0-2-1,0 0-11,0-4-4,0-2-91,0-6-51</inkml:trace>
  <inkml:trace contextRef="#ctx0" brushRef="#br0" timeOffset="76235">3806 514 103,'0'0'199,"0"0"-98,0 0-58,0 0 36,0 0-38,0 0-10,0 0-30,0 0 18,0 0-8,0 0 4,0 0 5,0 0-9,0 0 15,0 0-26,0 0 21,0 0-20,0 0 2,0 0 4,2 0-7,7 4 1,2 0-1,5-2 15,4 0-13,7-2 21,4 0-23,2 0 15,0 0-13,1 0-4,-1 0-6,-4 0-33,-2 0-19,-9 0-59,-7 0-96</inkml:trace>
  <inkml:trace contextRef="#ctx0" brushRef="#br0" timeOffset="76800">3917 612 95,'0'0'145,"0"0"-49,0 0-24,0 0 18,0 0-40,0 0-21,0 0-4,0 0-9,0 0-3,0 0-3,0 0-20,0 0 18,0 0-16,0 0 7,3 0 1,-1 0 0,2 0 0,3 0 0,2 0 9,2 0-9,5 2 6,1 0-6,4-2 1,0 0-1,4 2 0,0-2 0,2 0-9,-5 0-112,-9 0-175</inkml:trace>
  <inkml:trace contextRef="#ctx0" brushRef="#br0" timeOffset="82151">3859 632 10,'0'0'29,"0"0"-6,0 0-8,0 0-1,0 0-13,0 0 32,0 0-18,-2 0 16,0 0-18,2 0 19,0 0-10,0 0 8,-4 0 22,2 0-29,-3 0 4,2 0-18,3 0 24,0 0-18,0 0 24,0 0-21,0 0 0,0 0-18,0 0 1,0 0-2,0 0 2,6 0-7,6 2 19,1 2-6,3-2-6,3 0 13,0 0-14,6-2-16,-3 0-37,-7 0-182</inkml:trace>
  <inkml:trace contextRef="#ctx0" brushRef="#br0" timeOffset="86093">4314 368 123,'0'0'187,"0"0"-74,0 0-24,0 0-22,0 0-11,0 0-39,0 0 27,0 0-10,0 0 17,0 0-27,-2 0 14,2 0-31,0 0-4,-3 10 10,3 8-13,-2 2 9,2 6 1,0 2-8,0 2 5,0 0 6,0-2-13,0-2 6,0-4-6,0-2 1,0-4-2,0-2 8,5-6-15,-3-2 19,0-4-22,-2-2 12,3 0-2,1 0-13,2 0-7,5-12 21,1-6 0,-1-4-6,3-4 5,-4-6 1,-1 0-29,3-4 3,-4 2-20,1 4-9,1 8 11,-4 6-14,5 8 2,-3 6-79,0 2-41</inkml:trace>
  <inkml:trace contextRef="#ctx0" brushRef="#br0" timeOffset="86762">4579 588 93,'0'0'80,"0"0"7,0 0-27,0 0 5,0 0-1,0 0 9,0 0-28,-42-16-28,35 16 15,0 10-32,3 4 11,-1 2-11,5 2 17,0-4-1,0 0 3,0-2-5,0-4-5,0-2-9,5 0 1,1-4-1,4-2 1,0 0 25,1 0-12,3-2-2,-3-10-12,3-2-8,-6-4-5,1-2-52,-5 0 20,-1 0-29,-3 2 22,0 2-24,0 4 44,0 4 3,0 4 24,0 4 3,0 0-15,0 0-4,3 10 21,-1 4 17,2 2-3,0 0 24,1-4-14,-1 0 4,0-4-12,1-2-9,2-4-7,-3-2 1,3 0-1,-1 0 0,4 0 6,-3-2-6,1-8-9,1-2-25,0 0-12,0 2-6,-3 2 11,1 2 41,-1 6 0,0 0-10,0 0 20,-1 4 31,-1 10 15,0 4 6,0-2-1,0 0-15,-4 0 0,0-4-26,0-2 10,0-2-30,0-2 22,0-2-21,0-4 19,0 0-20,0 0-2,-6 0-8,4 0-40,2-6-30,0-6-3,0-2-8,0-2-4,12 4 31,3 0 14,5 2 14,-2 4-35,-4 6 12</inkml:trace>
  <inkml:trace contextRef="#ctx0" brushRef="#br0" timeOffset="87573">4915 592 18,'0'0'291,"0"0"-170,0 0-49,0 0-24,0 0-3,0 0-30,0 0 16,0 28 3,0-10 5,0 2 8,-4 2-29,0-2 5,1-2-17,3-2-12,0-4 6,0-2-23,0-8-63,0-2-98,0 0-318</inkml:trace>
  <inkml:trace contextRef="#ctx0" brushRef="#br0" timeOffset="88040">5073 596 75,'0'0'175,"0"0"-90,0 0 13,0 0-27,0 0-35,0 0-23,0 0-6,0 0 3,-49 36-3,42-22 8,5 0-14,0-2 31,2-2-32,0-2 18,0 0-18,0-8 9,0 0-4,0 0-4,7 0 11,2 0 0,2-4-24,0-8 8,-2-2-8,0-2-38,-5-2 9,-2 2-9,-2 4-2,3 2 20,-3 4 32,0 4-4,0 2 12,0 0-8,0 8 1,0 10 67,0 4-19,0 2 0,0-2-4,2 0-11,2-4-11,1-4-14,2-2-16,1-4 15,1-4-16,3-4-23,-1 0-127,-3-4-357</inkml:trace>
  <inkml:trace contextRef="#ctx0" brushRef="#br0" timeOffset="88550">5073 596 317,'121'-118'111,"-119"120"-66,-2 12 66,2 2-16,-2 6-46,0 0-13,0 2-27,0 0 24,0 0-33,0-2 24,0 0-23,0-2 4,0-6-5,0-2-1,0-4 0,0-4-8,0-2 1,0-2-8,0 0 6,0 0-50,0-10-8,0-6-4,6 0 8,1 0-32,0 4-17,0 4 103,-1 6 10,1 2 19,0 0-3,-2 0 44,-1 12 21,0 2 10,-4 2-15,0-2-11,0 2 0,0-4-36,0-2 12,0 2-33,-6-8 27,-4 0-28,-1 0 8,1-2-15,-2-2-13,-1 0-65,4-4-83,2-6-143</inkml:trace>
  <inkml:trace contextRef="#ctx0" brushRef="#br0" timeOffset="89075">5429 440 103,'0'0'151,"0"0"-79,0 0 2,0 0-12,0 0 14,0 0-40,0 0 28,0 0-25,0-4-2,0 4-9,0 4-5,0 12 14,0 6-22,0 6 15,-2 2-21,0 2 20,-2 0-29,-1-2 12,1 2-12,0-4 0,-1-2-27,3-4-44,-1-2-10,3-8-85,0-4-118</inkml:trace>
  <inkml:trace contextRef="#ctx0" brushRef="#br0" timeOffset="89509">5452 682 160,'0'0'140,"0"0"-72,0 0 1,0 0-23,0 0 8,0 0-25,0 0 7,56 0-35,-41 0 26,1-4-26,-1 0 13,1 0-6,-5-2 2,1 0-2,-6-2-6,-2 0 12,-4 0-13,0-2-2,0 0-6,-2 2 6,-9 2-1,-2 2 2,0 2 18,-4 2-11,2 0 3,1 18-9,4 6-1,1 2 12,5 4-8,4-2 5,0-2 5,0-2-8,15-6 1,10-2-7,-6-6-27,-1-6-143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5:45.3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274 0 489,'0'0'195,"0"0"-55,0 0-41,0 0 7,0 0-69,0 0 17,0 0-14,-2 6-22,-13 12-5,-6 8-7,-6 8-9,-4 9 19,-2 1-32,0 2 33,1-1-36,3-5-17,7-6-10,5-8-14,7-8-18,8-7-53,2-7-129</inkml:trace>
  <inkml:trace contextRef="#ctx0" brushRef="#br0" timeOffset="317">190 20 72,'0'0'542,"0"0"-380,0 0-101,0 0 11,0 0-46,0 0-25,0 0 11,15 42 28,-8-12 11,0 6-42,-1 5 22,1 3-29,-1-1 8,1-1-10,0-2 0,0-5-23,1-7-8,-1-6-19,0-6-25,-2-10-9,-1-4-134,-4-2-179</inkml:trace>
  <inkml:trace contextRef="#ctx0" brushRef="#br0" timeOffset="616">53 266 519,'0'0'145,"0"0"-74,0 0-22,0 0 20,0 0-48,0 0-8,0 0 31,36 1 0,-11 3-8,2 3-30,6-1 4,0-2 4,3 2-28,-2-2 12,10 0-48,-11 0-63,-6-2-141</inkml:trace>
  <inkml:trace contextRef="#ctx0" brushRef="#br0" timeOffset="941">676 56 453,'0'0'184,"0"0"-96,0 0 34,0 0-7,0 0-31,0 0-6,0 0-50,-13 4 11,-5 14-33,-5 6-9,-4 9 19,-2 3-22,-2 4 6,2 2-2,0-3-40,8-3-34,2-8-20,5-6-6,6-5 8,3-10-87,3-4-142</inkml:trace>
  <inkml:trace contextRef="#ctx0" brushRef="#br0" timeOffset="1240">415 104 428,'0'0'209,"0"0"-125,0 0 9,0 0-28,0 0-37,0 0-17,0 0-9,18 10 14,-5 11 1,5 5 38,3 6-42,0 2 14,4 1-27,-3-1 0,3 0-13,-3-4-45,7 9 16,-5-11-130,-8-6-164</inkml:trace>
  <inkml:trace contextRef="#ctx0" brushRef="#br0" timeOffset="2546">1160 171 104,'0'0'97,"0"0"-61,0 0-6,0 0 6,0 0-7,0 0-23,0 0 41,-51 30 1,35-24 5,0 0-34,-1 1 36,-4 0-26,2 0-16,1-2-3,-1 1-9,4 1 22,-1-2-22,5 1 11,3-2-5,0 0-11,4 1 4,0-3 0,2 0 0,2-2 1,-3 1-2,3-1 7,0 0-16,0 0 7,0 0 2,0 0 2,0 0-3,0 0 2,0 3 0,0-3 2,5 1-1,6 4 22,0-1-22,4 2 20,4 2-20,-1 0 12,1 0-11,0 0 5,-2 0-7,-1-2-6,-3 2 5,-4-2-19,0-2 19,-2 0-43,-3 1 34,-2-5-35,1 1 38,-3-1-9,0 0 15,2 0 1,-2 0 0,0 0 19,0-6-7,0-4 12,0-4-17,0-4 14,0 0-19,0-2 16,0-2-1,0-1-14,0 3-3,0 0-12,0 6 1,0 2-47,2 2-10,-2 4-174</inkml:trace>
  <inkml:trace contextRef="#ctx0" brushRef="#br0" timeOffset="3582">1158 263 182,'0'0'128,"0"0"-11,0 0-10,0 0-3,0 0-42,0 0 1,0 0 14,-3 0-21,3 0-14,0 0-40,0 0 11,0 0-6,0 0-14,0 0 4,5 0 2,15 4 1,5 0-2,8-1-8,5-3-4,3 0 14,5 0-20,3 0 1,0 0-50,0 0 53,7 0-150,-16 0 42,-11-3-363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6:03.04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81 0 101,'0'0'136,"0"0"-74,0 0 19,0 0-38,0 0 15,2 26-47,-2-20 38,2 2 0,-2 0-4,0 2-12,0 2 16,0 2-13,0 4-18,0 0 14,0 3-31,0-2 7,0 2 1,0-2-18,0 4 9,0 3-30,0-4-74,0-8-172</inkml:trace>
  <inkml:trace contextRef="#ctx0" brushRef="#br0" timeOffset="346">14 60 189,'0'0'221,"0"0"-117,0 0 1,0 0-28,0 0-8,0 0-23,0 0-17,-5-32 20,5 30-48,0 0 7,0-2 4,9 2-24,4 0 13,5 2-1,2 0 0,2 0-7,3 0 7,-3 6-8,-2 4-1,-4 4 18,-5 2 2,-2 2 27,-5 4 17,-2 0-41,-2 3-1,0-3-13,0 2 9,-15-2-21,-3-3 21,-4 0-22,0-3 7,-1-2-1,2-4-26,0-4-21,3 0-21,1-6-7,3 0-152,5 0-253</inkml:trace>
  <inkml:trace contextRef="#ctx0" brushRef="#br0" timeOffset="871">314 44 309,'0'0'138,"0"0"-19,0 0-14,0 0 6,0 0-31,0 0-15,0 0-5,0-2-21,0 2-11,0 0-28,0 13 0,0 2 0,-4 7 0,-5 4 1,-1 5-1,-2-2 0,-2 4-5,1-3-2,-2 0-58,3-4 25,1-6-79,7-2 7,2-6-41,2-6-46</inkml:trace>
  <inkml:trace contextRef="#ctx0" brushRef="#br0" timeOffset="1215">276 48 120,'0'0'225,"0"0"-111,0 0-38,0 0-6,0 0-5,0 0-54,0 0 15,25 10-3,-16 5 22,-1 3 1,3 4-1,-1 2-15,-2-1-21,-1 4-6,-3-1 7,4-3-20,-6 2-18,0-5-11,-2 4-24,0-6-57,0-4-141</inkml:trace>
  <inkml:trace contextRef="#ctx0" brushRef="#br0" timeOffset="1523">218 231 227,'0'0'186,"0"0"-108,0 0-25,0 0 35,0 0-43,0 0-3,0 0-42,107 0 13,-78 0-13,0 0-6,6 0-36,-8 0-107,-6-2-240</inkml:trace>
  <inkml:trace contextRef="#ctx0" brushRef="#br0" timeOffset="2319">443 46 209,'0'0'129,"0"0"-44,0 0-23,0 0 1,0 0-19,0 0-5,0 0 17,-2 0-19,2 0 14,0 0-22,0 0 10,0 0-33,0 0 12,0 0-18,15 0 7,8 0-7,3 0 1,3 0-2,3 0-28,-3 0 9,-2 0-48,-1 2-3,-8-2-91,-8 2-126</inkml:trace>
  <inkml:trace contextRef="#ctx0" brushRef="#br0" timeOffset="2695">561 46 104,'0'0'231,"0"0"-132,0 0-32,0 0-2,0 0-12,0 0-34,0 0-6,-4 0 24,4 2-19,0 2 7,-2 2-24,2 4 12,0 4-13,-2 2 19,-1 6-19,0 0 6,-1 3 3,2-1-8,-2-1-2,-1 2 2,1-3-2,2-2-63,2-6-62,-2-6-213</inkml:trace>
  <inkml:trace contextRef="#ctx0" brushRef="#br0" timeOffset="3243">780 113 325,'0'0'127,"0"0"-55,0 0 29,0 0-34,0 0-14,0 0-17,0 0-29,-29-11 24,19 11-25,-1 0-11,-2 7 15,1 4-10,2 6 0,1 1-6,-1 4 5,6 0-1,0-3-4,4-1 10,0-1-17,0-3 19,0-2-12,0-2 7,8-4-2,2 0-12,3-4-2,-2-2-8,3 0-10,-1 0 19,1 0-25,-2-6 26,0-6-32,-3 0 2,-3-4-9,-4 0-3,-2-4 7,0 2-14,0-3 46,-8 2 15,-8-2-9,1 6-38,1 4-63</inkml:trace>
  <inkml:trace contextRef="#ctx0" brushRef="#br0" timeOffset="4473">926 233 234,'0'0'127,"0"0"-84,0 0-5,0 0-1,0 0-37,0 0 17,0 0-17,0 0 7,0 0 0,0 0-14,0 0 7,0 0-10,0 0 9,0 0 1,0 0-6,0 0 16,0 0-21,0 0 24,0 0-23,0 0 20,0 0-10,0 0 0,0 0 1,0 0 4,0 0 5,0 0-9,0 0 8,0 0-4,0 0-4,0 0 9,0 0-8,0 0 5,0 0 10,0 0-8,0 0 15,0 0-23,0 0 9,0 0-1,0 0-13,0 0 5,0 0-1,0 0 0,0 0 0,0 6-1,0 4 2,-2 0-4,0 4 12,-3 0-18,1 2 18,0-2-12,-1 2 3,3-4 0,-1-2 0,1-2 0,2-4-5,0-2 15,0 0-20,0-2 19,0 0-18,0 0-5,0 0-12,2-6 13,10-6-6,-4-2-11,3 0-86,1-2 23,-1 0-44,-1 4 49,2 2 67,-3 2 21,2 6 6,-2 2-4,-2 0 28,-1 2-1,-1 10 40,-1 6-17,-1 0 0,-1 2-29,-2 4-1,0-4-22,0-4-78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6:30.2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198 0 111,'0'0'85,"0"0"-18,0 0-2,0 0 33,0 0-38,0 0 4,0 0-15,0 0 7,0 0 0,0 0-19,0 0 16,0 0-30,0 0 28,0 0-41,0 0 24,0 0-33,0 0 15,0 0-16,0 0 0,0 0-1,0 0-31,2 0-36,3 0-85,0 0-123</inkml:trace>
  <inkml:trace contextRef="#ctx0" brushRef="#br0" timeOffset="885">190 174 117,'0'0'167,"0"0"-56,0 0-20,0 0 10,0 0-46,0 0 10,0 0-30,0 0 15,0 0-31,0 0 1,0 0-13,0 0-5,0 0-4,0 4 5,2 14 11,-2 5 1,0 3 37,0 6-26,-5 2 10,-13 0-26,-3 2 6,-6-4-16,-2 0-19,-7 0-14,5-6-127,6-10-159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6:44.7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393 0 82,'0'0'166,"0"0"-73,0 0 13,0 0-32,0 0-19,0 0-32,0 0 6,0 0-9,0 0-13,0 0 9,0 0-13,0 0 1,0 0 8,0 0-14,0 0 8,0 0-4,0 0-2,0 0 1,0 0 21,0 0 1,0 0 19,0 0-25,-4 0 26,-3 0-37,-2 0 16,-1 0-22,-4 4 7,-1-1-7,-4 0 1,4 1-2,-1 0 9,1-1-21,-1 1 23,3-2-20,0 0 0,-1 1 10,1 0-16,-2-2 3,1-1 11,1 3-13,-1-3 14,4 0 2,1 0-12,0 0 27,0 0-25,4 0 15,1 0-6,0 0 0,2 0 0,2 0-1,-3 0 2,3 0 9,0-3-9,0 3 8,0 0-3,0 0 7,0 0-13,0 0 2,0 0 3,0 0-3,0 0-4,0 0 2,0 0-13,-2 0 22,0 3-16,0 8 13,-2 2-6,1 1 0,-2 4 0,1 2 0,-3 6 2,3 2-7,0 4 17,-3 2-14,2 2 4,3-1 7,-2-2-8,1-1 4,3-1 6,-2-4-11,2-2 13,0-5-12,-2-2 9,2-2-2,0 0-8,-2-2 10,2-2-9,-2 0-1,0 2 0,-1-2 0,1 2 9,-2 0-15,2 0 19,-3 0-22,2-2 22,3 0-21,-2-3 8,2-2 0,0 1-1,0-4 1,0 0 0,0-2 1,0 0-7,0-2 20,0 0-28,0 0 21,0 2-8,0-2 2,8 3-1,7-2 8,0 3-7,5 0-2,1 0 12,-4 2-21,1-2 23,-1 3-21,-1-6 9,0 4-1,-1-4 6,-1-1-6,-1 3 0,-3-3-36,0 0 13,-6 0-67,-2 0-51,-2 0-165</inkml:trace>
  <inkml:trace contextRef="#ctx0" brushRef="#br0" timeOffset="1292">307 243 45,'0'0'232,"0"0"-62,0 0-64,0 0 22,0 0-51,0 0 5,0 0-30,2-10-6,-2 10-10,0 0-21,0 0-4,0 0-3,0 0-16,0 2-5,0 10 13,0 7-1,0 2 1,0 8 0,-4 2 1,-1 4-3,1-3 2,-4-2-7,4-4-16,0-6 6,0-4-37,-1-2 2,3-4-65,-2-4-86,2-6-162</inkml:trace>
  <inkml:trace contextRef="#ctx0" brushRef="#br0" timeOffset="1691">247 199 185,'0'0'187,"0"0"-83,0 0-30,0 0-6,0 0-38,0 0-16,0 0 12,39-2-8,-23 10 32,2 6-11,0 0 20,1 4-43,0 0 15,-2 4-20,-1 0 8,-3 4-10,-1 1-8,-8 0 12,-2 4-6,-2-1-13,0-2 22,-4-2-25,-10-2 18,-1-2-12,-3-4 3,0 0-6,0-6 6,-1 0-24,0-6 12,2-2-43,-5-4-13,2 0-73,6-2-142</inkml:trace>
  <inkml:trace contextRef="#ctx0" brushRef="#br0" timeOffset="3470">606 263 136,'0'0'171,"0"0"-68,0 0 2,0 0-21,0 0-16,0 0-34,0 0 26,0-2-29,0 2 1,0 0-29,0 6 11,0 8 4,0 7-8,-2 2 13,-3 5-16,-1 1 15,-1-4-12,1 2-10,-2-5 7,4-4-4,0-4-3,2 0-10,-1-4-20,3-2-53,0-4-38,-2 0-163</inkml:trace>
  <inkml:trace contextRef="#ctx0" brushRef="#br0" timeOffset="3920">513 253 182,'0'0'208,"0"0"-97,0 0-9,0 0-25,0 0-14,0 0-30,0 0 21,0-4-27,0 4 27,0 0-40,0 0 9,0 0-23,0 0-1,2 0 1,7 0 0,4 0-9,3 0 21,1 2-22,2 4 23,-2-2-22,1 2 9,-3 0-13,6 2-45,-6-2-57,-4 0-92</inkml:trace>
  <inkml:trace contextRef="#ctx0" brushRef="#br0" timeOffset="4687">511 554 71,'0'0'138,"0"0"-74,0 0-11,0 0-1,0 0-1,0 0-30,0 0 27,2 0-28,-2 0 23,0 0-28,0 0 12,0 0 2,0 0-10,0 0 7,0 0-26,2 0 14,3 0-8,1 0 10,5 0-9,3 0 26,1 0-21,3 4-11,2 2 8,0-2-8,3 2-2,0-2-9,-2 0-47,-8-2-297</inkml:trace>
  <inkml:trace contextRef="#ctx0" brushRef="#br0" timeOffset="5611">753 54 33,'0'0'185,"0"0"-90,0 0-49,0 0 31,0 0-45,0 0 11,0 0-16,22 5 21,-11-3-9,2 2 1,0-2-2,3 0-14,-1 0 5,-1-1-28,-1 4 25,0-3-25,-3 2 17,-2 0-17,-1 0 8,-3 0-6,1 2 20,-3 0 13,-2 0-23,0 2 23,0 2-27,0 2 22,0 2-30,0 4 15,0 4-15,0 2-1,0 2 2,0 0-2,-5 4 0,3 1 7,0-1-17,0 2 23,2-3-23,0 2 17,0-3-8,0 0 1,0-2 0,0-2-1,0 0 2,0-4-3,0 0 10,0-2-19,0 0 22,0-3-19,0-4 14,0 1-6,0-2 0,0-2 0,0 1-1,0-5 2,0 0-6,0-3 18,0 2-26,0-2 28,0 1-16,0 1 2,0-2-1,0-1 13,0 0-12,0 3 19,0-3-20,-2 1 36,-9 3-35,-3 1 10,-1-4-4,-3 3-14,3 0 7,-10-1-21,8-2-83,1 2-161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6:52.7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202 792 284,'0'0'162,"0"0"-48,0 0-17,0 0-6,0 0-22,0 0-23,0 0 15,0 0-34,0-6 27,-4 6-36,-5 0-3,-7 10-8,-1 2-13,-6 2 6,1-2-11,-3 2 9,3 0-22,2-2 22,2-2-31,5-4 33,6-2-22,3-2 22,2-2-17,2 2 16,0-2-25,0 0-29,0 2-10,0 0 17,13 2 47,5 0 2,4-2-7,0 2 16,3 0-20,-4-2 10,0 0 0,-3 2 2,-5-2-2,-2 0 0,-2 0 10,-4-2-23,-3 2 22,0-2-18,-2 0 16,0 0-7,0 0 2,0 0 0,0 0 15,0-2-16,-6-6 10,1 0-10,0-4 8,1-2-1,1 0-16,-1-2 7,2 0-1,2 0-15,0 2-12,0 0 16,0 4-33,0 4-41,0 2-57,0 2-47</inkml:trace>
  <inkml:trace contextRef="#ctx0" brushRef="#br0" timeOffset="804">211 896 179,'0'0'160,"0"0"-52,0 0-21,0 0 20,0 0-68,0 0 1,0 0-18,0-20 8,0 20-20,0 0-10,11 0 7,4 0-5,8 0-4,4 0 14,2 0-19,4 2 15,5-2 0,0 0 3,1 2 8,0-2-16,-1 2 3,-3 0-5,-6-2 6,-2 2-14,-8 2 19,-2-2-24,-5 0 2,-3-2-3,1 0-33,1 2-19,-3-2-74,0 0-198</inkml:trace>
  <inkml:trace contextRef="#ctx0" brushRef="#br0" timeOffset="1698">1133 612 386,'0'0'182,"0"0"-53,0 0 6,0 0-31,0 0-7,0 0-56,0 0 12,-2-4-38,2 4 6,-3 0-19,3 10-2,0 10 8,0 8-7,0 4 3,-2 6 6,2 2-13,-3-2 18,1 0-30,0-2 8,0-4-20,2-2-37,0-4-34,0-6-29,0-8-84,0-6-99</inkml:trace>
  <inkml:trace contextRef="#ctx0" brushRef="#br0" timeOffset="2066">1086 652 217,'0'0'141,"0"0"-47,0 0-21,0 0-12,0 0-12,0 0-20,0 0 16,6-24-27,-1 24 12,0 0-29,6 0 16,2 0-16,5 0 14,2 6-5,2 6-4,0 2 14,1 4-18,-4 2 30,-3 4-18,-3 2 31,-1 0-32,-5 2 7,-3-2-18,-4-2 6,0 0 5,0 0-11,0-2-4,-11-4 7,-3 0-18,-3-4 23,-3 0-20,-1-4-1,2-4-43,-6-2-32,5-2-45,7-2-107</inkml:trace>
  <inkml:trace contextRef="#ctx0" brushRef="#br0" timeOffset="2652">1398 640 172,'0'0'239,"0"0"-77,0 0-60,0 0 27,0 0-47,0 0-27,0 0-9,0 0-34,0 12-11,0 6 9,0 6-4,0 4 1,0 4 9,0 2-16,0 0 13,0-2-13,0-2 0,0-2 0,0-4-2,0-4 0,0-2-52,0-4-14,0-4-99,0-6-108</inkml:trace>
  <inkml:trace contextRef="#ctx0" brushRef="#br0" timeOffset="4152">1342 648 91,'0'0'167,"0"0"-86,0 0-32,0 0 19,0 0-41,0 0 8,0 0 1,35 14 13,-25-12-3,-2-2-15,1 2-7,1 0-23,0 2 2,3-2-3,6 2-15,-6 0-96,-2 0-212</inkml:trace>
  <inkml:trace contextRef="#ctx0" brushRef="#br0" timeOffset="4971">1331 1052 163,'0'0'116,"0"0"-47,0 0-6,0 0-1,0 0-43,0 0 19,0 0-24,2 0 12,0 0-14,0 0 11,3 0 1,-1 0-9,4 0-1,-2 0-11,5 0-2,3 0 12,-1 0-20,3 0 14,1 0-6,1 0-1,4 0-38,-4 0-40,-5 0-134</inkml:trace>
  <inkml:trace contextRef="#ctx0" brushRef="#br0" timeOffset="6031">1037 466 87,'0'0'156,"0"0"-60,0 0 21,0 0 1,0 0-25,0 0-38,0 0 33,0 0-23,0 0 13,0 0-32,0 0-6,0 0-15,-7 0-16,-2 0-9,-4 0 10,-1 0-20,2 0-3,-2 0 13,3 0-21,0 0 20,4 0-24,0 0 14,3 0 2,-1 0 5,3 0-6,0 0 18,2 0-18,0 0 19,0 0-18,0 0 8,0 0 1,0 4-9,0 0-1,0 0 7,0 2 6,0 2-16,0 0 27,0 0-28,0 0 23,0 0-15,0 2 6,0 0 0,0 4 0,0 0 1,0 4-4,0 0 16,-2 4-26,-2 0 26,2 4-23,-2 0 20,2 2-10,-2 2 0,2-2 0,-3 2-1,1-2 2,0 0-10,2 0 21,-4 0-21,2 0 18,2 0-18,0-2 5,0-2 4,2 0 0,0 0 2,0-4-4,0-2 14,0-2-27,0-2 24,0-2-15,-3 0 12,1-4-3,2 0-3,-2 0-5,2-4 3,-2 0-9,2-2 11,0-2-27,0 2 26,0-2-33,0 0 4,0 0-6,0 2 20,0-2 15,2 0-4,7 0-2,3 2 10,-2 0-10,3 0 14,3 2-17,2 0 16,2 2-7,-2-2 1,2 2-1,0-2 0,-3 2-9,-1 0 9,-1 0-70,-3-2-46,-5 0-194</inkml:trace>
  <inkml:trace contextRef="#ctx0" brushRef="#br0" timeOffset="7802">1512 492 322,'0'0'140,"0"0"-45,0 0-14,0 0 10,0 0-55,0 0 4,0 0-8,0 0 3,0 0-2,0 0-20,0 0 3,0 0-10,0 0-12,0 0 19,0 0-26,0 0 16,0 0-4,2 3 1,6 4 0,3 1-1,3-2 3,-1 0-5,3 0 10,-1-2-11,-1 0 14,-1 0-10,-2-2 1,-4 0-1,0-2 6,-5 0-5,0 0-2,-2 0 11,0 2-16,0-2 13,0 0-13,0 0 14,0 2-10,0-2 2,0 2-7,0 0 7,0 2 0,2 0-11,-2 2 22,2 0-12,-2 0 8,3 2 4,-3 0-10,0 0 4,2 2-3,-2 2-1,0 0 5,0 2 3,0 2-11,0 0 11,0 4-7,0 0 6,0 2-1,0 0-6,0 2 0,-2-4 7,-1 0-7,3-2 0,0 2 9,0-2-20,0 0 25,0 0-25,-2-2 11,2 2-1,0-2 2,-2 2-2,2 0 0,-2 2 8,0-2-18,0 0 22,-1 0-24,-2 0 11,3-2 1,0 0-11,2-4 5,-2 0 4,2-2 1,-2 0-11,2-2 22,-3 0-24,3-4 24,0 2-22,-2-4 13,2 2-1,0-2 0,0 0-1,0 0 1,0 0 0,0-2-13,0 2 23,0 0-21,0 0 9,0 0 1,0 0-6,0-2 6,0 2 0,0 0-8,0 0 8,0-2 2,0 2-8,0-2 18,0 2-22,0 0 18,0 0-7,0 0 0,0 0 0,0 0-1,0 0 3,0-2-11,0 2 20,0-2-18,0 0 14,0 0-14,0 2 8,0-2-1,0 0 0,0 2 1,0-2-2,0 0 8,0 0-19,0 0 24,0 0-3,0 0-8,0 0 29,0 0-25,-6 0-5,-3 0-1,-5 0-26,1 0 4,-3 2-45,1 0-7,-5 2-52,2-2-58,7-2-158</inkml:trace>
  <inkml:trace contextRef="#ctx0" brushRef="#br0" timeOffset="16706">654 1338 152,'0'0'112,"0"0"-25,0 0 31,0 0-10,0 0-31,0 0-15,0 0-33,0 0 17,0 0-29,0 0 17,0 4-33,0 2 4,-3 4-4,-3 4-1,0 4 1,1 2-1,1 2 0,-4 2 8,4-2-18,0 0-29,0-2 6,-1-2-68,3-4-56,2-6-126</inkml:trace>
  <inkml:trace contextRef="#ctx0" brushRef="#br0" timeOffset="17082">620 1268 227,'0'0'173,"0"0"-71,0 0-24,0 0-20,0 0-29,0 0-28,0 0 5,19-2 3,-11 2 3,6 2-11,-1 6 21,2 2-22,-1 0 17,-1 4-7,-1-2 0,-4 4 7,-1-2-16,-3 4 7,-2 0 2,-2 0-20,0 2 21,0 0-21,0 0 10,-8 0-1,-5-2-5,-1-2-9,-3-2 0,0-2-25,2-2 17,-1-4-45,1-4 19,1-2-152,6 0-131</inkml:trace>
  <inkml:trace contextRef="#ctx0" brushRef="#br0" timeOffset="17605">876 1492 91,'0'0'208,"0"0"-99,0 0-3,0 0-8,0 0-32,0 0-22,0 0-1,0-8 28,-2 8-37,-2 0 4,-3 0-37,-1 0 9,-2 0-10,-1 2 0,0 10-1,2 0-11,2 2 1,1-2-15,4 0 25,2-4-26,0-4 7,0 0-24,0-2 33,8-2-8,2 0 18,3 0-8,0 0-4,3 0-3,-3-10-17,1 0 11,-3 0-28,-5 0 22,2 2-15,-4 4 8,-2 0 24,-2 4 2,2 0-2,-2 0-17,0 4 27,0 8-20,0 0 21,0-2-10,2 2 9,3-2 1,-1-2-75,0-4-83</inkml:trace>
  <inkml:trace contextRef="#ctx0" brushRef="#br0" timeOffset="18148">1123 1360 188,'0'0'205,"0"0"-102,0 0-46,0 0-11,0 0-3,0 0-17,0 0 17,-17 72-30,3-48 8,1 2-14,-3 0-2,1 0-5,-1 0-23,3-4-37,0 0-59,6-6-20,0-6-70</inkml:trace>
  <inkml:trace contextRef="#ctx0" brushRef="#br0" timeOffset="18419">979 1464 137,'0'0'166,"0"0"-61,0 0-40,0 0 18,0 0-46,0 0-14,0 0 12,55-4-11,-37 4-5,1 0-19,0 0 12,2 4-2,-1 2-20,2-2 1,2 2-47,-3-2-102,-6-2-137</inkml:trace>
  <inkml:trace contextRef="#ctx0" brushRef="#br0" timeOffset="18666">1298 1480 116,'0'0'223,"0"0"-76,0 0-93,0 0-5,0 0-19,0 0-20,0 0-7,-48 36 7,44-26-16,2 0 12,2-2 3,0 0-8,0-4 26,2 0-14,10-2 3,1-2-8,2 0 4,1 0-8,-1 0 6,1-2-20,-3-8-2,-1-2 11,-4-2-7,-8 0 6,0-2-46,-2 4-44,-12 0-130</inkml:trace>
  <inkml:trace contextRef="#ctx0" brushRef="#br0" timeOffset="19986">1614 62 192,'0'0'156,"0"0"-48,0 0-24,0 0 31,0 0-40,0 0 9,0 0-52,-2-20 28,-1 20-9,1-2-5,0 2-5,0 0-31,-1 0-10,1 0-2,-3 5 2,1 10-18,-2 5 10,-1 3 3,-3 3 5,4 3 0,0-1 2,1-2-2,1-2-8,0-4-1,0-4-17,4-7 17,0 0-51,0-5 5,0-4-43,0 0-52,0 0-94</inkml:trace>
  <inkml:trace contextRef="#ctx0" brushRef="#br0" timeOffset="20625">1603 18 120,'0'0'89,"0"0"-35,0 0 34,0 0-16,0 0 1,0 0-9,0 0-5,0 0 2,0 0-17,0-2 7,0 2-50,-8 0 5,0-3 4,-3 3-11,-1 0 1,-1 0 0,3 0-1,-4 3 1,1 4 7,-1 0-6,5 1-2,3-2 1,4-2-7,-1-3 1,3 2 6,0-3-1,0 0-5,0 0-3,0 0 8,0 0-6,0 0 11,11 0-7,4 0 6,1-4-3,-1-2 6,2 0-5,-5 0-1,2-1 7,-1 2-14,-3 0 18,-1 1-21,-3 0 20,1 1-20,-3 1-4,-2 2-5,0 0-11,3 0-56,-2 0-61,-3 0-105</inkml:trace>
  <inkml:trace contextRef="#ctx0" brushRef="#br0" timeOffset="21579">1464 294 97,'0'0'218,"0"0"-84,0 0-10,0 0-52,0 0-8,0 0-54,0 0 9,0 0-18,7 0-1,5 0 0,-2 0 0,6 0 0,0 5 7,2 2-13,-1-1 18,3 0-9,0-3-2,-4 2 8,-3-3-3,-4-2-6,-2 2 9,-7-2-8,0 0 12,0 0-13,0 2 46,0-2-22,0 0-17,-14 0-7,-1 0-42,-6 0-12,2 0-3,-1 0 26,1-2-26,7 0 38,-1 2-4,5 0 21,2 0 3,3 0-1,3 0 0,0 0 0,0 0 5,0 0-4,0 0 11,7 0-11,7 0 35,1 0-24,3 0 18,-3 0-28,4 0 11,-7 0-11,0 0-2,-5 0 3,-3 0 9,-4 2-24,0-2 5,0 0-2,0 0-63,-4 0-50,-5 0-140</inkml:trace>
  <inkml:trace contextRef="#ctx0" brushRef="#br0" timeOffset="22270">1645 30 120,'0'0'144,"0"0"-40,0 0-33,0 0 15,0 0-31,0 0-13,0 0-32,0 0-9,0 0-1,0 0 0,0 0 0,0 12 17,0 4 24,-2 4-35,-3 2 18,-2 3-24,-2 4 9,3-3-9,-3 2-13,2-4 3,0-4-16,5-6 20,2-2-38,0-6 10,0-4-52,0 0-22,0-2-34</inkml:trace>
  <inkml:trace contextRef="#ctx0" brushRef="#br0" timeOffset="22606">1672 58 10,'0'0'195,"0"0"-103,0 0-17,0 0 9,0 0-18,0 0-34,0 0-23,0 0 30,-5 8-31,-6 8 12,0 2-19,-1 3-1,4 4 0,-3 7-29,4-5-48,5-4-126</inkml:trace>
  <inkml:trace contextRef="#ctx0" brushRef="#br0" timeOffset="24138">1520 1542 88,'0'0'144,"0"0"-67,0 0 12,0 0 4,0 0-62,0 0-3,0 0 6,40-30 21,-31 28-39,0 2 6,0 0 2,-1 0-9,0 0 21,1 0-36,-3 0 26,-2 10-25,1 0 30,-5 2-30,0 0 9,0 2-10,-2 0 0,-14 0-6,-4 2 7,-3 0-2,2 0-11,3-2 5,3-2-10,5-4 7,8-2 7,2-2 3,0 0-2,0 0-2,4 0-2,17 2 12,1-4-16,18 0 0,-5-2-22,-8 0-174</inkml:trace>
  <inkml:trace contextRef="#ctx0" brushRef="#br0" timeOffset="26743">2075 652 176,'0'0'254,"0"0"-131,0 0-27,0 0-15,0 0-13,0 0-20,0 0-2,0 0 13,0 0-30,0 0 14,0 0-28,0 0 4,0 0-12,0 0-14,0 6 0,-5 8 7,-2 4 0,-1 6 6,-1 2-14,-1 4 19,2 4-24,-3 0 33,-1 2-30,-1-2 10,2 0 0,0-2-48,2-4-13,3-4 1,-2-4-43,4-4-8,-1-4-108,3-6-142</inkml:trace>
  <inkml:trace contextRef="#ctx0" brushRef="#br0" timeOffset="27300">1855 856 33,'0'0'153,"0"0"-66,0 0-5,0 0 0,0 0-4,0 0-36,0 0 20,2-2-26,-2 2 28,0 0-35,0 0 8,0 0-12,0 0-15,0 0-6,6 0 5,5 0-15,7 0 19,2 0-20,6 2 14,6 2-7,3 2 1,4-2-1,-2 0 0,1 0 1,-2 0-2,-5 0-3,-4 0 3,-5-2-80,-9 0-92</inkml:trace>
  <inkml:trace contextRef="#ctx0" brushRef="#br0" timeOffset="30678">2551 636 91,'0'0'198,"0"0"-87,0 0 17,0 0-15,0 0-12,0 0-19,0 0-11,0 0-5,0 0-27,0 0 25,0 0-34,0 0 35,0 0-47,0 0 21,0 0-32,0 0 3,0 0-4,0 0 1,0 4-14,0 10 17,-9 6-24,-4 6 27,-3 6-19,-2 4 12,-2 4-7,-2 0 1,2 0-1,2-4 1,3 0-27,4-4 26,1-4-43,2-4 34,3-2-39,3-6 7,0-4-24,2-2-27,0-4-24,0-2-68,0-2-142</inkml:trace>
  <inkml:trace contextRef="#ctx0" brushRef="#br0" timeOffset="31204">2487 698 176,'0'0'170,"0"0"-47,0 0-16,0 0 11,0 0-36,0 0-8,0 0-6,2-8-10,-2 8 8,0 0-28,0 0 20,0 0-48,0 0 19,0 0-28,0 4-1,2 6 0,5 6 0,1 2-1,2 4 11,-2 0-18,3 2 24,-2 2-28,3 0 25,-2 2-16,2 0 10,-3 0-7,-1-2 1,1 2 0,-2-4-2,-2-2-5,-1-4-3,0-2-12,-1-4 15,-1-2-49,-2-4 3,0-6-52,0 0-38,0 0-50</inkml:trace>
  <inkml:trace contextRef="#ctx0" brushRef="#br0" timeOffset="31668">2386 988 78,'0'0'264,"0"0"-137,0 0-79,0 0 54,0 0-17,0 0-52,0 0-12,0 0-21,7 0 38,6 0-18,5 0 32,4 0-39,5 4 9,2-2-22,2 0 2,-2 0-2,-2 0-4,2 0-24,-6 0-106,-8 0-94</inkml:trace>
  <inkml:trace contextRef="#ctx0" brushRef="#br0" timeOffset="32224">3005 802 25,'0'0'236,"0"0"-83,0 0-56,0 0-2,0 0-20,0 0-3,0 0-20,0-18 31,0 18-33,0-2 17,0 2-15,0 0-6,0 0-1,0 0-26,-2 0 14,2 0-27,-2 0 2,0 0 1,-3 2-16,-4 12 13,-4 6-6,-6 2 0,0 6 0,-1 4-6,-3 0 18,2 2-29,0-2 14,4-2 3,1-4-41,3-2 24,3-4-19,4-4-5,1-6-4,1-2-23,4-4 0,-4-2-72,0-2-69,-2 0-302</inkml:trace>
  <inkml:trace contextRef="#ctx0" brushRef="#br0" timeOffset="32712">2720 842 217,'0'0'277,"0"0"-166,0 0-33,0 0-2,0 0 6,0 0-61,0 0-10,0-2-2,2 6 17,14 10 45,4 4-34,4 4 12,3 0-49,2 2 19,-2-2-12,-1-2-7,1 0 0,-4-2-1,-5-2-20,-3 2-72,-9-4-58,-6-4-249</inkml:trace>
  <inkml:trace contextRef="#ctx0" brushRef="#br0" timeOffset="36038">1649 88 15,'0'0'85,"0"0"-43,0 0-29,0 0 23,0 0-25,0 0 8,0 0-5,5-3 30,-5 2 12,0 1-10,0 0 19,0 0-17,0 0 21,0 0-33,0 0 16,0 0-23,0 0-9,0 0-9,0 0-11,-3 5-3,-5 8 3,1 1-6,-2 2 18,0 2-25,0 2 14,0 0-2,0 2 1,3-2-46,-3 7-24,5-5-32,-2-5-60</inkml:trace>
  <inkml:trace contextRef="#ctx0" brushRef="#br0" timeOffset="36624">1609 71 116,'0'0'119,"0"0"-29,0 0-20,0 0-9,0 0-54,0 0 21,0 0-5,-2-1 6,2 1-29,-2 0 19,2 0-12,-5 0-4,3 1 16,-5 10-19,3-1 15,0 4-14,-3 0 8,0 4-2,0 0-2,3 0-5,0 0-8,-1-2 8,3-1 0,2-2 0,0-3-25,0-2-1,0-3-53,0 2-19,0-5-73</inkml:trace>
  <inkml:trace contextRef="#ctx0" brushRef="#br0" timeOffset="37488">1460 278 170,'0'0'81,"0"0"-30,0 0 1,0 0 33,0 0-58,0 0 6,0 0-17,0 2 6,0-2 17,0 0-12,0 0 19,0 0-28,0 0 12,0 0-27,0 0 30,0 0-24,0 0 2,0 0-6,0 0-4,0 0-2,0 0 7,0 0-16,0 0 20,0 0-23,0 0 5,0 6 7,9 0 1,7 4-1,1-2 1,6 0-13,1 0 13,3-2-27,-3-2 26,3-2-22,-5-1 4,1-1-50,-6 0-78,-5 0-217</inkml:trace>
  <inkml:trace contextRef="#ctx0" brushRef="#br0" timeOffset="41556">3373 734 85,'0'0'81,"0"0"1,0 0 31,0 0-9,0 0-47,0 0 7,0 0-21,0-6 11,-2 6-41,2 0 7,0 0-3,0 0 5,-3 0 4,3 0-25,0 0 32,0 0-18,0 0 34,0 0-23,0 0 30,0 0-17,0 0 0,0 0-7,0 0-20,-2 0-12,2 0 8,-2 0-18,-3 10 16,1 10-13,-5 4 13,2 4-7,-2 2 1,0 2 0,1 2 0,-1 0 1,1-2-7,2-2 16,2-4-20,-1-2-13,3-4 5,2-6-45,0-2-31,0-4-59,0-4-97</inkml:trace>
  <inkml:trace contextRef="#ctx0" brushRef="#br0" timeOffset="42150">3188 920 80,'0'0'181,"0"0"-78,0 0-15,0 0 3,0 0-16,0 0-48,0 0 11,0 0-17,0 0 25,0 0-38,6 0 29,3 0-9,5 4 8,1 0 7,5 0-11,5-2-7,2 0-24,-1 0 5,3 0 9,-2 0-26,0 0 11,4-2-36,-7 2-114,-8-2-147</inkml:trace>
  <inkml:trace contextRef="#ctx0" brushRef="#br0" timeOffset="44304">3814 840 120,'0'0'104,"0"0"-38,0 0-41,0 0 60,0 0-20,0 0 11,0 0-5,0-34 11,0 30-33,0 0 3,0 0-1,0 0-24,0 0 18,0 2-31,0 0 31,-5 0-44,1 2 29,-1-2-28,-2 0 4,-1 2-6,-1 0 1,-3 0-7,1 0 6,-3 0-10,4 10 11,-1 2-14,1 2 22,2 2-16,1 0 7,3 2 0,2 2-1,0 0 1,2 0-10,0-2 23,0 2-25,4-2 28,4-2-26,1 0 20,3 0-10,-1-2 0,-1-2 0,2 0-3,-1-2-13,1-4-10,3 0-55,-2-2-26,-4-4-116</inkml:trace>
  <inkml:trace contextRef="#ctx0" brushRef="#br0" timeOffset="44920">3932 824 113,'0'0'308,"0"0"-119,0 0-73,0 0 33,0 0-73,0 0-8,0 0-40,0-10 2,0 10-29,0 12 0,-5 8 2,-2 4 5,1 4-16,-1 2 21,1 2-18,0-4 14,2-2-8,0-4-1,2 0-2,2-4-5,0-4-49,0-2 5,0-2-73,0-6-32,0-4-163</inkml:trace>
  <inkml:trace contextRef="#ctx0" brushRef="#br0" timeOffset="45297">3901 844 271,'0'0'158,"0"0"-78,0 0 27,0 0-48,0 0-8,0 0-40,0 0 10,26-6-20,-13 6 5,3 0-5,2 0 0,2 0-2,0 0 7,2 0-13,-1 0 14,-2 0-14,-3 0 0,-3 0-35,-7 0-38,-3 0-127</inkml:trace>
  <inkml:trace contextRef="#ctx0" brushRef="#br0" timeOffset="45642">3860 948 188,'0'0'174,"0"0"-107,0 0 26,0 0-9,0 0-28,0 0-11,0 0-17,47 8 18,-34-6-36,3 2 15,1-2-24,4 2 6,-1-2-7,2 0-2,7 0-8,-9 0-78,-5-2-189</inkml:trace>
  <inkml:trace contextRef="#ctx0" brushRef="#br0" timeOffset="46174">4236 578 20,'0'0'273,"0"0"-119,0 0-45,0 0-8,0 0-25,0 0 6,0 0-37,0 0 7,-4 0-43,-7 0 4,-5 0-6,1 0-6,-5 0-1,-3 0 0,1 0-1,0 0-4,-5 0 5,0 2-33,0-2 18,1 2-12,2-2 19,-1 2-18,2 0 18,4 0-4,1 0 2,0-2 9,0 0-9,3 0 1,1 0 18,1 0-9,-1 0 2,1 0 5,2-4-7,-2 2 0,2 0-1,-3 2 1,3-2 0,-3 0 0,3 2-6,3 0 15,1 0-18,2-2 15,1 2-6,2 0 0,2 0 0,-3 0 1,3 0-1,0 0 25,-2 0-18,2 0 19,-2 0-26,2-2 28,0 2-14,0 0-2,0 0 5,0 0-8,0 0-6,0 0 8,0 0-22,0 0 19,-2 0-21,2 12 24,-2 4-13,0 2 2,-3 2 0,3 0-1,-3 0 2,-2 0-6,3 2 15,0-2-20,-3-2 20,3 2-17,0-4 8,-2 0-1,2 0 0,0 0 0,-1 0 0,3 2 8,0 2-19,0 0 24,0 0-25,0 2 22,2 0-11,-2 0 1,2-2 0,-4 0-1,2 0 2,2-2-9,-2 0 16,0-2-15,0 0 17,2-2-18,-2 0 9,-1 0-1,3-4 0,0 2 3,0-4-6,0 0 6,0 0-12,0 0 22,0 0-24,0 2 12,0-2-1,0 0 1,0 0-1,0-2 1,0 0 0,0 0-2,0-2 11,0 2-21,0-2 19,0 2-15,0-4 14,0 2-8,5 0 1,-1-2-9,0 2 8,2 0 2,-2-2-11,2 0 23,3-2-27,1 0 25,3 0-17,2 0 6,3 0 0,7 0 0,2 0 2,2 0-9,4 0 14,0 0-17,1 0 11,-1 0-8,-2 0 7,-2 0-2,0 0 2,-5 0-6,3 0-1,-3 0 2,-1 0 4,-4 2-6,0 2 1,-4-2 6,1 0-12,-5-2 11,3 0 0,-4 2-6,-1-2 6,1 0 1,-4 0-5,1 0-2,-1 0 14,-2 0-17,2 0 20,-2 0-11,0 0 1,1 0-1,-1 0 1,0-2 0,0-2-8,2-2 16,-2 0 11,-2-2-19,0-2 15,-2 0-14,0-2-1,0 0 9,0-2 1,0-2 14,0 0-24,0-4 4,0 0 8,0-2-22,0-2 18,0-2-16,0 0 8,0-2 0,0 2 1,3-2 0,-1 2-2,0-2 9,0 2-1,0 0-5,3 0 28,-3-2-19,0 0 1,3-4-12,-3 0 0,3-2-2,-3 2-18,0 0 4,-2 4-40,0 2 30,0 4-26,0 4 6,0 2-38,0 6-54,0 4-184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7:47.4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  <inkml:context xml:id="ctx1">
      <inkml:inkSource xml:id="inkSrc3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1" timeString="2021-10-02T22:50:00.471"/>
    </inkml:context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307 700 116,'0'0'171,"0"0"-86,0 0-4,0 0-22,0 0-8,0 0-32,0 0 28,0 0-9,0 0 4,0 0-11,0 0 0,0 0 2,0 0-26,0 0 5,0 0-2,0 0-20,0 0 17,0 0-14,0 0 4,0 0 3,0 2-1,0 0-14,0 0 4,0 0-28,13-2 37,1 0-21,3 0 22,4 0-9,-1 0 9,-3 0 1,4 0-8,-2 0 7,2 0 2,1 0-8,0 0 11,2 0-11,1 0 13,0 0-15,0 0 10,-2 0-2,-2 0-7,-1 0-12,-5 0 1,-1 0-11,-5 0 28,-1 0-25,-1 0 7,2 0-47,2 0-11,0 0-34,-1 0-51</inkml:trace>
  <inkml:trace contextRef="#ctx0" brushRef="#br0" timeOffset="1345">0 728 59,'0'0'120,"0"0"-61,0 0 26,0 0 18,0 0-38,0 0 4,0 0-23,15 0 5,-13 0-44,0 0 18,3 0-24,0 0 5,3 0-6,1 0 0,3 0 0,1 0 3,5 0-6,1 0 15,2 0-21,1 0 16,0 0-14,3 0 7,2 0 0,-1 0-12,3 0-25,0 0 9,0 0-13,-2 0 28,2-2-16,-5 2 27,3-2-21,-5 2 22,3 0-19,-5 0 6,2 0 6,-1 0-3,0 0 11,0 0-17,1 0 8,1 0-40,8 0-31,-5-4-40,-4 0-65</inkml:trace>
  <inkml:trace contextRef="#ctx0" brushRef="#br0" timeOffset="2328">467 750 74,'0'0'127,"0"0"-81,0 0-4,0 0 4,0 0-29,0 0-5,0 0-4,52-6-15,-28 6 16,3 0-7,2 0-1,2 0 0,2 0 0,-2 0-1,1 0 0,-1 0 1,-4 0-2,-3 0 2,5 0-2,-6 0-37,-8 0-57</inkml:trace>
  <inkml:trace contextRef="#ctx1" brushRef="#br1">1129 0,'17'0,"1"0,0 0,-1 0,18 0,1 0,-19 0,1 0,0 0,-1 0,1 0,0 0,-1 0,18 0,1 0,-19 0,1 0,0 0,-1 0,1 0,17 0,0 0,-17 0,0 0,-1 0,1 0,0 0,17 0,0 0,-17 0,-1 0,1 0,0 0,-1 0,1 0,0 0,-1 0,1 0</inkml:trace>
  <inkml:trace contextRef="#ctx1" brushRef="#br1" timeOffset="8330">2487 742,'17'0,"19"0,-19 0,1 0,-1 0,1 0,0 0,-1 0,1 0,0 0,-1 0,1 0,17-18,-17 18,-1 0,1 0,0 0,-1 0,1 0,0-18,-1 18,19 0,-1 0,0 0,-17 0,-1 0,1 0,0 0,-1 0,1 0,0 0,17 0,0 0,-17 0,-1 0,1 0,0 0,-1 0,1 0,0-17,17 17</inkml:trace>
  <inkml:trace contextRef="#ctx0" brushRef="#br0" timeOffset="181679">2045 1219 107,'0'0'115,"0"0"-40,0 0 28,0 0-27,0 0-4,0 0-14,0-2 0,0 2-15,0 0-21,0 0 10,0 0-30,-2 0 14,2 0-16,0 0 1,0 0 0,0 0 24,0 0 4,0 0-2,0 0-4,0 0-1,0 0 5,0 0-21,0 0 29,0 0-29,0-4 4,0 2-10,2-2-1,6 0 0,4 2-8,1-2 8,0 0 2,3 0-2,-3 0 0,3 2 1,-3 2-6,1 0 5,-1 0 1,-1 0-4,-2 0-2,-1 0 3,0 10-8,0 0 18,0 2-7,0 0 10,0 0 3,0 2-13,-3-2 2,1 0 5,0 0-1,-5 0 1,1-2-1,-1 2-5,-2 2 11,0 4-9,0 2 4,0 2-4,0 0 24,0 2-14,0 3-12,-2 0 0,-8 1 11,3 3-11,-1-4 18,1-2-19,3-3 0,-1-4-1,0 0 1,3 0-1,2-2 2,0 0-9,0 0 12,0 0-11,0 0 14,7 2-14,5-1 14,3 1-7,1 0 1,1 0 1,1 0-2,-3-2-11,1-2 10,-3-4-20,-1-4 20,-3 0-14,-3-2 14,-2-2-31,2-2-5,-4 0 20,-2 0 17,0 0 4,0-8 5,-2-2-5,-10 0 2,-1 2 7,1 2-2,-1 2-2,5 2-9,-4 2 2,6 0 7,-1 0-8,-2 0-2,0 2 5,-2 10-14,0 2 16,-3 2-14,1 6 9,-1 0-1,4 0 13,-4 0 1,5-2-4,3 0-2,-1 1-8,1 1 1,0 0 8,4 1-3,0 0 1,0-1-5,0 1-1,-3 4 0,3 0 0,-2 2 26,0-3-27,-2-2 5,4-6 7,-2-6-19,0-2 14,-1-4-1,1-2 2,-6-4-7,2 0 1,-5 0 4,-1 0-12,-1 0-3,3-4-8,1 0-38,5 0 9,-1 0-22,7-2-29,0 2-69,0 0-232</inkml:trace>
  <inkml:trace contextRef="#ctx0" brushRef="#br0" timeOffset="187363">3043 1622 157,'0'0'309,"0"0"-157,0 0-93,0 0-33,0 0 47,0 0-15,2-3 14,-2 2-11,-2-2-16,-9 0-31,-1 1-2,1-3 2,0 1-5,-3 0 13,2 3-21,-2-3 13,1 2-13,-3-1-1,0 3 0,0 0 0,1 0-1,-1 0-6,3 0 6,5 0-2,-2 5-4,4 0-6,3 3 13,-1 1-20,2 0 10,2 1-3,0 1-4,0-1 16,0-2-15,0 2 15,6-2-18,6 2 11,1 0-16,2 2 23,3 0 0,-1 2 0,0 0 1,-1 2 0,-3 0-1,0 3 7,-4-1-15,-2 0 18,-5 2-17,-2-2 8,0 0 0,0 0-7,-11-4 7,-3 0 0,-1-4 0,-1 0 26,-3-4-11,-4-2 21,3-2-15,0-2 14,0 0-20,2 0 12,3-2 6,1-8-15,1-2-4,2 0-12,3-2-4,6 2-22,0 2 5,2 0-51,0 2-8,4 2-75,6 0-183</inkml:trace>
  <inkml:trace contextRef="#ctx0" brushRef="#br0" timeOffset="188316">3254 1673 430,'0'0'147,"0"0"-41,0 0-17,0 0-7,0 0-41,0 0-25,0 0 27,0 0-20,0 0 5,0 7-27,0 9 14,-8 4-12,-2 6 14,-1 2-16,3 3 0,-4-1 2,5 0 4,1-4-14,2-2-6,1-4-16,3-6-26,0-6-43,0-6-115,0-2-416</inkml:trace>
  <inkml:trace contextRef="#ctx0" brushRef="#br0" timeOffset="188760">3148 1651 340,'0'0'221,"0"0"-111,0 0-2,0 0-17,0 0-36,0 0-34,0 0-12,8-1 11,3 1-18,7 1 23,0 6-24,6-1 8,1 0-1,4 0-16,-2 0-25,6 2-45,-6-2-68,-7 0-212</inkml:trace>
  <inkml:trace contextRef="#ctx0" brushRef="#br0" timeOffset="189479">3061 1983 140,'0'0'178,"0"0"-63,0 0 22,0 0-17,0 0-15,0 0-46,0 0 6,2 0-18,9 4 6,5 0-31,1 0-6,3 2-4,7 0-11,0 0-2,2 0-7,-1 0-14,-3 0-58,2 1-16,-9-3-68,-7 0-126</inkml:trace>
  <inkml:trace contextRef="#ctx0" brushRef="#br0" timeOffset="190787">3793 1847 116,'0'0'151,"0"0"-56,0 0-15,0 0 31,0 0-49,0 0-23,0 0-9,-55 24 29,43-22-18,-3 2-11,-3 0-11,1 2-9,-4 0 0,1 0-9,3 0 2,-2 0 3,4-2-9,1 0 4,4 0-1,1 0 1,4-2-1,0 0 6,1-2 0,2 2 8,2 0-7,-2-2 8,2 2-15,-2-2 0,2 2 0,0-2 1,0 2-1,0 0 0,0-2 0,0 2 0,0 0 0,0 0 10,0 2-19,0-2 9,0 2 0,6 2-1,5-2-9,1 2 10,1 0 0,3 0-1,1 2 6,1-2-13,-1 2 9,-1-2-1,1 0 1,-4-2 0,-5 0-2,-1 0 1,-4-4-1,-3 2 1,0-2 0,0 0 1,0 0 19,0 0-19,0 0 37,0-2-19,0-7-3,0-6 5,0-3-21,0 0 13,0-4-11,0 0-4,0 2 7,0 2-13,0 2-3,2 4-5,0 2-14,-2 2-28,2 8-23,-2 0-108,0 0-382</inkml:trace>
  <inkml:trace contextRef="#ctx0" brushRef="#br0" timeOffset="191709">3722 1971 114,'0'0'169,"0"0"-80,0 0-5,0 0 10,0 0-6,0 0-35,0 0 15,0 0 7,0 0-11,0 0-9,0 0-19,0 0 13,0 0-32,18 0 27,4 0-34,9 0 14,5 2-23,4 2-1,2-2 0,1 0 6,-3 2-12,-2-2-14,-5 2 14,-6-2-58,-9 0 19,-5 0 8,-7-2-56,-6 0-8,0 2-59,0-2-380</inkml:trace>
  <inkml:trace contextRef="#ctx0" brushRef="#br0" timeOffset="192371">4528 1819 227,'0'0'287,"0"0"-144,0 0-52,0 0 49,0 0-78,0 0-21,0 0-40,-87-31 19,70 31-20,-1 0 7,3 0-7,1 0 0,3 2-1,2 7 2,0-3-4,2 2 4,5 0-2,0 0-7,2 2 7,0 0 1,0 0 0,2 0 1,11 0-1,3 2 2,2 0 6,0 2-5,2-2-1,-3 0 0,2 0 4,-2 0-6,-3 0 0,-1-2-1,-2 2 1,-2-2 0,-2 2-1,-5 0 2,-2 1 9,0 1-2,0-3 12,0 4-13,-9-1 5,-4-3-5,-1 0-7,-3-5 11,-1-1-10,-1-5 6,0 0 0,-1 0-13,2 0 9,0-4-6,2-6-3,1-4-10,4 2-26,2-2-34,6-1-43,3 2-65,0 4-147</inkml:trace>
  <inkml:trace contextRef="#ctx0" brushRef="#br0" timeOffset="193069">4734 1877 582,'0'0'228,"0"0"-90,0 0-28,0 0 7,0 0-78,0 0-14,0 0-22,2 4 6,-2 12 5,0 4 1,0 6-2,0 2-13,0 0 10,0 2-10,-7 1-2,0-4-24,0 1 7,5-6-46,2-1-17,0-10-22,0-8-26,0-3-61,0 0-220</inkml:trace>
  <inkml:trace contextRef="#ctx0" brushRef="#br0" timeOffset="193400">4657 1893 166,'0'0'289,"0"0"-126,0 0-70,0 0 4,0 0-36,0 0-32,0 0-8,10-4-8,1 4 13,2 0-20,3 0 19,1 0-17,6 0 8,-3 0-16,5 0 7,-4 0-7,4 0-6,6 0-36,-6 0-89,-5 0-153</inkml:trace>
  <inkml:trace contextRef="#ctx0" brushRef="#br0" timeOffset="193924">4631 2191 67,'0'0'266,"0"0"-149,0 0-52,0 0 12,0 0 2,0 0-46,0 0 3,-5 11 28,7-8 7,10 1 27,3 3-50,3-5-9,5 2-38,-1-3 11,4 2-10,-1-3-3,2 1 1,2 2-24,-2-1-9,4 2 9,-7-2-62,-6 0-246</inkml:trace>
  <inkml:trace contextRef="#ctx0" brushRef="#br0" timeOffset="194421">5150 1977 312,'0'0'286,"0"0"-136,0 0-50,0 0 31,0 0-63,0 0-17,0 0-34,0 0 35,0 0-40,0 6 20,0 8-6,0 6 0,0 2-2,0 4-22,0-2 11,-2 2-12,0 0-2,-1-3-37,1-3-7,-2-2-81,0-4-92,1-8-357</inkml:trace>
  <inkml:trace contextRef="#ctx0" brushRef="#br0" timeOffset="194744">5037 2096 537,'0'0'158,"0"0"-86,0 0 6,0 0-29,0 0-3,0 0-45,0 0 22,82 8-22,-62-2-1,-1-2 0,4-3 0,4 3-44,-7-4-123,-2 0-220</inkml:trace>
  <inkml:trace contextRef="#ctx0" brushRef="#br0" timeOffset="195103">5433 2025 208,'0'0'277,"0"0"-150,0 0-22,0 0 24,0 0-47,0 0-11,0 0-22,0-14-3,0 9-44,2-4 19,7 3-21,4-2 0,3 0 5,2 2-5,0 0 0,1 4 1,2 0-14,-3 2 14,-1 0-2,1 0-3,-5 0 4,1 6 1,-3 4 0,-2 2 4,-2 0 2,-5 2 19,-2 2-9,0 1 24,0 1-28,-16 4 8,-6-1-20,-2 4-1,-5-2 11,4-1-11,3-1 0,7-5-1,5-3-10,3 0 6,7-3 4,0-2 2,0-3-1,12 2 2,10-3-2,5 0 0,6 0-8,3-2-9,11-2-47,-12 0-192,-8 0-483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1:05.2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 12 271,'0'0'176,"0"0"-62,0 0-8,0 0-36,0 0-22,0 0-25,0 0 22,0 0-10,0 0 8,0 0-20,0 0-3,0 0-10,0 0-8,0-1 11,8-2-12,5-1-2,3 3 2,3 1 6,0 0-7,1 0 0,-2 0-4,0 1 4,0 10 0,-5 2 7,-4 1-6,-2 4 8,-5 0 26,-2 4-18,0 0 3,0 4-20,-2 1 0,-10 3-1,4-2-2,1-1-7,3-3-3,4-4 11,0-4 0,0 0-7,4-4 9,9 0 0,3-1 6,-1 0-5,4-4-1,-4-1-14,-1-4 4,-6 1-18,1-3 14,-5 0-25,-2 0 20,-2 0 6,0 0 11,0-5-21,-6-1-11,-5 3 19,-1-1 15,2 0-7,-1 4 17,1 0-2,-3 0-7,2 0 13,-3 5-14,4 9-10,1 2 9,-1 2 1,4 2-1,2 0 8,-1 2-5,3 0-1,2-1 12,0 1-13,0 0 1,0-2 6,0 2-6,0-1-1,0 1 1,2 0 9,-2 2-9,0 0-1,0 0 1,0-3-1,-6 1 1,-6-4 0,-3-2 12,-3-4-13,1-4 0,-2-4-2,1-4 1,1 0-20,1-2-18,7-14-37,9-10-14,0 3-51,0 2-93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1:06.4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129 0 75,'0'0'400,"0"0"-236,0 0-119,0 0 17,0 0-23,0 0-6,0 0-24,-9 93 11,0-57-19,2 4 18,-1 5-18,-3-3 5,1-2-6,2-2-21,3-6-18,1-2-44,4-8-96</inkml:trace>
  <inkml:trace contextRef="#ctx0" brushRef="#br0" timeOffset="308">0 80 159,'0'0'252,"0"0"-119,0 0-46,0 0-24,0 0-11,0 0-35,0 0 14,104-23-20,-83 23 30,-2 0-7,4 3-9,1 12-2,-1 3-11,-4 4 12,0 4-22,-4 2 27,-4 2-21,-6 0 18,-3 1-11,-2 1-1,0-2-14,-15 2-1,-6-4 1,-1-2-26,-3-1 3,1-9-14,0-2 37,1-6-45,1-6-11,2-2-70,4-4-67,5-8-123</inkml:trace>
  <inkml:trace contextRef="#ctx0" brushRef="#br0" timeOffset="810">555 80 611,'0'0'193,"0"0"-83,0 0 1,0 0-12,0 0-49,0 0-44,0 0 10,0 41-16,-2-13 10,-3 4 0,-4 4-7,2 3-2,-1-1-1,-4-2-13,3-4-45,3-1 1,-3-7-45,4-6-50,0-6-111,1-8-287</inkml:trace>
  <inkml:trace contextRef="#ctx0" brushRef="#br0" timeOffset="1104">412 159 517,'0'0'195,"0"0"-127,0 0 27,0 0-31,0 0-35,0 0-27,0 0-2,87-28 5,-56 26-4,2 0-2,3 2 2,-1 0-7,-1 0-11,4 0-41,-9 0-59,-11 0-202</inkml:trace>
  <inkml:trace contextRef="#ctx0" brushRef="#br0" timeOffset="1396">395 382 466,'0'0'141,"0"0"-1,0 0-33,0 0-35,0 0-43,117 11-12,-90-11-9,-3 1-8,1 1-1,4 2-67,-6 0-82,-6 0-199</inkml:trace>
  <inkml:trace contextRef="#ctx0" brushRef="#br0" timeOffset="1854">1236 169 310,'0'0'211,"0"0"-122,0 0-18,0 0-30,0 0-10,0 0-19,0 0-5,-87 45 0,63-34-7,-3 0 15,5 0-14,2-2 0,5-1 10,3-2-17,3 0 7,5 0-1,0 0 0,4 2 1,0 0-1,0 0 6,0 0-12,4 0 12,9-2-8,3 0 4,1-2-4,2 0-4,-2 0 6,1 0-13,0 0-9,-3-2 1,-4 2-20,-1-2 12,-4-2 2,-1 2 27,-3-2 0,-2 0 0,2 0 0,-2 0 15,0 0 31,0-2-34,0-6 5,0-4 2,0 0 2,0-4-5,0 0 7,0-2-17,0-3 6,0 2-2,0-2-10,0 3 2,0 2-2,0 4 0,0 2-49,0 4-8,0 4-127</inkml:trace>
  <inkml:trace contextRef="#ctx0" brushRef="#br0" timeOffset="2538">1214 292 51,'0'0'135,"0"0"-54,0 0 36,0 0-10,0 0-6,0 0-38,0 0-21,35 4 0,-23-2-16,3-2 1,3 0-18,5 0 10,1 0-18,7 2 10,0 0-10,8 2 1,1 0-2,2 0 6,0 0-6,3-2-14,-3 2-45,7-4-55,-11 0-13,-12 0-134</inkml:trace>
  <inkml:trace contextRef="#ctx0" brushRef="#br0" timeOffset="3124">1934 147 453,'0'0'196,"0"0"-86,0 0 41,0 0-38,0 0-18,0 0-47,0 0 9,-3-14-39,3 18-7,0 14-1,0 6-9,0 6 7,0 7-2,0 1-12,-2 2-2,-2 0-4,-1-4-43,-1-3-17,1-5-50,5-4-9,0-6-66,0-8-124</inkml:trace>
  <inkml:trace contextRef="#ctx0" brushRef="#br0" timeOffset="3438">1851 167 446,'0'0'179,"0"0"-113,0 0 11,0 0 9,0 0-26,0 0-43,0 0 3,121-12-7,-96 28 22,-2 2 1,2 4-27,-7 3 24,-3 0-17,-1 2 11,-7-1-26,-5 2 33,-2-2-34,0 2 0,-7-2 0,-11 1-19,-4-3 19,-2-4-28,-1-4-5,-2-4-16,3-4 20,4-4-32,0-4-33,4 0-56,9 0-97</inkml:trace>
  <inkml:trace contextRef="#ctx0" brushRef="#br0" timeOffset="3926">2242 195 254,'0'0'131,"0"0"-83,0 0-12,0 0 17,0 0-28,0 0-9,0 0 36,13-6-3,-11 6 11,-2 0-19,0 0 28,0 0-24,0 0-6,0 0-4,0 12 18,0 4 25,0 4-33,0 4 4,0 3-36,0 1 12,0 0-24,-7 3 1,1-3-2,-2 0-17,2-4-16,2-4-35,1-2-25,3-6-77,0-6-178</inkml:trace>
  <inkml:trace contextRef="#ctx0" brushRef="#br0" timeOffset="4339">2165 195 58,'0'0'330,"0"0"-171,0 0-75,0 0-19,0 0 2,0 0-46,0 0 22,32-4-10,-14 4 6,-1 0-4,3 0-21,5 0-4,-1 0-4,5 0-7,2 0 8,-2 0-14,8 0-83,-14 0-37,-4 2-283</inkml:trace>
  <inkml:trace contextRef="#ctx0" brushRef="#br0" timeOffset="4670">2203 513 178,'0'0'196,"0"0"-87,0 0-10,0 0-14,0 0-25,0 0-3,0 0-11,83 0 13,-65 0-34,4 0-1,0 0-22,3 0-1,-3 0-1,2 0-19,7 4-33,-4-2-23,-4 0-319</inkml:trace>
  <inkml:trace contextRef="#ctx0" brushRef="#br0" timeOffset="5008">2682 274 150,'0'0'365,"0"0"-197,0 0-46,0 0 10,0 0-24,0 0-57,0 0 8,0-9-29,0 9 5,0 0-33,0 0-2,0 14 1,0 7 11,0 1 15,0 4-20,0 1-5,0-2-2,0 0-12,0-5-33,0-2-20,0-4-36,0-4-45,0-4-115</inkml:trace>
  <inkml:trace contextRef="#ctx0" brushRef="#br0" timeOffset="5308">2577 346 416,'0'0'160,"0"0"-82,0 0 28,0 0-26,0 0-7,0 0-29,0 0 3,66 16-36,-45-14 9,4 0-18,-2 0-4,-1-2-20,4 2-76,-4-2-59,-3 0-227</inkml:trace>
  <inkml:trace contextRef="#ctx0" brushRef="#br0" timeOffset="5631">2947 288 436,'0'0'203,"0"0"-92,0 0-2,0 0-10,0 0-80,0 0-1,0 0-18,18-14 0,-2 14 0,4 0 8,2 0-8,-1 0 0,0 10 2,-2 0-1,-4 2 5,-1 2 1,-8 2 0,-2-2 1,-4 2 13,0 0 5,-13 0-14,-7 1-5,-5 1 0,6-4-14,1 0 13,7-4-16,7 0 17,4-4-14,0 0 5,0-2 2,15 0-34,9 0-3,8-2 26,12 0-37,-4 0-34,-8 0-257</inkml:trace>
  <inkml:trace contextRef="#ctx0" brushRef="#br0" timeOffset="6606">2112 513 204,'0'0'147,"0"0"-55,0 0-4,0 0-11,0 0-7,0 0-16,0 0 31,53 10-39,-34-8 9,-2 0-32,5 0-1,1 2-9,-1-2-13,2 0 0,7 2-21,-6-2-83,-2 1-172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2:42.8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36 9 35,'0'0'140,"0"0"-80,0 0 20,0 0 8,0 0-15,0 0-41,0 0 0,0 0-2,0 0 8,0 0 3,0 0-22,0 0 19,0 0-37,0 0 22,0 0-22,0 0 10,0 0-1,0 0-8,0 0 19,0 0-20,0 0 21,0 0-19,0 0-3,6-1 6,5-1-12,3 0 6,1 0 0,1 0 0,1 2 1,-2 0-2,1 0 1,-3 0-10,1 0 16,-1 0-19,-4 0 14,-2 0-2,-2 2-10,-5 8 11,0 2 20,0 4-5,0 2 15,0 2-28,-8 3 20,2-4-21,-1 4 4,3-1-5,2-4 0,2 0 0,0-2 1,0-2-3,0-2 5,0-2-16,4-1 23,2-2-17,3 0 9,1-6-2,-2 2 0,1-2 0,-3-1-1,4 0-12,-4 0 12,-1 0 2,-3 0-11,0 0 20,-2 0-12,2 0 3,-2 0-1,0 0 1,0 0 0,0 0 0,0-1 8,0-2-12,0 3 14,0 0-21,-6 0 20,1 0-10,-1 0 0,0 0 1,-4 0 10,1 0-11,1 0 19,-2 4-17,1 5-2,1 0 10,-1 4-20,0 2 9,2 0 1,-2 3 0,3-2 0,2 2 0,-1 0 6,0 0-18,1 0 24,-1-1-24,3-1 21,0-4-15,-2 0 6,2-2 0,0-2 2,-3-2-2,-2 0 4,-2 0 5,-2 0-14,1-2 5,-2 0-8,1 0-17,0-4-8,-3 0-51,6 0-33,-1 0-118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2:44.3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288 16 365,'0'0'160,"0"0"-80,0 0 28,0 0-17,0 0-36,0 0-47,0 0 37,-124-15-23,100 15-16,-3 8 28,0 10-32,5 4 12,0 4-7,5 6-11,3 0 14,7 0-20,7-2 9,0-4 1,0-2-1,15-4 3,8-4 7,6-3-8,4-5 1,5-2-1,0-5-2,-1-1-45,8 0-43,-11 0-90,-9 0-166</inkml:trace>
  <inkml:trace contextRef="#ctx0" brushRef="#br0" timeOffset="428">740 95 527,'0'0'213,"0"0"-116,0 0-19,0 0 25,0 0-51,0 0 6,0 0-24,-15 2 13,-8 16-36,-6 4 5,-4 8-16,-3 2 0,1 4 0,1-2 7,3 1-14,4-7-35,8-5 11,3-5-22,7-7 15,5-5-49,4-6-21,0-2-42,0-13-68</inkml:trace>
  <inkml:trace contextRef="#ctx0" brushRef="#br0" timeOffset="693">440 95 390,'0'0'212,"0"0"-90,0 0-49,0 0 29,0 0-54,0 0-16,0 0 44,31 64 2,-18-30-17,3 4-45,-1 0-3,3-2-13,0-4-29,2-1-36,11 1-32,-6-10-53,-6-4-104</inkml:trace>
  <inkml:trace contextRef="#ctx0" brushRef="#br0" timeOffset="3462">1198 159 446,'0'0'197,"0"0"-82,0 0-1,0 0 0,0 0-66,0 0 4,0 0-19,0 0 11,0 0-44,-9 0 23,-5 6-22,-3 4 0,-3 2 5,-3 0 1,2 0-14,-4 0 13,4-4-15,6 0 11,5-2-12,2-1 7,4-4-10,4 1-16,0 2-19,0 0-3,0 0-17,14 2 41,1 0-32,5 0 41,4 1-25,1-2 23,-1 0-18,1-1 18,-6 1 6,2-3-6,-6 2 19,-3-1-19,-6-3 19,-4 1-6,-2-1 6,0 0 2,0 0 15,0 0-3,-2 0-12,-6-8 12,-2 1-13,3-6 20,1 1-18,0-2-4,1-1-2,0 0 4,5 1-11,0 0 1,0 4 2,0 2-5,0 0-1,7 2-84,2 4-143</inkml:trace>
  <inkml:trace contextRef="#ctx0" brushRef="#br0" timeOffset="4092">1217 253 221,'0'0'118,"0"0"-46,0 0 3,0 0 5,0 0-46,0 0 1,0 0-13,0 0 12,0 2-1,16 0 35,7 0-13,3 3-35,7-4-8,8 2-11,3-3-2,4 1-46,19-1 40,-11 0-51,-10 0-96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1:01.7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172 40 84,'0'0'161,"0"0"-55,0 0-30,0 0-24,0 0-4,0 0-12,0 0-23,-36-2 11,30 2-16,1 0 29,-2 0-20,0 0 22,1 0-27,-3 0 1,0 2 7,-2 4-18,0 2 19,-3 4-19,1 2-2,2 4 10,0 1-19,4 3 10,1 0-1,6 0 0,0-4-13,0 0 13,2-4-26,13-4 17,5 0-5,3-4 14,17-6-70,-9 0-67,-2 0-114</inkml:trace>
  <inkml:trace contextRef="#ctx0" brushRef="#br0" timeOffset="412">250 146 108,'0'0'225,"0"0"-109,0 0-56,0 0 30,0 0-40,0 0-3,0 0-29,0 45 14,0-29 0,0 0-12,0 0 5,0-2-24,4 0 19,3-2-14,-1-2 4,4 0-9,-1-4 18,-1-4-18,3-2 4,3 0-4,1 0 8,3-2-6,3-12-3,-4-4-1,-1-2-49,-5 0-7,0-8-61,-2 6-55,-4 4-145</inkml:trace>
  <inkml:trace contextRef="#ctx0" brushRef="#br0" timeOffset="826">573 231 26,'0'0'211,"0"0"-106,0 0-70,0 0 24,0 0-3,0 0-13,0 0 11,29 0-15,-18 0 7,2 0-45,0-4 21,-1-4-19,1-2 3,-4 0-6,-2-2-7,-5 0-2,-2 1-14,0-2 12,0 4-18,-7 1 22,-4 4 14,2-1-17,-2 5 20,2 0 1,0 0 0,1 13-10,-2 5-2,4 1 9,1 3 0,3 2-8,2-4 29,0-2-27,0-4 32,7-2-24,4-4 3,2 0-3,5-4-10,2-2 0,11-2-17,-6 0-62,-2 0-135</inkml:trace>
  <inkml:trace contextRef="#ctx0" brushRef="#br0" timeOffset="1267">801 160 234,'0'0'112,"0"0"-37,0 0 42,0 0-53,0 0-24,0 0-17,0 0-5,4 97-1,-4-85-17,0 0 8,0-4 0,0-2-9,0-2 11,0-4-20,0 0 7,0 0-36,0 0-39,4-12 12,5-4 25,2-2 5,0 0-16,0-2-11,3 2 54,-3 4 9,2 4 13,-1 4 6,-2 4-9,-1 2 12,1 0-5,0 10 49,-3 8-7,-1 0 12,2 2-36,-4-2 8,-2 0-27,3 0-2,-1-8-14,0 0 0,4-4-13,0-4-99,-1-2-102</inkml:trace>
  <inkml:trace contextRef="#ctx0" brushRef="#br0" timeOffset="1726">1198 0 312,'0'0'142,"0"0"-83,0 0-12,0 0 62,0 0-53,0 0-26,-4 120-8,0-93-21,-3 1 13,3-2-12,-2 0-4,-2-6-18,-5 4-28,0-8-97,-1-2-83</inkml:trace>
  <inkml:trace contextRef="#ctx0" brushRef="#br0" timeOffset="1961">1086 165 133,'0'0'105,"0"0"-25,0 0-26,0 0-22,0 0-20,0 0-11,0 0-1,129 6 0,-103-6-7,-3 0-90,-8 0-56</inkml:trace>
  <inkml:trace contextRef="#ctx0" brushRef="#br0" timeOffset="2140">1350 171 198,'0'0'199,"0"0"-104,0 0-8,0 0-28,0 0-16,0 0-43,0 0 25,-29 30-25,25-18 19,2-4-18,2 0 3,0-4-4,0 0 0,0-4-2,11 0 4,4 0 9,6 0-5,-4-2-12,3-4 11,-1 0-13,-4 4 8,-1 2-1,-3 0-8,1 6 9,0 12-11,3 10 11,-1-4-55,-5-4-579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2:49.3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287 49 368,'0'0'188,"0"0"-61,0 0-47,0 0 17,0 0-16,0 0-30,0 0-40,-96-12 5,67 16 6,0 16-12,0 6-10,0 4 1,2 4-3,5 2 3,6-4-2,8-2-4,8-5 4,0-4-6,10-2 7,17-5 1,9-4 0,9-6-1,3-4-28,24 0-10,-15-4-67,-9-6-110</inkml:trace>
  <inkml:trace contextRef="#ctx0" brushRef="#br0" timeOffset="352">773 91 626,'0'0'222,"0"0"-135,0 0 5,0 0 8,0 0-62,0 0-24,0 0-2,-87 34-17,49-4 20,-2 2-25,-3 4 11,1 0-2,4 0-42,7-6-15,9-3-14,6-9 1,5-4 19,9-10-85,2-4-55,0 0-117</inkml:trace>
  <inkml:trace contextRef="#ctx0" brushRef="#br0" timeOffset="592">456 127 186,'0'0'266,"0"0"-118,0 0-31,0 0-24,0 0-5,0 0-67,0 0-6,32 0-9,-17 20 44,3 4-12,1 4-9,2 4-16,-1-2-12,-3 2-1,4-1-41,-1-3-5,4 6-78,-4-10 63,-5-4-278</inkml:trace>
  <inkml:trace contextRef="#ctx0" brushRef="#br0" timeOffset="947">868 275 64,'0'0'375,"0"0"-195,0 0-112,0 0-7,0 0-20,0 0-26,0 0 4,21 0 8,-4 0 24,8 0-38,2 4 10,4 1-23,2-1 0,16-3-64,-9 3-21,-6-4-142</inkml:trace>
  <inkml:trace contextRef="#ctx0" brushRef="#br0" timeOffset="1268">1394 207 160,'0'0'300,"0"0"-207,0 0-69,0 0 14,0 0-9,0 0-6,94-102-22,-76 78 1,-1 0 11,-3 4-9,-3 4-3,-7 4 22,0 6 12,-4 3-9,0 3 7,0 0-29,0 3-2,0 15 12,0 6 18,0 8-22,-6 4 22,-1 0-32,-1 0 2,0 0 12,2-4-11,2-1-3,1-5 10,1-4-14,2-2 15,0-4-14,0-2 4,0-4-1,0-4 6,0 0-6,0-4 0,0 0 2,0-2-10,0 2 4,0 2 4,-6 2-24,-4 2 17,-3 2-27,-5 2 25,-1-2-26,0-2-25,0-2 6,5-2-6,3-4 58,2 2-2,6-2 4,1 0 47,2 0 11,0 0-30,0 0-7,7 0 2,9 0-21,4 0-2,4-4 10,5 0-17,4 2 14,2 2-14,13 0-24,-8 0-3,-9 0-72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4:34.6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70 0 606,'0'0'211,"0"0"-155,0 0-37,0 0 23,0 0-5,0 0-2,-12 152-35,-16-103-52,-2-4-124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3:52.34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39 3 35,'0'0'170,"-2"0"-66,2 0-49,0 0-3,0 0 11,0 0-37,0 0 10,0 0-21,0 0 21,0-1-3,0 1 10,0 0-2,-2 0-11,2 0 3,0 0-21,-2 0 19,2 0-23,-2-1 28,0 1-35,-3 0 22,3-1-23,0 1 0,-2 0 0,1 0 1,1 0-2,0 0 10,-2 0-21,2 0 12,2 0-7,0 0-7,-3 0-8,3 0-21,0 0-35,0 0-7,0 0-2,0 0-79,0 0-160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4:34.1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30 163,'0'0'204,"0"0"-75,0 0-32,0 0-2,0 0-14,0 0-39,2 0 16,-2 0-26,0 0 28,0 0-29,0 0 29,0 0-32,0 0 7,0 0-17,0 0-17,0 0 2,2 0 12,1 0-30,3 0 4,3 0-2,1 0-41,3-6 2,4-4-52,-2 2-52,-5 2-226</inkml:trace>
  <inkml:trace contextRef="#ctx0" brushRef="#br0" timeOffset="36466">43 1736 108,'0'0'83,"0"0"-63,0 0-13,0 0 0,0 0-14,-30-17 3,28 16 4,2 1-32,-4 0-4,1 0-19,1 0-36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4:43.94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92 28 235,'0'0'201,"0"0"-86,0 0-5,0 0-10,0 0 21,0 0-59,2 0 32,-2 0-52,0 0 29,0 0-39,0 0 5,0 0-9,0 0-15,-2 10-13,-5 7 11,-1 9-22,-2 4 17,-1 6-17,0 0-18,0 3 11,0-3-58,4-2-12,1-6-35,1-1-43,2-9-11,1-8-142</inkml:trace>
  <inkml:trace contextRef="#ctx0" brushRef="#br0" timeOffset="323">34 60 443,'0'0'160,"0"0"-30,0 0-57,0 0 7,0 0-69,0 0 5,0 0-9,76-54-4,-54 48-1,0 6-2,1 0 4,-3 0 5,-7 0 4,-2 14-12,-2 0-1,-7 2 13,-2 3-26,0 1 8,-2 4 4,-16 2-24,-5 0-24,0 0 28,0 1-36,3-5 30,5-6-18,3-2 38,8-6-9,1-2 13,3-2-10,0 0-7,0 2 19,7 3 1,7-4 3,3 4 3,4-4-12,8 1-4,-5-2-22,-4 0-187</inkml:trace>
  <inkml:trace contextRef="#ctx0" brushRef="#br0" timeOffset="841">524 93 212,'0'0'256,"0"0"-92,0 0-128,0 0 28,0 0 12,0 0-14,0 0-56,-65-10-6,52 10-13,-1 4 13,2 10-1,1 4-14,1 0 15,6-2-24,2-2 22,2-1-18,0-6 10,0 1-11,6-2 20,8-2 1,1 0 0,1-4-6,1 0-3,-3 0 1,-5 0-17,-3 0-43,-6 0 45,0 0 13,0 0 7,-10 0 3,-9 0 18,4 0 4,-3 5 10,3 9-31,1 4 13,1 4-2,4 4-15,2 2 4,5-3-2,2-3-8,0-4 2,4-6 5,12-4 2,2-4-13,6-4 13,3 0-1,13 0-53,-7-10 21,-6 0-106</inkml:trace>
  <inkml:trace contextRef="#ctx0" brushRef="#br0" timeOffset="1367">609 133 347,'0'0'150,"0"0"-85,0 0-51,0 0-14,0 0 19,0 0-9,0 0 13,85-12-13,-58 10 7,2 0-17,0 0 16,2 2-16,-3 0-9,-1 0-54,-9 0-139,-12 0-133</inkml:trace>
  <inkml:trace contextRef="#ctx0" brushRef="#br0" timeOffset="1615">779 141 542,'0'0'140,"0"0"-98,0 0 24,0 0-31,0 0-3,0 0-31,0 0 7,-39 75-7,30-47-2,3 0-10,-1 1-33,2-4 0,5 6-65,0-7-66,0-8-219</inkml:trace>
  <inkml:trace contextRef="#ctx0" brushRef="#br0" timeOffset="1878">981 201 214,'0'0'353,"0"0"-229,0 0-59,0 0 23,0 0-8,0 0-37,0 0-36,-9 22-14,3 3 17,-4 3-20,4 2 19,1 3-19,3-5 7,2-4-22,0-4 1,0-6-14,4-2-1,7-6 9,5-6 28,5 0-44,-2 0 46,4-14-35,-1-6 12,0-4 6,-2-2 15,-5-3 2,-3 1-93,-10-2-3,-2 8-109,0 6-19</inkml:trace>
  <inkml:trace contextRef="#ctx0" brushRef="#br0" timeOffset="2276">1357 222 68,'0'0'287,"0"0"-138,0 0-90,0 0 13,0 0-29,0 0-5,0 0-38,-24 40 10,13-16 1,-2 5-11,-1 0 0,1 2 0,-1-3-2,5-4-29,1-4-15,1-3-18,7-9-40,0-4-89,0-4 24</inkml:trace>
  <inkml:trace contextRef="#ctx0" brushRef="#br0" timeOffset="2485">1351 260 103,'0'0'154,"0"0"-31,0 0-61,0 0-8,0 0 34,0 0-20,0 0-19,111-42-37,-104 42 18,-3 5-29,-2 10 15,-2 3-15,0 2 5,0 2-5,-10 4-1,-2 1 0,1-1-33,0 0 5,4-2-86,2-2 45,5-3-8,0-5 31,0-4-13,14-6 7,4-2-13</inkml:trace>
  <inkml:trace contextRef="#ctx0" brushRef="#br0" timeOffset="2823">1674 234 146,'0'0'300,"0"0"-159,0 0-77,0 0 40,0 0-16,0 0-19,0 0-68,-18 14 12,9 8-13,-5 2 0,4 4-10,-3 1-5,1-5 9,3-4-66,5-4 37,0-6-32,0-4 61,4-4-6,0-2 11,0 0 1,0-4-25,4-14 11,4-4-1,3-4 7,3 0 16,-3-1-18,0 3 23,-2 4-24,2 8 11,-5 6 0,4 6 0,-4 0 0,1 6 9,-3 16 18,1 4 12,-1 2-29,-2 3 16,6-5-26,-4-6 6,4-4-5,1-6-1,1-4 1,0-4 0,3-2 31,1 0-13,1-6 23,2-12-41,1-6 8,-1-4-8,-1-4-1,-1-3 0,-1 3-59,-10 0 14,-1 6-111,-3 7-220</inkml:trace>
  <inkml:trace contextRef="#ctx0" brushRef="#br0" timeOffset="73299">1317 282 45,'0'0'92,"-6"-4"-27,1 2-20,3-2-5,-3 0-14,3 2-10,0-2 17,0 2-18,-1 0 24,3 2-21,-2-2 14,0 0-22,2 2 10,-2-2-2,2 2-1,0-2 9,0 2-23,0 0 11,0 0-12,0 0-4,0 0 7,0 0-14,0 0 8,0-2-12,0 2-15,0 0-32,0-2 2,0 0-1,0 2 37,0-2-15,0 0 25,2 2-11,0 0 21,-2 0 1,0 0 0,2 0 0,-2 0-16,0 0 10,3 0-8,-3 0 15,0 0 0,0 0 17,0 0 0,0 0 21,0 0 2,0 0-7,0 0 6,0 6-20,0 2 16,-5 2-25,-1 2 35,-3 4-15,0 2 0,-2 2-10,0 3 1,-1 1-3,4-2-17,-1 2 5,-1-4 1,4-2-14,2-3 4,1-4-9,1-2-46,0-7-30,0 0-44,0-2-33</inkml:trace>
  <inkml:trace contextRef="#ctx0" brushRef="#br0" timeOffset="73983">1228 268 134,'0'0'116,"0"0"-66,0 0-24,0 0 28,0 0 0,0 0-29,0 0-3,20-30-20,-13 24 26,2 0-27,2 0 28,0 2-28,4 0 22,1 0-9,5-3-4,-4 4 5,5-1-14,-1 1 24,-2 2-25,0 1 23,-4 0-13,-1 0 6,-6 0-16,-1 0 23,-3 9 0,-1 1-14,-3 4 15,0 1-24,0 1 24,0 0-23,0 0 18,-7 0-18,-2-2 7,-4 3-7,-1-6-1,-1 2 0,-1-5 7,1 0-12,-1-2 16,1-2-19,-1 0 20,5 0-14,4-4 3,0 2-1,5-2 0,0 2 0,2 0-7,0 4 10,0 2-12,2 2 18,12 4-19,1 2 20,5 5-16,3-1 6,3 2 0,0 0 0,3 0 1,0 0-12,1 5 2,-10-8-86,-11-2-188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4:48.2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285 11 345,'0'0'163,"0"0"-71,0 0 22,0 0-27,0 0-35,0 0-25,0 0 43,-14-10-14,5 10-56,-4 0 10,-1 12 2,-1 10-24,-1 9 21,-1 11-18,-2 6 11,4 6-8,1 3-11,6-5-17,-1-4 27,7-3-23,2-9 17,0-6-38,0-4 9,0-2-63,0-7-51,0-7-114</inkml:trace>
  <inkml:trace contextRef="#ctx0" brushRef="#br0" timeOffset="322">0 295 179,'0'0'87,"0"0"-15,0 0-19,0 0-15,116-26-4,-79 22-16,1 0 5,4 2-22,-2 2 5,2-2 1,1 2-14,-10-2-94,-11 2-160</inkml:trace>
  <inkml:trace contextRef="#ctx0" brushRef="#br0" timeOffset="501">385 249 191,'0'0'167,"0"0"-111,0 0 24,0 0 0,0 0 4,0 0-39,-6 117 2,4-91-46,-2-2 12,2-4-13,-3-6 1,3-2-1,0-6 2,2-6-9,0 0 17,0 0-20,0-8-15,13-12 25,5-4-17,4-3 7,2-1-9,5 5-22,3 0 20,-1 7-6,2 4 26,9 6-16,-9 4-51,-8 2-137</inkml:trace>
  <inkml:trace contextRef="#ctx0" brushRef="#br0" timeOffset="847">750 265 224,'0'0'277,"0"0"-196,0 0-50,0 0 14,0 0-10,0 0-22,0 0-12,-66 50 1,50-27 5,4-4-11,2 2 14,8-3-19,2-6 9,0-4 0,4-2 0,12-6 2,1 0 14,4 0-8,1-2 21,0-12-29,-2-3 9,-5-1-2,1 0 5,-7 0-4,-7 2 7,-2 2-10,0 4-5,-8 8 0,-19 2-68,4 2-7,2 10-182</inkml:trace>
  <inkml:trace contextRef="#ctx0" brushRef="#br0" timeOffset="1913">966 219 224,'0'0'238,"0"0"-157,0 0-19,0 0 4,0 0-17,0 0-36,0 0-1,0 4 6,0 8-6,0 4 20,0 4-32,0-2 14,0 2-13,0-2-1,-2-3 0,0-5-1,2-2 1,0-7-10,0-1 3,0 0 0,0 0 6,0 0-64,6-9 49,7-5 6,1-7 10,1 1 0,4-2 7,-4 4-14,3 2 10,-5 6-12,0 4 13,-1 6-11,-4 0 4,-1 0 3,-1 14 33,-1 4 5,0 0 10,-1 0-38,-2-2 14,0-1-24,-2-4 10,3-4 1,-1-4-19,0-1 8,0-2 0,5 0-9,2 0-26,4-12 34,2-4 2,3 0-13,1 0 2,-2 2 10,-2 6-18,-1 6 16,-3 2 2,-3 0-2,2 12 2,-6 6 15,3 4 6,-3 2-19,5 4-4,-2-6-58,2-5-125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4:50.83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72 45 157,'0'0'201,"0"0"-107,0 0-28,0 0 38,0 0-17,0 0-15,0 0-49,-3-8-19,-1 26 11,-3 7-27,0 8 25,1 4-20,-3 2 7,-1 1-15,0 8-70,1-9-76,2-11-80</inkml:trace>
  <inkml:trace contextRef="#ctx0" brushRef="#br0" timeOffset="280">20 80 352,'0'0'99,"0"0"-44,0 0-26,0 0 59,0 0-58,0 0 6,0 0-35,96-79 15,-80 78-1,-1 1-14,1 0 35,-3 0-36,0 12 44,-4 3 0,-2 5 11,-3 0-55,-2 0 6,-2-2-6,0-1-12,-6-1-6,-10-2 3,-6-2 15,0-3-51,-5-2-1,5-6-66,4-1-256</inkml:trace>
  <inkml:trace contextRef="#ctx0" brushRef="#br0" timeOffset="1818">421 61 360,'0'0'156,"0"0"-122,0 0 44,0 0 7,0 0-7,0 0-39,0 0-18,0 12-10,-4 7-4,-6 7-1,1 6 6,-1 2-18,0 3 15,-1-1-18,3-1-4,1-5-39,0-8-16,5-6 28,2-8 24,0-6-56,0-2 25,9-8-55,2-12-16,-2 2-55</inkml:trace>
  <inkml:trace contextRef="#ctx0" brushRef="#br0" timeOffset="2096">378 140 82,'0'0'205,"0"0"-86,0 0-82,0 0 9,0 0-30,0 0 16,0 0-32,12-42 25,-8 35 18,0-1 6,5 1-17,1 2-25,-2 1 6,5 2-4,1 2-16,-1 0 18,3 0 8,-1 2-12,-3 7 29,-1 3-3,-5 1-14,-1-4 12,-5 3-29,0 0-4,0 0 19,0 0-30,-18 2 26,0 2-13,-4-3 0,0 3-10,4-4 10,3-2-20,5-2 18,8-2-32,2 4 33,0 0-21,0-1 21,9-1-29,11-2 8,2-2-28,14-4-50,-5 0-18,-4 0-136</inkml:trace>
  <inkml:trace contextRef="#ctx0" brushRef="#br0" timeOffset="2516">704 109 345,'0'0'203,"0"0"-106,0 0 19,0 0 2,0 0-59,0 0-8,0 0-50,-36 4-1,22 17 13,1 5-26,-1 3 23,2 1-12,1-2 2,5-2-1,4-5-1,2-3-32,0-8 27,12-4-12,7-4 3,6-2-46,0 0 45,0-10 1,-4-8 16,0-2 0,-3-3 0,-7-3 0,-5-1 7,-6 1-17,0 2 19,0 4-21,-11 6 5,-5 8-12,1 6-14,1 0-65,6 6-71,1 4-91</inkml:trace>
  <inkml:trace contextRef="#ctx0" brushRef="#br0" timeOffset="2945">1068 92 378,'0'0'192,"0"0"-66,0 0-31,0 0-24,0 0-37,0 0-2,-113 0-32,91 17 3,-1 4-3,4 3 6,1 3-18,7 3 22,4-4-18,5 0 9,2-7-2,0-3-20,17-6 9,6-4-9,2-4-28,4-2-8,8 0-65,-3-9-10,-7-6-270</inkml:trace>
  <inkml:trace contextRef="#ctx0" brushRef="#br0" timeOffset="3214">1149 96 479,'0'0'186,"0"0"-114,0 0-27,0 0 17,0 0-43,0 0 1,0 0-11,-36 111-13,28-81 15,-2-2-22,2-3-18,3-5-29,5-2-55,0-6-57,0-8-35</inkml:trace>
  <inkml:trace contextRef="#ctx0" brushRef="#br0" timeOffset="3412">1126 132 129,'0'0'216,"0"0"-76,0 0-101,0 0 24,0 0-12,0 0 1,0 0-23,87-36-28,-62 35 16,0-2-11,1 3 2,1 0-7,-3 0-2,-3 0-35,-8 0-46,-7 0-159,-6 0-151</inkml:trace>
  <inkml:trace contextRef="#ctx0" brushRef="#br0" timeOffset="3650">1128 195 179,'0'0'124,"0"0"-1,0 0-31,0 0-13,0 0-34,125 0-17,-98 0-28,-2 0 4,-5-3-4,-5 0-18,-8 2-128,-5-2-140</inkml:trace>
  <inkml:trace contextRef="#ctx0" brushRef="#br0" timeOffset="3831">1128 304 129,'0'0'194,"0"0"-104,0 0-28,0 0 23,0 0-35,0 0 2,0 0-37,100 38-12,-70-38-2,1 0-2,12-6-47,-10-2-144,-4-2-118</inkml:trace>
  <inkml:trace contextRef="#ctx0" brushRef="#br0" timeOffset="4092">1521 101 202,'0'0'157,"0"0"-64,0 0-69,0 0 22,0 0-28,0 0-15,0 0-3,0-6 0,0 6 9,0 0-8,0 0-2,0 0 11,0 0-17,0 0 17,0 0-8,0 0-2,0 6 51,0 7-5,0 7-27,-4 4 15,-2 2-24,-2 1-10,1 1-27,-1 0 15,-4 7-63,3-7-55,3-6-106</inkml:trace>
  <inkml:trace contextRef="#ctx0" brushRef="#br0" timeOffset="5068">1503 106 198,'0'0'197,"0"0"-143,0 0-2,0 0-16,0 0 4,0 0-14,0 0 9,14 7 10,-4 0-8,5 1-2,2 2-12,1 2 27,-1 0-37,-1 2 18,-1-1-30,-4 4 2,-4-2 6,-4 3-10,-3-2 1,0 2-2,-21-1-5,-6 3 14,-4-4-14,0 0-12,0-4 5,6-2-14,6-6-8,5-2-46,7-2 21,7-2-90,0-12-86</inkml:trace>
  <inkml:trace contextRef="#ctx0" brushRef="#br0" timeOffset="5474">1790 138 310,'0'0'241,"0"0"-114,0 0-89,0 0 35,0 0-13,0 0-34,0 0-19,0 14-1,0 4-1,-2 4 7,-5 1-3,3 1-8,2-2 13,2-1-12,0-3-2,0-4 0,0-4 0,10-2 0,7-2-4,-2-4-2,5-2-1,-1 0 1,2 0 7,1-14-9,-4-4 2,-2-4-2,-3-1 7,-4-5-4,-4 3 4,-3 0-24,0 6 12,-2 3-38,2 4-14,2 8-95,3 4-76</inkml:trace>
  <inkml:trace contextRef="#ctx0" brushRef="#br0" timeOffset="5902">2124 128 375,'0'0'167,"0"0"-102,0 0 39,0 0-25,0 0-14,0 0-44,0 0-1,-2 18-20,-7 2 12,0 3-7,-2 3-4,0-2-2,2 0 9,0-5-22,2-3-19,3-4 18,2-4-11,-1-4 26,3-2-29,0-2 9,0 0 7,0-6 8,0-10-3,9-5 6,2-3-9,3 0 18,1-2-16,1 3 11,-1 3-2,-2 4 0,1 4 0,-1 4 0,-1 4 9,-3 2-8,1 2 1,2 0 19,-1 0-21,0 0 16,0 4-9,-2 0-6,-2 2-1,-5-2-4,-2 0-2,0 0-43,0 2 27,0-2 9,0 0 6,0 0 8,0-2-1,0 2 0,0-3 0,0 2 0,0-2 10,0-1-22,0 3 25,0-2-14,0 2 2,0-2 8,0 6 13,0-2-2,0 4-6,0 2-13,-7-1 15,-1 2-15,-2-2-2,1 0 15,-1-2-24,1-1 20,-1-3-10,4 0 0,-1 0 0,3-1-6,2-2 10,2 1-12,0 0 15,0 2-19,6 0 3,10 1 8,2 0-7,4-3-2,2 2-16,3 0-10,2-2-27,-4 0-47,-7-2-108</inkml:trace>
  <inkml:trace contextRef="#ctx0" brushRef="#br0" timeOffset="6788">2632 118 35,'0'0'164,"0"0"-43,0 0-31,0 0 18,0 0 10,0 0-32,0 0 3,0-13-28,0 10 24,-3 3-53,-7 0 17,-2 0-42,-3 0 2,-1 0-9,3 0 1,-1 7-8,1 2 14,2 3-18,1 0 19,4 2-21,2-2 8,2-3 4,2-1 1,0 0-5,0 0-2,0-3-16,0 0 11,6-3-30,3 2 18,2-2-28,0 0 22,-2 0-14,-4-2-2,-1 2 13,-4 2 1,0 2-23,0 4 35,-16 4 20,-1 4 2,-1 1 18,5 1-20,3-2 7,10-2-7,0-4-12,10-4 12,14-4-15,21-4-8,-8 0-98,-5 0-17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6:25.2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0 113,'0'0'89,"0"0"-53,0 0-34,0 0 3,0 0-5,0 0-2,0 0-36,-14 23 38,11-23 38,0 0 37,1 0 23,2 0-11,0 0-1,0 0-51,0 0-3,-2 0-32,2 0 17,0 0-11,0 0 5,0 0 8,0 0 0,0 0 10,0 0-19,0 4 9,0 0-17,0 0-4,12 2-3,0 2-107,-4-4-248</inkml:trace>
  <inkml:trace contextRef="#ctx0" brushRef="#br0" timeOffset="421">29 226 101,'0'0'240,"0"0"-108,0 0-51,0 0 0,0 0-13,0 0-2,0 0-37,0 8 26,0-2-35,-4 2 18,0 2-31,0 2 7,-2 2-14,4 0-1,0 3-27,0 7-63,-1-8-41,1 3-149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56:25.91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0 332,'0'0'166,"0"0"-126,0 0-39,0 0-1,0 0 0,0 0-25,0 108-54,0-90-42,0-4 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02T22:49:28.3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1832,'17'0,"19"0,-1 0,0 0,36-17,-36-19,35 1,54-36,-18 18,-18 18,53-35,-35-1,-71 36,35 17,19-34,-72 52,19-35,-1 35,-18-36,1 36,0-17,-1-1,36 18,-35-17,-1-19,19 36,-1-17,-17-1,-1-17,19 35,-19-18,1-17,-1 35,1-36,17 1,-17 17,17 18,1-35,-19 18,36-19,-18 19,1-1,-19 0,18-17,-17 35,0 0,-1-18,19-17,17 0,-36 17,36 0,-18 1,18-18,18-18,-36 17,0 1,36 0,-18 18,0-1,-36 1,19 17,-1-36,0 19,0-36,18 18,-18 17,36-35,-36 35,18 1,-18-19,-17 19,0-1,-1 0,19-17,-19 35,1 0,0-18,-18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3:15.9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0 105 390,'0'0'241,"0"0"-155,0 0-42,0 0-34,0 0-10,0 0-57,0 0-77,44 0-180</inkml:trace>
  <inkml:trace contextRef="#ctx0" brushRef="#br0" timeOffset="4242">2654 0 163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02T22:49:30.3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0,'18'0,"17"0,36 0,35 53,-36 0,36 18,-53-36,35 18,-35-36,53 54,17 17,-52-17,-1-54,18 36,-17-17,-53-19,17-17,-18 18,-17-1,36 1,-19 0,19 17,17 18,52 0,-52-18,18 0,35 54,-71-54,53 18,-53 0,18-18,-35-35,17 35,-35-17,53 0,17 52,1 1,35 17,-18-18,-18-17,19 18,-54-36,18 18,-18-35,18 35,-35-36,-18 1,17 0,1-1,0 18,34 18,-52-35,18-18,0 18,17-1,35 36,-34-18,-19-35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8:41.4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829 204 159,'147'-31'180,"-147"31"-56,0 0-18,0 0-7,0 0-28,0 0-54,0 0-14,-10 10-2,4 3-2,0 1-17,1-2 17,3 0-15,2-2 14,0-4-4,0 2 4,4-2-11,5 0-4,2 0 11,-2 0-19,0 0 24,-3-2-10,1 2 10,-5 0 1,1 0 0,-3 6 0,0 2 0,0 2 11,-9 4-10,-4 0 4,-3 1-5,1-2 0,3-2-70,3-7-100</inkml:trace>
  <inkml:trace contextRef="#ctx0" brushRef="#br0" timeOffset="422">1363 7 208,'0'0'303,"0"0"-134,0 0-34,0 0 14,0 0-59,0 0-47,0 0 1,0 0-26,0 0-18,0 2-1,0 14-1,-2 10-14,-4 8 4,-4 8 3,-1 7-17,3-2-29,-2-2-23,6-9-1,-1-10 2,3-10 44,2-10-3,0-4 29,0-2-67,0 0-21,2-10 0,7-10 47,1-8-41,-2-6 4,-4-6 69,1-3-38,-1 0 34,-1 2 20,-1 5 32,1 8 37,1 10 15,-2 8-51,2 6-10,1 4 6,1 0 8,2 4 14,2 14-22,3 4 54,1 6-29,1 4-17,-1 2-21,1 2-7,-1-4-9,-3-1-20,-2-9-19,-2-6-12,-7-8-30,0-4-112,0-4-161</inkml:trace>
  <inkml:trace contextRef="#ctx0" brushRef="#br0" timeOffset="1728">499 625 95,'0'0'194,"0"0"-93,0 0-3,0 0 9,0 0-31,0 0 8,0 0-28,0 0 25,0 0-35,0 0 11,0 0-40,-5 0-8,-3 4-9,-4 6-10,-1 4 7,0 2-32,1 5 19,4-3-33,3 2 22,5-2-42,0-2 11,0-2-10,0-2 9,7-4-8,4-4 15,3-4 37,-1 0 15,3 0 1,-3 0 8,1 2-11,-6 0 9,-1 0-7,-5 0 1,0 4 13,-2 0 74,0 2-43,0 2 3,-4 2-34,-9 0 24,1-2-17,-1 0 11,4-2-30,0-4 5,2 0-7,3-4-29,2 0-36,2-2-120,0-10-207</inkml:trace>
  <inkml:trace contextRef="#ctx0" brushRef="#br0" timeOffset="2224">677 607 87,'0'0'236,"0"0"-113,0 0-48,0 0 22,0 0-51,0 0-27,0 0-19,0 22 0,0-1 6,2 1-5,3 3-2,-1 1-6,3 2 7,2-3-25,0-5 14,1-4-15,4-6 13,-3-2 11,3-6-25,-1-2-17,3 0 6,-3-8 36,0-8 4,1-6-7,-3 0 12,-5-5-1,0-1-5,-6 1 0,0 0-1,0 3-13,0 6-77,-6 8-45,2 4-88</inkml:trace>
  <inkml:trace contextRef="#ctx0" brushRef="#br0" timeOffset="2643">993 555 107,'0'0'221,"0"0"-112,0 0-45,0 0-15,0 0-38,0 0 10,0 0-19,-8 46-4,3-20 4,1 4-4,-1 3-3,0-1 5,3-4 0,2-6-22,-2-6 6,2-8-1,0-4 14,0-4 6,0 0 1,0-2 14,0-12-1,0-6-16,0-4-1,0-2 0,0-5-7,2 3 1,0 2-24,1 4 22,-1 6-2,0 8 3,3 4 6,0 2-5,3 2-1,1 0-1,0 0 7,4 10 2,-2 4 2,1-2-3,-3 0 39,1-2-26,-2-4 7,-2 0-18,1-2-2,-3-4 0,2 0 0,2 0 10,-2 0-8,5-8-2,1-12 1,-3-2-2,1-6-17,-1 2-1,1 0-41,-4 6-8,-2 6 56,-1 5 12,-1 9-1,0 0-14,0 0 15,3 11 21,2 7 37,1 6-16,-1 4-12,-1 2 12,2 2-26,-2-2-6,1-4 0,-3-3-20,0-9 7,4-6-9,-6-8-54,0 0-81,0-4-198</inkml:trace>
  <inkml:trace contextRef="#ctx0" brushRef="#br0" timeOffset="3320">1341 471 68,'0'0'182,"0"0"-67,0 0-30,0 0 3,0 0-10,0 0-37,0 0 9,0 20-31,0 2 6,0 6-24,0 6 1,0 2-2,-5 3-1,3-7-19,0-5-36,2-4 15,0-11-6,0-6 45,0-6-16,0 0-17,0 0-40,0-18 53,6-6 1,1-5 9,-2-5 5,-3 0-51,1-2-28,-1 6 32,0 4 54,0 10 28,2 6-5,1 6-16,1 4 19,2 0 16,2 0-15,1 10-4,3 4 2,-1 4 43,1 2-22,-1 2 20,0 0-51,-4 0-15,-2 4-15,-3-4-71,-4-8-79</inkml:trace>
  <inkml:trace contextRef="#ctx0" brushRef="#br0" timeOffset="3793">1328 687 111,'0'0'98,"0"0"-14,0 0 1,0 0 2,0 0-40,0 0-6,0 0-41,95-34 17,-80 26-17,2-2-18,-5 2-110,-4 2-221</inkml:trace>
  <inkml:trace contextRef="#ctx0" brushRef="#br0" timeOffset="4057">1534 460 176,'0'0'90,"0"0"-20,0 0 23,0 0-21,0 0-56,0 0-3,0 0 26,10 39-26,-6-19 9,-2 2-21,3 0-2,-3-2-1,0 0-5,-2 2-39,0-4-39,0-6-104</inkml:trace>
  <inkml:trace contextRef="#ctx0" brushRef="#br0" timeOffset="4304">1508 474 104,'0'0'156,"0"0"-83,0 0-22,0 0 1,0 0 1,0 0-31,0 0-2,65-60-10,-54 55 18,-1 2-27,0 1 21,-1 2-14,-5 0 2,0 0 8,-4 0-18,0 9 17,0 2-17,0 6 16,0 2-15,-8 6-2,-3 1 1,1-2-1,4-2-17,1-6 3,5-2 15,0-6-10,0 0 8,0-4 4,7-2-8,5 0 10,3-2-14,3 0 9,1 0-5,0 0-42,-9 0-213</inkml:trace>
  <inkml:trace contextRef="#ctx0" brushRef="#br0" timeOffset="118711">2296 1272 137,'0'0'85,"0"0"8,0 0-15,0 0-15,0 0-21,-4 0-16,4 0 0,-2 0-25,2 0 21,0 0-13,0 0 3,-2 0-11,2 0 16,-2 0-4,-4 0 5,4 0-8,0 0-9,0 0 32,0 0-32,-3 0 17,3 0-11,-2 0-7,-4 1 0,4 4 0,-2 3 0,-1 0-1,1 3 0,-1 4-5,2 1-3,-1 2 2,1 0 6,1-2-22,2 2 22,2-2-7,-2 0 6,2-2 2,0 2 0,-3 0-4,1 0 10,0 3-12,-1-1 16,1 2-13,0 0 6,-3 0-3,1 0 0,0 0 0,-3 0 6,0-2-4,0-2 14,1 0-8,-3-2 28,3-2-30,-4 1 24,4-1-21,-1-2 7,1-2-8,-4-1-7,4 0 10,1-3-10,1-1 5,2 0 1,0-3 6,2 1-12,0-1 10,0 0-11,0 0 0,0 0-1,0 0 2,0 0-2,0 0 5,0 0-14,0 0 6,0 0 3,0 0-25,0 0 7,0 0 9,4 0 10,2 0-1,-1 0 2,1 0-11,2 0 17,-2 4-19,3 3 18,-1-1-6,2 2 0,-1 0-2,-1 2 2,2 2-3,-1 0-4,1 0 10,-1 2-12,-2 0 1,2 0 2,-2 2 5,-1-2 0,-1 0-5,-3 0 5,1 2 1,-3 1 0,0-2-5,0 2 17,0 1-18,0 0 13,0 0-6,0 2 0,0 0-1,0 0 1,-3 0 5,1 2-12,-3 2 16,1 2-15,-3 2 12,-1 3 45,1-5-44,2-2 1,3-4-9,-1-4-1,3-2 0,0-2 2,0-2-11,0 0 17,0 0-18,3 0 19,4-2-9,0 2 1,1-4 0,1 2-1,3-2 2,-4 0-13,3-2 25,1 2-24,-4-4 22,3 3-22,-3-4 5,0-1-7,-1 3-7,-1-3-5,1 1-25,-2 1-44,-5 0-76</inkml:trace>
  <inkml:trace contextRef="#ctx0" brushRef="#br0" timeOffset="122230">479 1487 22,'0'0'135,"0"0"-57,0 0-14,0 0-2,0 0-23,0 0 13,0 0-29,0 88 17,0-74-25,0 0 9,0 0-17,0 0-1,0 0-6,0 0 7,0 2-15,0 2 6,0-2-45,0-4-135</inkml:trace>
  <inkml:trace contextRef="#ctx0" brushRef="#br0" timeOffset="122568">450 1505 59,'0'0'137,"0"0"-98,0 0-17,0 0-13,0 0 17,0 0-16,0 0 20,42-46 9,-33 37-10,-2 1 17,2 2-26,0 0 15,-1 4-35,2 2 11,-2 0-5,1 0 1,-5 8 6,2 6 39,-6 6-1,0 1-35,0 5 6,-10 2-21,-5 0 3,-3-2-4,3-4-2,1-4-18,5-6 8,5-4 2,2-4-6,2-4 15,0 2-29,0-2 29,0 2-23,6 0 24,9 2-3,3 0 3,1 0 0,0 0 0,-1 2-1,-3-2-7,6 6-23,-8-2-73,-1-2-37</inkml:trace>
  <inkml:trace contextRef="#ctx0" brushRef="#br0" timeOffset="123064">666 1629 75,'0'0'114,"0"0"-53,0 0 7,0 0 9,0 0-38,0 0 3,0 0-30,57-4 17,-47 2-21,-1-2 15,-3-2-10,4-2 3,-4 0 0,1-2-15,-5-2 17,-2 1-18,0 0 20,0 0-20,-13 1 0,-1 5 1,-1 2-1,1 2 0,1 1 2,1 0-2,4 5 1,1 9-8,3 7 5,2 1-6,2 2 5,0-2 1,0 2-6,13-4 7,1 0 0,3-2 1,1-2-6,-1-2 12,2-6-12,7-5-16,-4-3-67,-4 0-109</inkml:trace>
  <inkml:trace contextRef="#ctx0" brushRef="#br0" timeOffset="123506">895 1532 195,'0'0'127,"0"0"-45,0 0-14,0 0-15,0 0-30,0 0-7,0 0 22,-18-4-32,7 4 2,3 0-1,-2 9-14,2 0 8,1 4-2,5 1 0,2 2-10,0-2 11,0 2-5,0-4-5,0 0-1,9-4 10,2 0-21,-2 0 21,2-2-21,-3-2 5,0 2-1,-2 0-3,-1 2 3,-3 2-18,-2 1 35,0 0 2,0 3-3,-2-2 3,-7 1-2,-1-5-5,0-2-8,3-2-57,1-3-69</inkml:trace>
  <inkml:trace contextRef="#ctx0" brushRef="#br0" timeOffset="123993">964 1555 54,'0'0'132,"0"0"-71,0 0-51,0 0 9,0 0-19,0 0 14,0 0-14,5 80 10,-1-60 2,1-2 12,0-2-1,1 0-22,3-3 12,-3-4-12,4-3-2,-2-2 8,1-4-7,3 0 1,-1 0 22,-1-12-10,2-6-12,-3-4 11,-3-2-11,-2-4-2,-4 2-7,0-10-29,0 7-99,-2 6-110</inkml:trace>
  <inkml:trace contextRef="#ctx0" brushRef="#br0" timeOffset="124394">1180 1328 264,'0'0'165,"0"0"-92,0 0-40,0 0 25,0 0-58,0 0 11,0 0-11,0 96 0,0-58 11,0 6-10,0 3 1,0 1-1,0 0-2,0-4-50,5-4-3,-1-9-19,10-9-5,-5-8-61</inkml:trace>
  <inkml:trace contextRef="#ctx0" brushRef="#br0" timeOffset="124709">1334 1304 162,'0'0'184,"0"0"-101,0 0-59,0 0 21,0 0-22,0 0-4,0 106-3,0-57-15,-2 6 9,0 6-10,2 3 0,0 12-120,0-18-59,0-13 7</inkml:trace>
  <inkml:trace contextRef="#ctx0" brushRef="#br0" timeOffset="124978">1241 1707 147,'0'0'70,"0"0"-13,0 0 7,0 0-17,0 0-37,0 0 4,0 0-13,120-46-2,-95 40-20,-8 2-74,-1 0-114</inkml:trace>
  <inkml:trace contextRef="#ctx0" brushRef="#br0" timeOffset="125180">1441 1599 173,'0'0'110,"0"0"-57,0 0-2,0 0-18,0 0-19,0 0 3,0 0-16,-18 90-1,18-68 12,0-4-10,0-1-1,0-8-1,3 0 0,1-4-6,0-5 5,0 0 1,2 0 7,-2 0-5,0-10-4,-1-8-1,1 0-3,-4-2-18,0 2-5,0 6 17,0 4 12,0 6 11,0 2-11,2 0-2,2 6 2,3 10 38,0 2-2,2 0-3,0 0-24,2-3-9,0-5-6,2-6-56,-1-4-39,-4 0-90</inkml:trace>
  <inkml:trace contextRef="#ctx0" brushRef="#br0" timeOffset="125571">1588 1589 178,'0'0'222,"0"0"-111,0 0-23,0 0 0,0 0-9,0 0-69,0 0-10,-13 16-25,9 2 24,-2 6-8,4 0 8,2 0-6,0-1-1,0-4 7,0-5-2,5-1-5,2-8 7,-3-1-2,3-1-13,-3-3 3,-2 0-11,3-8 23,0-13 1,-3-7-24,0-8 6,-2-6-21,0-4 19,0-7-10,-14 2 8,-3-4-27,-1 7 17,0 6 32,5 10 18,4 10 7,5 10 1,1 8 15,3 4-40,0 4-2,0 18 1,0 10-2,7 8 2,4 6 0,0 0 0,2-2-5,-2-3-23,3-7-65,1-6 52,-1-10-19,-3-10-82</inkml:trace>
  <inkml:trace contextRef="#ctx0" brushRef="#br0" timeOffset="126082">1588 1589 127,'62'-102'114,"-62"115"-35,0 6-31,0 3 26,0 1-47,0 4-4,7-3-7,2-2 11,0-4 15,2-2-17,1-4-11,0-2-5,-1-4-2,3-4-6,-3-2 5,1 0-6,-4-8-1,-1-14-29,-5-4-64,-2-4 26,0 0-31,-25-2-35,-1 7 36,0 10 46</inkml:trace>
  <inkml:trace contextRef="#ctx0" brushRef="#br0" timeOffset="127314">147 1996 136,'0'0'275,"0"0"-146,0 0-46,0 0 14,0 0-23,0 0-12,0 0-39,0 0 26,0 0-14,0 0 14,-4 0-33,0 0-6,-6 0-10,1 13-7,1 2 6,1 10-21,2 0 22,5 4-35,0-3 23,0-6-24,0-6 22,0-4-2,5-6 4,4-2-31,-1-2-39,1 0 56,3-10 9,-1-12 16,0-4-31,-2-6 18,-3-2 2,-1-5-1,-5 3 2,0 0-34,0 0 30,-2 4-11,-9 0 19,1 6 14,4 5-5,4 7-1,-1 7 11,3 4-12,0 3-10,0 0 9,0 0-9,0 17 10,0 5 0,9 3 29,1 4 3,-2 3 13,1 0-27,-3 2 1,4 0-10,-1-4-2,-3-2 3,4-3-7,-4-5-6,3-4 10,-3-6-15,1-2 2,0-4 5,2-2-25,-1-2-33,4 0 25,-1-10 12,0-8-1,1-4-46,-6-2 2,-6-1-5,0 3 29,0 2 37,0 4 6,-6 6 36,-4 4 28,4 6-1,1 0-28,-1 0 2,1 12-37,3 8 10,0 7-8,2 1-3,0 0 1,2-2-8,13-2 7,1-4 0,4-6-10,7-2 11,-5-6-68,-4-4-193</inkml:trace>
  <inkml:trace contextRef="#ctx0" brushRef="#br0" timeOffset="128342">659 1910 120,'0'0'133,"0"0"-38,0 0-4,0 0 10,0 0-33,0 0-11,0 0-9,-9-2 11,3 2-17,-3 0-29,-3 0-9,4 6 5,-1 6-18,0 2-1,4 0-4,1 0-15,4-2 9,0 0 5,0-4-2,0 2 16,0-4-25,2 2 26,5-1-23,2-4 13,0 4-13,-1-2 21,2 4-4,-3-1 6,-3 0-7,0 2 16,-4 4-7,0 0-1,0 4 16,0 0-16,-4-2 19,-7 0-14,-1-2 12,-1-4-2,2-2-16,2-4 7,-2-4-7,2 0 0,-2-4-98,4-14-107,3 2-99</inkml:trace>
  <inkml:trace contextRef="#ctx0" brushRef="#br0" timeOffset="128942">729 1998 103,'0'0'193,"0"0"-75,0 0-60,0 0 17,0 0-33,0 0-12,0 0-17,0 0 13,0 0 10,0 0-13,0 2-23,0 8 13,0 4-19,0 4 15,0 4-13,0 3 5,0-1-1,0-2 0,2 0 0,2-4-6,3-4-2,1-4 6,2-2-15,-1-6 7,-1-2-77,4 0 35,1-8 34,-2-14 6,0-4 6,-2-6 2,-2-2 1,-5-3 6,-2 5 4,0 5-7,0 4 22,0 9-21,0 6-1,0 8 0,0 0-80,0 0-139</inkml:trace>
  <inkml:trace contextRef="#ctx0" brushRef="#br0" timeOffset="129452">937 1976 176,'0'0'127,"0"0"-88,0 0 9,0 0 1,0 0-10,0 0-38,0 0 14,0 37-13,0-16 8,0 4-8,0 3-1,0 0 13,0-2-14,0-2 3,0-6 6,0-6-16,0-4 15,0-6-9,0-2 2,0 0 17,0 0 59,0-14-44,0-4-33,0-6-22,0-2 5,0-2-80,0 2 16,0 2 9,0 3 55,0 10 10,0 4 6,0 3 1,0 4 0,0 0 0,0 0 2,0 0-1,3 7 0,8 7 15,-2 1 1,2 3 27,1-1 9,-4-5-31,-1-4-3,-3-2-18,-2-4 10,1-2-4,-1 0-7,3 0 0,1 0 16,3-14-16,3-9-12,1 0-40,-3-4-45,2 1-28,-3 4 24,-1 6 101,2 6 14,-6 6 25,1 4-38,-3 0 38,0 4 20,0 12 42,0 4-13,-2 4-40,0 3 12,0 1-36,0 0 12,0-2-35,0-4 12,0-4-13,0-4-2,0-4-25,0-4-89,0-6-63</inkml:trace>
  <inkml:trace contextRef="#ctx0" brushRef="#br0" timeOffset="130173">1232 1952 16,'0'0'162,"0"0"-79,0 0-34,0 0 49,0 0-12,0 0-33,0 0-10,0 18-25,0-2 3,0 7-21,-2 0 12,-2 4-11,0 1-2,0-2 1,2-2-1,2-6 1,0-4-10,0-6 10,0-4-22,0-2 15,0-2-48,0 0 2,0 0-57,0-10-13,0-2-35</inkml:trace>
  <inkml:trace contextRef="#ctx0" brushRef="#br0" timeOffset="130473">1232 1952 13,'0'0'72,"0"0"-31,0 0 8,0 0 16,0 0 8,0 0-18,0 0 4,69 53-7,-54-31 3,-1 4-38,-1-1 2,-1 2-12,-2-3-8,-3-4 1,-1-4 0,0-4-22,-4-4-44,-2-8-24,0 0-60</inkml:trace>
  <inkml:trace contextRef="#ctx0" brushRef="#br0" timeOffset="130721">1180 2087 103,'0'0'157,"0"0"-91,0 0-28,0 0 32,0 0-5,0 0-40,0 0-12,67 0-6,-40 0-14,-2 0-81,-10 0-136</inkml:trace>
  <inkml:trace contextRef="#ctx0" brushRef="#br0" timeOffset="131749">38 2358 110,'0'0'192,"0"0"-127,0 0-31,0 0-33,0 0 25,0 0 7,0 0 3,47 0-4,-32 0-12,3 0 15,5 0-34,4 0 19,4 0-18,2 0 6,0 0-8,-1-3-1,-3 2-60,-10-2-72,-9 2-83</inkml:trace>
  <inkml:trace contextRef="#ctx0" brushRef="#br0" timeOffset="132089">239 2243 54,'0'0'168,"0"0"-61,0 0-30,0 0-8,0 0-3,0 0-53,0 0-1,0 18-5,2 3 1,-2 2-7,2 5 15,-2 5-15,0 1 0,0 0-1,0 0-53,0-2-13,0 0-18,0-9-4,0-8-62</inkml:trace>
  <inkml:trace contextRef="#ctx0" brushRef="#br0" timeOffset="132455">419 2448 159,'0'0'166,"0"0"-81,0 0-33,0 0-12,0 0-18,0 0-22,0 0 1,-4 50 8,4-36-13,0 1 12,0-6-16,0 0 6,0-4 1,0 0-9,8-4 1,1-1 7,0 0-37,2 0 33,0 0-20,0-10 19,-1-4-16,-6-2 23,-2 0-20,-2 0 20,0 0 0,-2 2-10,-16-2-36,3 6-67,1 2-74</inkml:trace>
  <inkml:trace contextRef="#ctx0" brushRef="#br0" timeOffset="132893">579 2250 165,'0'0'135,"0"0"-77,0 0-26,0 0 18,0 0-35,0 0-7,0 0-7,0 100 0,0-68-2,0 0 8,0-2-19,0-2-47,0-6-3,0-6-11,3-8-10,-3-3-99</inkml:trace>
  <inkml:trace contextRef="#ctx0" brushRef="#br0" timeOffset="133351">690 2344 127,'0'0'176,"0"0"-104,0 0-11,0 0-29,0 0 2,0 0-14,0 0-12,-8 84-1,8-72-6,0-4 3,0-2-3,0-2-2,0-2 1,0-2 0,0 0-33,0 0-35,0 0 16,2-6 0,2-6-7,-2-2 39,0 0 7,1 2-6,0 4 19,-3 4 0,2 4 1,-2 0 0,4 0 19,0 6 8,3 8-5,1 0 10,2 0-26,-1-2 9,-1-4-7,4-4 12,-1-2-13,-2-2 0,2 0 7,0 0-14,2-2 18,1-14-18,-1-2-2,1-6 19,-6-2-37,-1-4 32,-3 0-26,-4-2 9,0 3 2,0 4 2,-4 4-21,-5 5 21,1 6 1,0 6 38,4 4-20,0 0 11,1 12-29,1 12 5,2 4-5,0 6-1,0 1 0,11 1 1,1-2-7,1-2 5,3 2-18,-3-12-80,-2-6-47</inkml:trace>
  <inkml:trace contextRef="#ctx0" brushRef="#br0" timeOffset="134280">1267 2232 204,'0'0'101,"0"0"-77,0 0 6,0 0 15,0 0-22,0 0 1,0 0-23,0 104 18,0-78-18,0 0 11,0-4-10,0-6-2,0-2 0,0-6 0,0-2 0,0-4 0,0-2 0,0 0-26,0 0 25,0 0-21,-8-2-2,-2-8-11,-3 0 9,-1 0-26,1 2-31,0 2 70,2 2 13,4 4 20,3 0 9,0 0 10,4 4-27,0 10 5,0 2-3,0 2 2,0-2 32,4 0-19,7-4 1,3-2-29,3-2 25,1-4-25,-1-4 26,6 0-27,4-6-5,-5-10-101,-9-2-239</inkml:trace>
  <inkml:trace contextRef="#ctx0" brushRef="#br0" timeOffset="134820">1392 2416 162,'0'0'112,"0"0"-48,0 0-2,0 0-20,0 0-17,0 0-24,0 0 20,21-2-21,-13-4 23,1 0-22,2-4 12,0-2-7,-2-2 1,-3-2-7,-3 2 7,-3-3-17,0 3 6,0 2-5,-7 2-24,-6 6 14,-1 4 19,4 0 0,-1 7 29,1 11-28,8 6 2,2 2 6,0 0-18,0 0 21,12-4-5,5-4 10,3-4 6,7-6-23,-3-2-53,-6-6-70</inkml:trace>
  <inkml:trace contextRef="#ctx0" brushRef="#br0" timeOffset="135825">156 2814 243,'0'0'160,"0"0"-75,0 0-26,0 0 19,0 0-48,0 0 9,0 0-27,-82-23 37,64 21-16,3 2-1,3 0-14,1 0-16,5 2-4,-2 14-13,6 5 14,2 2-16,0 6 16,0-5-33,7-4-11,6-8 14,0-4-18,3-8 28,0 0 1,2 0 19,-3-12-5,1-8-4,-3-5-29,1-2 20,-6-5-11,-3 1-22,-5-3 27,0 2-5,0 0 16,0 2 1,-11 4 12,5 8 2,-2 6 11,6 4-12,2 6 0,0 2-15,0 0 1,0 0 13,0 7 1,0 10-6,7 5 13,2 2-3,2 4-3,1 2 6,-2 4-5,-1 1-1,1 1 1,0 6-2,-3-12-13,1-6-116</inkml:trace>
  <inkml:trace contextRef="#ctx0" brushRef="#br0" timeOffset="136465">380 2739 211,'0'0'182,"0"0"-120,0 0-2,0 0 14,0 0-22,0 0-16,0 0-36,-12 16 0,3 4 13,5 6-26,-2 1 15,6 0-3,0-2 1,0-5 0,0-6-7,10-2-2,-1-6 7,1-4-28,0-2 29,1 0-15,0 0 15,0-14-14,-2-6-18,-5-2-13,-2-5 11,-2 4 5,0 0-30,0 5 6,-6 6 11,2 6 43,-1 6 1,3 0 11,2 2-12,0 14 0,0 4 1,4 2 0,7 0-2,1 3 9,-1-3-4,2-4-3,5-4-2,-3-4-12,-3-6-136</inkml:trace>
  <inkml:trace contextRef="#ctx0" brushRef="#br0" timeOffset="136916">588 2621 155,'0'0'243,"0"0"-137,0 0-43,0 0-15,0 0-14,0 0-13,0 0-20,0 118 1,2-75 6,2 0-13,-1 4 5,2-5-1,-3-4-92,2-8-30,1-12-4,-5-8-29</inkml:trace>
  <inkml:trace contextRef="#ctx0" brushRef="#br0" timeOffset="137155">517 2858 33,'0'0'65,"0"0"-8,0 0-20,0 0-5,0 0-9,0 0-22,0 0 4,133-17-5,-110 8-18,-6-1-139</inkml:trace>
  <inkml:trace contextRef="#ctx0" brushRef="#br0" timeOffset="137344">713 2783 196,'0'0'126,"0"0"-76,0 0-22,0 0 22,0 0-25,0 0 2,-7 121-26,7-103 15,2-6-7,7-2-8,1-4 20,-2-2-20,1-4-1,2 0-12,3 0 11,-4-10-44,0-6-6,-4-6 1,-3-1 24,-3-9-29,0 9-81</inkml:trace>
  <inkml:trace contextRef="#ctx0" brushRef="#br0" timeOffset="137712">933 2715 215,'0'0'130,"0"0"-62,0 0-2,0 0-14,0 0-45,0 0-1,0 0 3,-33 42-18,33-30 9,0-4-1,0 2 0,0-1 1,6-1 1,6 2-1,1-2 58,-2 2-35,3-2 7,-6 2-29,-1 2 13,-7-1-7,0 8 6,0 3 25,-34 14-38,3-8-71,-2-4-249</inkml:trace>
  <inkml:trace contextRef="#ctx0" brushRef="#br0" timeOffset="143777">486 3050 46,'0'0'18,"0"0"9,0 0 5,0 0 13,0 0-4,0 0 11,0-2-3,0 2 13,0 0-1,0 0-16,0 0 12,0 0-22,0 0 26,0 0-35,0 0 17,0 0-32,0 0 10,0 0-7,0 0-5,0 0 8,0 0-7,0 0 17,0 0-26,0 0 34,0 0-22,0 0 32,0 0-29,-14 12-16,-1 5 0,-1 6 5,-2 10-11,5 5-13,2 4 19,4 4-36,5-2 34,2-1-24,0-7 26,9-6-11,9-6 2,1-6 8,6-6-15,2-4 9,-2-2 0,2-6 1,-4 0-43,-2 0-58,-11 0-235</inkml:trace>
  <inkml:trace contextRef="#ctx0" brushRef="#br0" timeOffset="144745">652 3160 62,'0'0'153,"0"0"-63,0 0-37,0 0 28,0 0-29,0 0-5,0 0-24,0 0 21,0 0-8,0 0-13,0 15-7,0 3-9,0 6 0,0 2 0,0 4-8,0 0 10,0 0-18,0-2 9,0-3-17,0-7-8,3-4-41,1-8-37,3-4-76,-4-2-99</inkml:trace>
  <inkml:trace contextRef="#ctx0" brushRef="#br0" timeOffset="145091">606 3229 68,'0'0'150,"0"0"-52,0 0-50,0 0-15,0 0 6,0 0-16,0 0 1,22-48-24,-15 40 13,2-2-7,4 2-2,1-1-4,-1 4 0,5 1 0,-3 2 9,3 2 17,-5 0-12,-1 0 17,-3 0-30,-5 7 13,-4 8-14,0 3 19,0 2-9,0 2-10,-13 2 9,-1-4-9,1 0-1,1-4-38,2-6 32,3-2 0,3-6-2,2 0 11,2-2-4,0 0-14,0 0-33,0 0-7,0 0 30,6-5 20,3-2 9,5 1-11,-1 0 15,0 2-8,0 2 1,-2 2 0,3 0 0,-5 0 0,-1 0 10,1 6 11,-4 4 33,-5 0 0,0 4 37,0 3-21,0 1-23,-11 4-26,-2-3-12,-1 0 8,1-3-17,2-6 1,4-4 12,0-6-26,3 0-13,-3 0-53,-1-14-67,-2-4-1,4 2-103</inkml:trace>
  <inkml:trace contextRef="#ctx0" brushRef="#br0" timeOffset="146120">1047 3133 41,'0'0'170,"0"0"-94,0 0-24,0 0 17,0 0 9,0 0-21,0 0 0,-43-13-2,34 13-4,-1 0 2,-2 0-8,-1 0-6,0 11-39,-1 3 6,1 4-5,4 6-2,0 2 0,5 2-5,1-2 5,3-2-22,0-4 23,0-4-23,3-2 23,10-4-24,5 0 1,2-2-28,2-4 18,0 1 1,12-5-11,-10 0-44,-1 0-135</inkml:trace>
  <inkml:trace contextRef="#ctx0" brushRef="#br0" timeOffset="146810">1243 3060 150,'0'0'143,"0"0"-46,0 0-12,0 0-4,0 0-48,0 0-16,0 0 5,0 27-14,0-5 10,0 4-17,0 4-1,0 4 7,0 0-14,0 0-23,0-4-42,0 2-48,0-7-23,0-10-85</inkml:trace>
  <inkml:trace contextRef="#ctx0" brushRef="#br0" timeOffset="147209">1174 3087 13,'0'0'91,"0"0"-38,0 0-19,0 0-10,0 0 2,0 0-9,0 0 21,96-7-11,-76 7 22,2 0-18,-2 12 12,-5 2-17,1 4 6,-5 4 7,-4 3 2,-2 5 20,-5 0-39,0 0 8,0 2-30,0-4 6,-14-2-6,1-4-7,-5-1 5,-2-3-18,-7-7-31,7-4-125,3-5-73</inkml:trace>
  <inkml:trace contextRef="#ctx0" brushRef="#br0" timeOffset="148688">1446 2986 15,'0'0'138,"0"0"-64,0 0 4,0 0-12,0 0 9,0 0-23,0 0 3,0 0-5,0 0-15,0 0-2,0 0-21,0 0-5,0 0-6,0 0-2,0 0 0,6 10 0,7 2 1,3 2 0,2 2 0,2 5 1,3-2 1,-4 8 4,-1 3 1,0 2-6,-5 6 9,-4 2-9,-5 2-1,-4 0-9,0-3-4,0-6 7,-6 0-16,-7-7 21,-3-6-21,-4 0 1,4-6-88,1-6-188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8:29.9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5528 995 237,'0'0'163,"0"0"-67,0 0 39,0 0-26,0 0-6,0 0-60,0 0 24,0 0-33,0 0 14,0 0-32,0 0-3,0 0-13,0 0-7,0 0-34,0 2-118,0 4-67</inkml:trace>
  <inkml:trace contextRef="#ctx0" brushRef="#br0" timeOffset="11473">303 64 159</inkml:trace>
  <inkml:trace contextRef="#ctx0" brushRef="#br0" timeOffset="12441">804 77 58,'0'0'101,"0"0"-25,0 0-1,0 0 18,0 0-37,0 0-19,0 0-28,105-51-2,-76 41-7,-6 0-29,-6 4-167</inkml:trace>
  <inkml:trace contextRef="#ctx0" brushRef="#br0" timeOffset="137561">1063 1449 127</inkml:trace>
  <inkml:trace contextRef="#ctx0" brushRef="#br0" timeOffset="144662">0 2249 95,'0'0'129,"0"0"-74,0 0-25,0 0 6,0 0-29,0 0 6,0 0-11,93-28-4,-68 24-8,-5 2-111</inkml:trace>
  <inkml:trace contextRef="#ctx0" brushRef="#br0" timeOffset="183141">5329 1848 51,'0'0'197,"0"0"-90,0 0-19,0 0-16,0 0-17,0 0-35,0 0-20,0-2-11,0 2-57,0 0-9,0 0-39,0 0-16</inkml:trace>
  <inkml:trace contextRef="#ctx0" brushRef="#br0" timeOffset="83276.27">7928 8325 228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5:46.6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121 710 41,'0'0'125,"0"0"-74,0 0-17,0 0-18,0 0-9,-14-4 5,12 4 1,0 0 20,2 0-26,0 0-6,0 0 35,0 0-14,0 0-22,0 0-31,0 0-31,0 0 18,0 0 24,0 0-5,0 0 24,0 0 2,0 0 4,0-1 7,0-2 8,2 2-1,0 1 0,-2-3 17,3 3 1,-3 0 12,0 0-21,0 0 25,0 0-5,0 0 9,0 0-25,0 0-7,0 0-7,0 0-12,0 0 19,0 0-24,0 4 28,0 4-29,0 2 15,0 1-13,0 0 17,-7 3-1,-4 7-5,0 1 5,-5 1-18,3 4 4,-3-3 6,5-4-17,-1-6 20,6-5-20,4-2 7,0-3 0,-1 0 0,3-2 1,0-2-2,0 1-1,0-1-7,0 0 18,0 0-12,0 0 4,0 0-1,0 0 0,0 0-1,0 0 0,0 0-8,0 0 8,0 0-2,5 0-7,6 0 11,5 0-2,-1-5 2,3-3-1,2-2 0,0 0 0,0 2 0,1 0 9,-2 2-19,-3 0 20,-1 2-19,-3 2 18,-6 2-9,-1-2 0,-3 2 0,-2 0-2,0 0 4,2 0-5,-2 0 13,0 0-20,0 0-17,0 0-28,8 0-61,-2 0-12,0 0-133</inkml:trace>
  <inkml:trace contextRef="#ctx0" brushRef="#br0" timeOffset="1049">100 862 13,'0'0'61,"0"0"-15,0 0 4,0 0 12,0 0 38,0 0 7,0 0-21,-2-1-5,0 1-26,2 0 8,0-3-42,0 3 9,0 0-21,0 0 15,0 0-15,0 0-8,0 0 4,0-1 2,0 1-14,0-4 7,0-2-2,9-5 1,3-3-1,3 1 3,1-5-1,-1-2 1,3-2-1,0 0 7,2 0 1,0 1-16,1 3 19,0 0-20,6 0 15,4 0-8,2-1 2,4 1-1,1-3 1,1 6 0,-3-1-7,0-1 19,-2 6-24,-1-1 22,-4 2-17,0 2 8,-2-1-1,0 1 0,-3 2-10,0 1 10,-1 1-10,-1-3 4,0 1 10,-2 2-14,1 0 12,-4 0-3,-1 3 2,1-2-1,-1 3 0,1 0 0,-5 0-9,1 0 18,1 0-22,-1 0 20,1 0-19,1 0 12,1 0 0,4 0 0,2 0 0,3 3 0,0-2 1,-1 2-11,0-3 22,1 1-21,0 2 16,-1-2-14,-3 2 8,-2 0-1,2-1 1,-6 3-1,3-4 0,2 2 6,0-2-14,2-1 16,3 0-13,0 0 11,-1 0-7,0 0 1,-1 0-1,-3 0 1,0 0 0,-4 0-6,0 0 13,-1 0-13,3 0 12,-1 0-9,4 0 4,-1 0-1,-1-1 0,2-3 1,-1-1-3,0 3 4,-2-1-8,0-1 16,-5 1-19,2-1 18,-3 3-10,-1-2 1,0 3 0,-4 0-1,2 0 2,-1 0-7,4 0 13,1 0-16,3 0 18,3 0-16,4 0 13,2-2-7,2-2 1,-1 0 0,3 0 0,0 0 1,-2 0-7,0 1 16,-5 0-17,0 2 14,-1-2-14,-2 2 6,2-2 1,1 1 1,1 0 0,-2-1-2,4 0 8,0 2-17,-3 1 20,-2-3-17,0 3 8,0-1-1,0-2 1,0 3-1,3-2 0,-4 0 1,4 0-6,-3-2 14,3 0-16,0 0 14,0 0-14,-1 0 7,-1 1 0,-2-1 0,2 0 1,1-1-2,0 0 9,0-2-18,1-1 22,2 2-21,-4-2 16,2 2-7,-5 2 0,-1 0 0,-3 0 0,-1 0 4,1 2-12,-1-4 16,3 3-16,1-4 19,4 1-17,-1-2 7,0 0-1,0 2 0,-4-2 0,-5 4 0,-5 2 9,-4 0-18,1 2 18,-3 0-6,0 0-2,0 0 14,0 0-14,0 0-1,2 0-1,0-2-15,3 0 15,-3 0-6,3 1 0,-3-2 14,-2 3-13,0 0 12,0 0-6,0 0 0,0 0-20,0 0-15,0 0-5,0 0 30,2 0-21,2 0 29,1 0-10,-1 0 11,-2-1-5,3 1-17,-5 0-15,0 0-97,0 0-88</inkml:trace>
  <inkml:trace contextRef="#ctx0" brushRef="#br0" timeOffset="2867">3181 74 45,'0'0'182,"0"0"-67,0 0-8,0 0-47,0 0-9,0 0-29,0 0 1,-45-16-2,41 16-15,-1 0 10,3 0-15,0 0 24,2 0-12,0 0 37,0 0-8,0 0-7,0 0-25,0 0-10,0 0 0,0 0 1,0 0-8,0 0 5,0 0 1,9 0 2,2 0-1,2 0 1,3 4-1,2 1 1,-1-2 0,2-1-1,-2 2 10,3 0-20,1-2 23,3 1-20,2-3 14,5 0 2,4 0 11,0 0-19,3 0 12,0 0-12,-3 0-2,-1-3 11,-2 1-19,-3-2 18,-3 2-15,0 0 7,1 0-1,0-1 0,2-2 6,-2 3-12,2-2 18,-2 2-18,-2-2 19,-6 2-20,-1 0 13,-7 2-6,1 0 0,-4 0 0,1 0-1,3 0 3,1-1-14,5 1 24,5-3-18,-2 1 15,4-2-17,0 2 9,-1 0-1,-2 0 1,-2 0-1,1 1 0,-6-2 7,-4 3-21,2-2 28,-1 0-21,3 0 8,4-2-1,0 0 0,6 2 0,-1-2-1,3 2 2,-4 2-11,-4 0 13,-1 0-11,-5 0 5,-1 0 1,-3 0-4,-3 0-1,1 0-4,2 0 4,0 2 6,2 0 2,5 2-11,-1-2 18,3 2-16,-2 0 15,2-2-9,0 3 2,-3-2-1,1 1 1,1-2 0,-1 2-3,3-2 10,-4 1-17,1-3 19,-1 0-16,-1 0 8,-4 0-1,-1 0 0,1 0 1,-2 0-2,1 0 6,3 0-13,3 0 16,1 0-15,-1 0 14,1 0-8,-3 0 1,-2 0-1,-2 0 1,-2 0 0,-3 1-7,1-1 16,-1 2-21,-2-2 24,3 0-21,0 2 16,-1-2-7,0 0 0,-2 0 0,1 0-2,-1 0 5,-2 0-9,0 0 16,0 0-14,0 0 5,0 0-2,2 0-20,2 0-73,-1 0-12,-3-4-215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7:12.2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 47 61,'0'0'94,"0"0"-31,0 0-27,0 0 22,0 0-16,0 0 5,-14 0 1,14 0-14,-2 0 13,2 0-34,0 0 18,-3 4-30,1 3 9,2 0-9,0 5-1,0 0 0,0 6 1,0 2-2,0 2 7,5 4-14,2 0 16,0 2-16,-1 0 16,-4-2-16,0-2-3,-2-2-68,0-6-69,0-8-82</inkml:trace>
  <inkml:trace contextRef="#ctx0" brushRef="#br0" timeOffset="369">0 25 12,'0'0'265,"0"0"-141,0 0-70,0 0 9,0 0-5,0 0-19,0 0-25,-3-3-13,3 3-1,0 0 1,12 0 1,3 0 0,6 1 25,-1 9-26,2 0 38,2 5-26,1-2-3,-5 3-10,1 2 1,-8 2-2,-5 0 2,-5 2-10,-3 0 21,0 6-6,-7 0-6,-12 4 0,-4 0-3,-2-5-20,1-2-11,-1-6-38,10-4-33,1-9-139</inkml:trace>
  <inkml:trace contextRef="#ctx0" brushRef="#br0" timeOffset="836">287 54 134,'0'0'191,"0"0"-64,0 0-39,0 0 8,0 0-31,0 0-23,0 0-16,0-7-1,0 7-14,-4 0-11,0 8 0,2 13-11,-5 6 1,1 9 10,2 6 0,-4 4-19,4 0-37,2-2-34,2-8-70,0-9-12,0-10 18,0-9 21</inkml:trace>
  <inkml:trace contextRef="#ctx0" brushRef="#br0" timeOffset="1144">254 69 111,'0'0'139,"0"0"-87,0 0 43,0 0-7,0 0-35,0 0-31,0 0 17,27 16 19,-15 6-48,1 6 0,1 4 0,-1 4-19,-1 4 9,0-2-26,-1-1-63,1 0-40,-3-9-39,-5-10-63</inkml:trace>
  <inkml:trace contextRef="#ctx0" brushRef="#br0" timeOffset="1435">241 273 117,'0'0'113,"0"0"-66,0 0-31,0 0 19,0 0-17,0 0 13,0 0-15,81-36-6,-66 28 1,3 2-11,7 0 0,-5 0-31,-2 2-107</inkml:trace>
  <inkml:trace contextRef="#ctx0" brushRef="#br0" timeOffset="1730">416 65 130,'0'0'244,"0"0"-143,0 0-19,0 0-21,0 0 4,0 0-57,0 0 1,24-24-9,-11 19 0,5-2 0,1 1-9,0 2 1,1 0-53,7-1-8,-4 1-84,-8-1-61</inkml:trace>
  <inkml:trace contextRef="#ctx0" brushRef="#br0" timeOffset="2008">525 27 41,'0'0'102,"0"0"-30,0 0-1,0 0 2,0 0-26,0 0-7,0 0-17,0 84 10,0-62-26,0 4 10,0 0-16,0 2 3,4-2-4,3 2-9,0 0-40,-2-6-87,-1-8-43</inkml:trace>
  <inkml:trace contextRef="#ctx0" brushRef="#br0" timeOffset="2345">740 41 65,'0'0'182,"0"0"-88,0 0-2,0 0-10,0 0 6,0 0-34,0 0 3,0-8 5,-2 8-15,-3 0-42,-4 4 13,0 8-36,0 10 13,0 4 4,3 6-25,1 2 20,3-4-16,2-2 9,0-6 6,0-4 0,5-4 5,3-6-15,4-4 17,1-4-41,0 0 12,1-2-13,2-16 16,-3-6-2,-2-4 12,-6 0 10,-5-2 2,0 0-2,0 4 12,-16 5 4,-5 3-9,4 5-2,-1 5-9,2 8-35,5 0-69,5 0-141</inkml:trace>
  <inkml:trace contextRef="#ctx0" brushRef="#br0" timeOffset="2870">923 18 130,'0'0'196,"0"0"-76,0 0-51,0 0 26,0 0-24,0 0-17,0 0-33,-27-11-21,21 11-1,-3 0 0,-1 3-12,4 5 3,-1 1 3,3 1-12,2 0-4,2 1-6,0-4 22,0 4 5,6-6 2,3 3 0,3-2 0,1 2-1,-3 0 3,4 4-7,-7 0 17,-3 2-24,-4 4 13,0 4-2,-6 2-34,-19 12-27,2-4-6,4-8-175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7:20.6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18 77,'0'0'134,"0"0"-69,0 0 4,0 0-21,0 0 6,0 0-41,0 0 21,0 0-13,0 0 12,0 9-15,0 1-2,-2 4 2,2 0-18,0 4 11,0 4-9,0 2-4,0 2 7,0 1-14,0 9 0,0-8-80,0-6-96</inkml:trace>
  <inkml:trace contextRef="#ctx0" brushRef="#br0" timeOffset="375">0 41 25,'0'0'125,"0"0"-60,0 0-7,0 0 31,0 0-40,0 0 2,0 0-24,0-20 22,2 17-31,3 3-10,2 0-7,4 0-1,4 0 3,1 0 4,1 3-5,1 7 5,-1 4-14,0 0-3,-7 4 4,1 2 6,-4 2 23,-5 2-8,-2 2-15,0 2 0,0 0 9,-7 1-15,-6-3 6,-3-4 0,-1-2-29,2-6 18,1-4-11,-3-3-28,3-3-14,1-4-133</inkml:trace>
  <inkml:trace contextRef="#ctx0" brushRef="#br0" timeOffset="1344">239 43 35,'0'0'156,"0"0"-44,0 0-15,0 0-3,0 0-27,0 0-10,0 0-43,-9 0 9,9 0-16,0 0-14,-2 6 10,0 8-3,2 4 0,-2 6 0,2 4 0,0 4 0,0 3-2,0-5-24,0-6-24,0-2-27,2-10 8,2-4-142</inkml:trace>
  <inkml:trace contextRef="#ctx0" brushRef="#br0" timeOffset="1856">190 57 55,'0'0'108,"0"0"-46,0 0-3,0 0 18,0 0-30,0 0-3,0 0-10,0-4-12,0 4 20,0 0-31,0 0 8,0-2-10,5 0-14,3-2 13,10 0-8,2-2 0,5-2 1,-1-1-3,2 4-5,1-2-18,-2 4-65,-8 0-46,-6 3-108</inkml:trace>
  <inkml:trace contextRef="#ctx0" brushRef="#br0" timeOffset="2276">188 155 51,'0'0'109,"0"0"-52,0 0-13,0 0 28,0 0-33,0 0-5,0 0-34,15 0 39,-5 0-10,3 0 3,2-2-17,3 0-7,-1 2-8,2 0 1,-4 0-2,1 0 2,-3 0-8,2 0-42,-3 0-46,-6 0-109</inkml:trace>
  <inkml:trace contextRef="#ctx0" brushRef="#br0" timeOffset="2628">192 286 15,'0'0'111,"0"0"-77,0 0 21,0 0 9,0 0-5,0 0-10,0 0-22,29 24 14,-18-16-20,1 0 18,3-2-30,0 1 1,8-4-9,8-3-2,-3 0-77,-6-2-125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7:25.7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120 100 235,'0'0'106,"0"0"-36,0 0-3,0 0 12,0 0-72,0 0 37,0 0-42,-29 0 7,14 6-1,-1 6-8,1 1 0,1 5 4,3 0-10,3 1-2,0-3 2,6-2-24,0-5 28,2-4 2,0-3-17,0 0 10,0 0-14,0 0 21,7-2 0,2 0-8,0 0-1,2 0-10,-2 0-15,-2 0 24,-3 0-5,-2 0 14,-2 0 1,0 0 1,0 0 0,0 0 9,0 0 8,-2 5-17,-2 2-2,-3 8 1,3-2 0,-1 1 0,2 0 6,3-1-15,0-4 15,0-1-13,0-3-11,0-1 8,12-3 10,3-1 7,1 0-7,-1 0-26,4 0 19,-2 0-12,-1-5-24,-5-2-107</inkml:trace>
  <inkml:trace contextRef="#ctx0" brushRef="#br0" timeOffset="585">174 200 199,'0'0'214,"0"0"-115,0 0-14,0 0 11,0 0-49,0 0 2,0 0-48,0 0-1,0 0 0,0 7-8,2 8 8,5 7 0,-3 4 0,3 6 9,-4 0-15,1-2 19,-4-2-23,0-2 24,0-5-25,0-7 12,0-5-1,0-3 5,0-3-5,-4-3-7,-2 0-65,-2-9-35,1-10-81,3-6-171</inkml:trace>
  <inkml:trace contextRef="#ctx0" brushRef="#br0" timeOffset="1028">263 198 18,'0'0'86,"0"0"-25,0 0-27,0 0-1,0 0 12,0 0-15,0 0 4,47 9-20,-41-9 19,-2-7-31,2-4 11,-4-4-13,-2 1 7,0-2-7,0-2 0,-4 4-13,-8 0-17,-1 7 30,1 2-24,3 5 2,3 0 6,0 5 15,1 14-5,5 3 0,0 4 6,0 0 0,0-2 13,5-3 3,3-3 30,1-5-17,-3-1-2,4-1-25,-4-6 6,1-1-8,-1-4 6,4 0-14,-4 0-2,3-5 9,-3-13-23,-1-1 9,0-1-11,-3 2-6,-2 2-42,2 6 34,-2 4 30,0 4-2,0 2 11,3 0-10,-1 0 11,2 12 33,0 2 38,1-2-34,2 1-2,-3-4-16,1 0-18,-1-6-2,0-1-3,1-2-2,-1 0 4,6 0-32,-4-4 9,3-10 24,-1-4-48,2-6-7,-1 3-25</inkml:trace>
  <inkml:trace contextRef="#ctx0" brushRef="#br0" timeOffset="1569">476 149 71,'0'0'111,"0"0"-17,0 0-24,0 0-10,38 117-42,-26-89-18,-1-3 0,0-3-18,2-11-111,-2-4-19,-1-7 19</inkml:trace>
  <inkml:trace contextRef="#ctx0" brushRef="#br0" timeOffset="1787">570 190 41,'0'0'122,"0"0"-22,0 0-28,0 0-23,20 126-33,-15-92-10,-5 6-6,0-8-78,0-8-179</inkml:trace>
  <inkml:trace contextRef="#ctx0" brushRef="#br0" timeOffset="1974">548 152 75,'0'0'140,"0"0"-95,0 0 17,0 0-17,0 0 4,0 0-31,0 0 14,60-54-9,-49 54-3,0 0-7,0 0-5,-2 10 28,0 6 0,-5 4 24,-1 3-35,-3 0 2,0 3-25,0 1-2,-9-5-15,2-7-44,1-8-6,1-7-51,3 0-77</inkml:trace>
  <inkml:trace contextRef="#ctx0" brushRef="#br0" timeOffset="2283">713 0 16,'0'0'107,"0"0"-51,0 0-31,0 0 18,0 0-16,0 0 4,0 0-10,2 64 7,0-42-4,2 0-17,-1 1 1,1-2-8,-2-2 0,2 2-35,2-6-28,-4-4-61</inkml:trace>
  <inkml:trace contextRef="#ctx0" brushRef="#br0" timeOffset="2530">824 126 284,'0'0'114,"0"0"-66,0 0 0,0 0 12,0 0-40,0 0-18,0 0-2,2 100 6,4-90-18,2-3 24,-2-3-24,3-4 12,-3 0-16,4 0-50,-6-11 30,1-7 7,-5-11-1,0 0-4,-11 5-178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8:23.6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0 0 42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8:23.3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77 297 54,'0'0'80,"0"0"-10,0 0-13,0 0-16,0 0 18,0 0-30,0 0-9,-55 27-20,52-23-1,3-2-12,0 2-20,0-2 3,0 0-23,0-2 22,0 0-25,0 0 3,0 0 9,0 0 24,0 0 20,3 0 7,0 0-7</inkml:trace>
  <inkml:trace contextRef="#ctx0" brushRef="#br0" timeOffset="381">77 297 42,'69'-58'13,"-69"58"4,0 0 18,0 0-15,0 0 2,0 0-14,0 0 18,0 0-10,0 0 12,0 0-18,0 0 7,0 0 3,0 0 6,0 0-1,0 2-12,-6 4 14,-3 0-14,-2 2 9,-1-1-22,0 4 11,-2-1-10,1-1-1,2-1 2,-1 0-2,3 1 4,1-2-1,-2-1-6,4-2 7,1 0-5,1 0 2,2-2-2,2 0 1,-2 0-1,2 2-9,0-2-26,0 0 10,0-2-13,0 2 20,0-2-14,0 0 14,0 0 5,4 0 14,5 0 10,0 0-9,0 0 15,0 0-16,-1 0 10,4 0-10,-1 0 14,2 0-14,-1 0 8,0-2-8,2 0-1,-3 2 1,-2 0 0,0 0-2,0 0 4,-2-2-4,-3 2 0,0 0 1,0-2-43,0 2-5,-4-2-17,0-2 55,0-2 11,0 0 18,0-4 55,-8-2-35,0 1 27,-1-5-41,-3 2 4,6 0-27,-1 0-1,3 4 7,0 0-7,4 4 0,0 0 1,0 2-2,0 2-33,0 0-36,6 2-77</inkml:trace>
  <inkml:trace contextRef="#ctx0" brushRef="#br0" timeOffset="1203">189 294 42,'0'0'131,"0"0"-69,0 0 32,0 0 0,0 0-9,0 0-33,0 0 4,0 0-24,0-1-9,0-2-23,7 2-3,5-3 2,5 0 2,2-2-2,4-2 8,-1 0-20,5-4 10,-1 2 3,-1-2-43,-1 2-9,1 2-12,-6 6-32,-3 0-49,-5 2-26</inkml:trace>
  <inkml:trace contextRef="#ctx0" brushRef="#br0" timeOffset="1661">643 72 126,'0'0'222,"0"0"-61,0 0-31,0 0-21,0 0-46,0 0 5,0 0-39,0-8 3,0 8-32,0 0 0,0 0 0,0 0-7,0 0-5,0 2-48,6 14 47,-1 4-54,-1 6 15,0 2 0,-1 2 3,-3 3-37,0-5-64,0-10-49</inkml:trace>
  <inkml:trace contextRef="#ctx0" brushRef="#br0" timeOffset="1977">605 41 59,'0'0'230,"0"0"-126,0 0-73,0 0 23,0 0-36,0 0 11,0 0-23,65-4 6,-46 4 2,2 0-12,-4 8 17,1 1-19,-2 1 16,-3 2-16,-4 2 20,-3 4-19,-6 0 21,0 4-22,0-1 1,-15 3-2,-5 0-6,2 0 7,-2-2-44,7-4 7,3-5-66,4-6-67,6-3-40</inkml:trace>
  <inkml:trace contextRef="#ctx0" brushRef="#br0" timeOffset="2336">947 27 316,'0'0'196,"0"0"-102,0 0 31,0 0-12,0 0-22,0 0-59,0 0 14,0-3-46,-2 12 0,-4 8-1,-5 7-9,-1 6 10,-1 4-14,2 2 1,0-5-54,2-3 25,2-8-36,5-8 47,0-6 9,2-6 22,0 0 0,0 0-29,0-10 13,2-10-12,7-4 27,-3-2-19,3-4-9,1 1-62,-4 3 31,1 2-5,-1 4 43,-2 8 21,2 7-2,-2 2-5,2 3 16,-1 0 8,3 3 43,2 10-7,-1 5 2,-3 2 18,3 2-29,-2 0-21,-3-2-22,1-2-20,-1-1-6,-4 1-49,0-6-25,0-2-131</inkml:trace>
  <inkml:trace contextRef="#ctx0" brushRef="#br0" timeOffset="2848">841 215 124,'0'0'152,"0"0"-108,0 0 33,0 0-5,0 0-26,0 0-6,0 0-39,91-32 7,-71 24 6,0 2-27,0 1 13,-2 1-6,0 0-41,-5 0-92,-5 1-87</inkml:trace>
  <inkml:trace contextRef="#ctx0" brushRef="#br0" timeOffset="3147">1110 11 130,'0'0'179,"0"0"-121,0 0 2,0 0 1,0 0-40,0 0 1,0 0-9,-3-6 30,3 4-35,0 2 2,3 0 0,8 0-10,4 0 0,2 0 0,0 0 1,1 0 0,-1 0-2,2 0-22,-2 0-3,-1 0-60,-5 0-21,-5 2-150</inkml:trace>
  <inkml:trace contextRef="#ctx0" brushRef="#br0" timeOffset="3454">1205 23 168,'0'0'157,"0"0"-95,0 0 30,0 0-17,0 0-24,0 0-33,0 103 0,-2-77-17,0 1 9,0-1-10,2-2-2,0 2-34,0-9-79,0-4-94</inkml:trace>
  <inkml:trace contextRef="#ctx0" brushRef="#br0" timeOffset="3725">1377 62 405,'0'0'147,"0"0"-29,0 0 2,0 0-29,0 0-74,0 0-6,0 0-11,-27 40-9,23-20 8,4-2-26,0-2 11,0-3-7,0-3 23,4-2-29,5-2 0,2-4-33,-2-2 9,2 0 23,0 0 17,1-4 13,-4-8-14,-1-3 14,-5-1-8,-2-6 7,0 2 2,0-2-1,-2 0 0,-11 6-7,2 4 5,-5 7-45,5 3-61,2 2-191</inkml:trace>
  <inkml:trace contextRef="#ctx0" brushRef="#br0" timeOffset="5340">1128 416 355,'0'0'147,"0"0"-89,0 0-13,0 0 2,0 0-16,0 0-30,0 0 12,11-16-11,-7 12-1,1 0-1,4 0-32,-5 2-105,0 2-167</inkml:trace>
  <inkml:trace contextRef="#ctx0" brushRef="#br0" timeOffset="5970">1184 572 248,'0'0'116,"0"0"-64,0 0 54,0 0-42,0 0-32,0 0-31,0 0-2,2-6-36,-2 2-9,4-1-46,-2-3-61,0 4-90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8:27.5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51 116,'0'0'150,"0"0"-49,0 0 0,0 0-2,0 0-22,0 0-37,0 0 8,-6-16-32,6 13 2,0-3-8,6 2-14,5-1 11,3-1-7,3 2 0,-1 0-1,-1 0 0,1 4-13,-3 0 14,-4 0-22,-2 0 21,-5 5-21,-2 9 22,0 4-11,0 3 11,-9 3 8,-6 2-8,-3-2 0,3-4-9,1-4-4,5-6-1,7-6 5,0-2 3,2-2 6,0 0-39,0 0 6,4 0 14,8-2 1,1 0 18,0 0-15,1 2 14,-4 0-8,-1 0 8,-2 0 2,-5 0-1,0 8 52,-2 4 36,0 2-15,-4 2-40,-12 0 8,-2 2-28,-1-2-2,1-2-11,-6 1-63,6-4-87,0-3-264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2:04.2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131 23 74,'0'0'174,"0"0"-61,0 0-40,0 0 20,0 0-46,0 0-6,0 0-17,0 0 21,0 0-5,0-1-3,0 1 7,0 0-13,0 0 15,0 0-26,0 0 25,0 0-39,0 0 31,0 0-30,0 0 2,0 0-9,0-4 1,0 4-2,0-2-19,0-4-64,0 2-107,0-2-185</inkml:trace>
  <inkml:trace contextRef="#ctx0" brushRef="#br0" timeOffset="968">109 185 160,'0'0'214,"0"0"-126,0 0-19,0 0 16,0 0-47,0 0-4,0 0-13,0-2 35,0 2-26,0 0 24,0 0-24,0 0 6,0 0-16,0 0-14,0 0 1,3 2 3,-3 10 18,0 4-8,0 6 21,0 0-34,-3 2 19,-15 0-26,-14 10 0,3-6-81,-1-4-191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7:52.6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163 251 110,'0'0'88,"0"0"-36,0 0 3,0 0 20,0 0-41,0 0-6,0 0-11,0 0-3,0 0 4,0 0-18,0 0 15,0 0-13,0 0 8,0 0-10,0 0 25,0 0-7,0 0 18,0 0-5,0 0-8,0 0 10,0 0-16,0 0 1,-8 2-18,-4 2-1,1 0-13,0 0 14,0 0-18,-2 3 10,1-4-4,-1 3-1,1 0 12,4-2-28,-1 2 29,-1-2-22,4 0 21,-1 1-5,1-3-29,0 1 25,0 0 10,4-1-2,2-2 4,0 0-4,0 0 7,0 0-11,0 0-3,0 0 8,0 2-33,0 0 9,8 0 24,2 2 1,3 0-7,1 0 14,-1 0-10,3 2 9,-1 0-12,-1 2-11,-1-2-15,1 2-34,-5-2-25,-3-2 19,1 3 24,-4-6 15,-3 4 14,2-5 19,-2 0 0,0 0 5,0 0-4,0 0-1,0-3 0,0-8-52,0-6 52,0 1 29,0-2 7,0-1-16,0 0 3,0 0 3,0 1-17,0 0-8,0 4-1,0 2 0,0 2-9,0 3 9,0 6-41</inkml:trace>
  <inkml:trace contextRef="#ctx0" brushRef="#br0" timeOffset="1011">161 312 2,'0'0'99,"0"0"-53,0 0-38,0 0 2,0 0-4,0 0-5,0 0 4,-9 14-5,9-12 33,0-2 19,0 0 18,0 0-22,0 0-5,0 0-21,0 0-21,0 0 5,5 0 1,8 0 12,7 0-17,2-6 9,0 0-10,3-2-2,-2 1 1,-2 4-22,4 3-37,-7 0-36,-7 0-87</inkml:trace>
  <inkml:trace contextRef="#ctx0" brushRef="#br0" timeOffset="1530">402 142 29,'0'0'185,"0"0"-79,0 0-61,0 0 19,0 0-18,0 0-29,0 0-16,0 18 0,0 0 2,0 5 6,0 3-16,0 4 7,0 4 0,2 9-68,0-9-46,1-5-73</inkml:trace>
  <inkml:trace contextRef="#ctx0" brushRef="#br0" timeOffset="1832">348 156 41,'0'0'96,"0"0"5,0 0-53,0 0 14,0 0-35,0 0-4,114-8-7,-89 8-4,-1 0 5,-2 0-17,-1 10 24,-6 4 14,-3 1-1,-6 3-18,-4 4 7,-2 0 1,0 5-8,-18-2 1,-1 2-19,-4-3 9,0-2-10,4-3-1,1-5-36,2-6-35,5-5-104,2-3-44</inkml:trace>
  <inkml:trace contextRef="#ctx0" brushRef="#br0" timeOffset="2326">689 106 91,'0'0'149,"0"0"-74,0 0-18,0 0-26,0 0 6,0 0-37,0 0 29,-8 48-22,3-20 16,-1 5-14,-2 3-8,2 3 8,-1-5-9,3 0-1,2-8-42,2-2-81,0-10-38</inkml:trace>
  <inkml:trace contextRef="#ctx0" brushRef="#br0" timeOffset="2622">662 136 38,'0'0'134,"0"0"-69,0 0 18,0 0-29,0 0-30,0 0 4,0 0-28,45 121 17,-40-95-17,-1 0-1,-4 5-104,0-9-31</inkml:trace>
  <inkml:trace contextRef="#ctx0" brushRef="#br0" timeOffset="2873">602 319 121,'0'0'171,"0"0"-108,0 0 3,0 0-15,0 0-1,0 0-32,0 0-2,85-32-15,-65 24 1,-2-2-2,2 2-60,-4 0-88,-7 2-113</inkml:trace>
  <inkml:trace contextRef="#ctx0" brushRef="#br0" timeOffset="3212">768 89 72,'0'0'104,"0"0"-45,0 0-5,0 0-30,0 0-8,0 0-15,0 0 9,66-8-9,-47 8-2,-4 0-4,3 0 5,-3 0-23,3 0-48,-7 0 21,-1 0-12</inkml:trace>
  <inkml:trace contextRef="#ctx0" brushRef="#br0" timeOffset="3482">841 130 58,'0'0'105,"0"0"-50,0 0-23,0 0 21,0 0-20,0 0 9,-5 111-20,5-85-14,0-2 1,0 1-8,0-3-2,0-6-29,12-2 4,-3-6-76,0-4-65</inkml:trace>
  <inkml:trace contextRef="#ctx0" brushRef="#br0" timeOffset="3768">973 122 41,'0'0'212,"0"0"-93,0 0-83,0 0 16,0 0-27,0 0 1,0 0-25,-10 87 3,8-59-4,0 0 0,2-2 0,0-5 0,0-7-7,2-2 11,10-6-12,-1-6-13,3 0 8,-1 0 6,0-10 1,-2-8 4,0-4-1,-7-5 3,-1-1 21,-3-2 7,0-1-27,-9 3 21,-6 4-11,-3 4-8,-11 12-3,4 6-47,2 2-115</inkml:trace>
  <inkml:trace contextRef="#ctx0" brushRef="#br0" timeOffset="4525">1260 0 209,'0'0'136,"0"0"-58,0 0 29,0 0-19,0 0 1,0 0-53,0 0 0,0 25-23,2-5 15,0 6-7,2 5-12,-4 17-9,0-6-84,0-3-142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7:58.3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129 229 59,'0'0'93,"0"0"-36,0 0-5,0 0 42,0 0-28,0 0-21,0 0-6,0 8-10,0-4 4,-3 2-24,0 0 21,-1-2-29,-2 2 20,1 2-20,-1 0 8,-4 2-9,2 3 1,-3-1-2,-3 2 2,3-2-8,-3 2 0,3-2 6,3-4-7,0-2 7,4-2 1,2-4 0,0 0-1,2 0-11,0 0-3,0 0-19,0 0 15,0 0-32,4 0 37,6-4 4,2-2 9,2 2 1,-1 0-5,2 2 3,4 0-2,-3 2-3,-1 0-35,-1 0-3,-6 0-15,1 0 29,-7 0 5,0 0 10,1 0-8,-3 0 24,0 0 22,0 0 5,0 0-10,0 0-16,-5-4 19,-1-6-12,1-2 35,-1-2-1,-1-1-9,-2 1-18,2 2-14,1 2-2,2 2-14,4 4 4,0 4-105,0 0-65</inkml:trace>
  <inkml:trace contextRef="#ctx0" brushRef="#br0" timeOffset="720">131 299 33,'0'0'65,"0"0"-8,0 0 0,0 0 28,0 0-30,0 0 6,0 0-38,17-6 3,-3 2-20,3 0 7,8-2-6,0 0-6,4-2-2,2 4 10,-2 0-19,2 0 1,2 4-28,-6 0-67,-6 0-55</inkml:trace>
  <inkml:trace contextRef="#ctx0" brushRef="#br0" timeOffset="1751">559 156 143,'0'0'162,"0"0"-76,0 0-25,0 0-5,0 0-26,0 0-29,0 0 19,0 0-5,0 12 34,0 4-33,0 2 8,0 5-22,2 3 1,0-2-3,2 3-23,4 3-34,-4-8-52,0-6-80</inkml:trace>
  <inkml:trace contextRef="#ctx0" brushRef="#br0" timeOffset="2067">528 113 153,'0'0'136,"0"0"-71,0 0 15,0 0-18,0 0-24,0 0-37,0 0-2,22-12 7,-9 12-12,1 0 12,3 0-4,1 2-2,0 8 0,0 0 10,-2 5-3,-3-1 7,-2 4-14,-2 0 0,-6 5 0,-3-1-1,0 2-8,-3-2 9,-11 2-9,2-1 6,-5-5 3,2-2-47,1-6 28,1-3-42,2-4-45,4-3 5</inkml:trace>
  <inkml:trace contextRef="#ctx0" brushRef="#br0" timeOffset="2523">837 93 46,'0'0'220,"0"0"-101,0 0-39,0 0 2,0 0-30,0 0-13,0 0-26,0 8 7,0 10-18,-6 4 4,1 7-6,-1 3 0,2 1-2,-1-1-21,2-3-13,1-5-48,2-6-17,-2-8-108,2-6-15</inkml:trace>
  <inkml:trace contextRef="#ctx0" brushRef="#br0" timeOffset="2824">839 58 20,'0'0'93,"0"0"-24,0 0-17,0 0 4,0 0-14,0 0-12,0 0-28,54 100-2,-46-80 0,-8 4-62,2-1-52,-2-7-74</inkml:trace>
  <inkml:trace contextRef="#ctx0" brushRef="#br0" timeOffset="3108">782 190 215,'0'0'118,"0"0"-83,0 0-8,0 0-11,0 0-14,0 0 7,0 0-8,92-31-2,-75 28 1,8-1-19,-5 1-60,-5 3-68</inkml:trace>
  <inkml:trace contextRef="#ctx0" brushRef="#br0" timeOffset="3506">984 34 87,'0'0'171,"0"0"-101,0 0-3,0 0 19,0 0-42,0 0-5,0 0-38,39-22 25,-24 18-25,3 0 15,2 1-13,2 3-3,-1-1 0,-1 1-1,-5 0-28,-4 0-69,-3 0-62,-6 1-150</inkml:trace>
  <inkml:trace contextRef="#ctx0" brushRef="#br0" timeOffset="3807">1088 68 147,'0'0'215,"0"0"-148,0 0-34,0 0 23,0 0-31,0 0 1,0 0-25,0 94 4,0-72 5,0 2-19,0-1 9,0 1 0,0-1-45,0-5-66,0-8-81</inkml:trace>
  <inkml:trace contextRef="#ctx0" brushRef="#br0" timeOffset="4114">1257 58 192,'0'0'198,"0"0"-122,0 0 14,0 0-30,0 0-13,0 0-46,0 0 5,-26 41 3,18-15-11,2 1 2,1 3 0,3-4 0,2-1-2,0-5-6,0-6 12,2-3-11,7-4 3,3-4 2,-4-3-13,5 0-4,-1 0-5,1-13 23,-3-3 0,-4-2 2,-2-7 7,-1 1 5,-3-4 24,0 2-24,0-3 22,-11 7-28,-1 2-6,-1 7-1,4 7-45,-2 4-74</inkml:trace>
  <inkml:trace contextRef="#ctx0" brushRef="#br0" timeOffset="4993">1455 54 23,'0'0'136,"0"0"-73,0 0 1,0 0-14,0 0-2,0 0-12,0 0-17,52-34 15,-39 28-18,1 0 29,-1 2-25,-2 4 21,-2-3-26,0 3 7,-2 0-3,0 0-3,-5 0 13,-2 3-14,0 7 22,0 2-13,-2 4 15,-17 5-32,2 1 10,-3 0-16,2-2 0,7-3-1,2-3 8,7-4-18,2 0 13,0-2-10,2 2 8,18-4-12,15-4-5,-3-2-64,-6 0-77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1:36.7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4 183,'0'0'197,"0"0"-109,0 0 8,0 0-19,0 0-27,0 0-15,0 0-15,0-5 25,0 5-22,0 0 26,0 0-32,0 0 21,0 0-38,0 0 3,0 0-3,0 0-7,2 0 6,6 0-10,7 0 3,5 0 16,7 5-20,4-2 24,5 1-20,4-2 9,5-2-1,1 0 0,-2 0 0,1 0-1,-7 0 6,-5 0-18,-10 0 10,-5 0 3,-9 0-42,-3 0 4,-4 0-15,-2 10-41,0-2-59,0-2-73</inkml:trace>
  <inkml:trace contextRef="#ctx0" brushRef="#br0" timeOffset="587">37 29 18,'0'0'141,"0"0"-79,0 0-20,0 0-28,0 0 21,0 0-34,0 0 15,0 0 7,0 0 49,0 0 25,0 0-23,0 0 6,0 0-36,0 0 0,0 0-42,0 0-4,0 0-1,0 0 3,4 2 3,7 6-3,2 0 3,3 2 7,-1 0-8,3 2 5,3 2-7,0 0 7,0 2-1,1-2-6,1 2-1,-4-2 0,2 0 2,1 0-5,-2-2 12,0-2-16,-3 2 14,-1-2-8,-3-2 4,-1 0-2,-6-4 0,-1 0 2,-1-2-4,-4 0 9,0-2 3,0 0-9,0 2 64,0-2-14,0 0 14,0 0-19,0 0-10,-9 0-33,-1 2 6,-2 0-18,1 6 12,-5 2-12,1 6-4,-3 4 12,-4 6-20,2 2 21,-5 4-8,2 2-8,2-2 15,0 0-24,1-4 24,5-4 2,1-4-10,5-4 17,3-8-10,2-2 2,1-4 0,3-2 0,0 2 1,0-2-7,0 0 12,0 0-17,0 0-2,0 0 12,0 0-22,0 0-3,0 0-10,5 0 13,8 0 23,7 0 0,7-8-1,6 0 2,1-2 2,3 2 7,-1 0-10,-3 2 0,-2 2 0,-4 2 1,-6 2-1,-3 0 0,-10 0 8,-1 0-19,-3 8-11,-4 10-44,0-2-66,0-4-49</inkml:trace>
  <inkml:trace contextRef="#ctx0" brushRef="#br0" timeOffset="1728">557 383 72,'0'0'137,"0"0"-62,0 0-20,0 0 36,0 0-33,0 0-9,0 0-33,-2-2 0,2 2-6,4 0-9,10 0 25,1 0-26,6-2 13,1 0-6,3 0-6,-1-2 5,-2 2-6,-1 0 0,-4 0 0,-3 2 0,-5 0-7,-5 0-35,-4 0-78,0 0-24,0 0-134</inkml:trace>
  <inkml:trace contextRef="#ctx0" brushRef="#br0" timeOffset="2050">658 369 123,'0'0'193,"0"0"-111,0 0-14,0 0 7,0 0-4,0 0-35,0 0-17,0 56 2,0-34-20,0 0 18,0 2-19,0-2 9,0 0-2,0-2-14,0-4 5,2-2-11,5-4-43,-3-4-90,1-4-82</inkml:trace>
  <inkml:trace contextRef="#ctx0" brushRef="#br0" timeOffset="2441">910 331 103,'0'0'181,"0"0"-62,0 0-30,0 0 25,0 0-32,0 0-28,0 0 2,-2-4-10,-3 4 29,1 0-33,-3 0-14,0 2-22,1 10-12,-1 4 4,-2 4 2,2 6-1,3-2-17,0 2 16,1-4-38,3-4 40,0-2-23,0-4 22,0-4-21,5-2-14,3-2-27,4-2 6,1-2 33,0 0 1,1 0 23,-3 0-32,0-10 26,-4-2-28,-3-4 33,-4 0-5,0-2 6,0-2 0,0-2 0,-6 0 0,-8 0-16,3 2-16,-2 4-44,1 6 11,6 4-121</inkml:trace>
  <inkml:trace contextRef="#ctx0" brushRef="#br0" timeOffset="3215">1041 297 33,'0'0'168,"0"0"-72,0 0 11,0 0 11,0 0-22,0 0-20,0 0-35,-4-2 3,4 2-38,0 0-6,0 0-1,4 0-1,10 0 1,3 0 1,6 0-1,-1 2 2,0 0-2,3 0 5,-5 0-13,-1 0-28,0-2-37,-9 2-113,-2-2-170</inkml:trace>
  <inkml:trace contextRef="#ctx0" brushRef="#br0" timeOffset="3591">1132 303 165,'0'0'157,"0"0"-81,0 0-19,0 0 3,0 0-11,0 0-24,0 0 2,0 62-2,0-42 21,0 4-32,0 4 14,0 2-28,0 0 10,0-2-10,0-2-35,3-4-34,-3-6-103,0-6-211</inkml:trace>
  <inkml:trace contextRef="#ctx0" brushRef="#br0" timeOffset="4626">1456 353 20,'0'0'176,"0"0"-56,0 0-46,0 0 27,0 0-23,0 0-2,0 0-24,0 0-6,0 0 0,0 0-15,0 0-1,0 0-29,0 0-1,0 0 5,0 0-12,17 0 14,4 2-7,6 0 0,2 0 0,2-2-1,2 0 8,-2 0-16,-2 0 9,-2 0-8,-3 0-85,-4 0-5,-7 0-127,-5 0-180</inkml:trace>
  <inkml:trace contextRef="#ctx0" brushRef="#br0" timeOffset="5167">1487 539 110,'0'0'91,"0"0"-35,0 0 26,0 0-17,0 0 4,0 0-14,0 0-3,31 0-9,-13 0-17,2 0 15,3 0-30,6 0 7,-1 0-17,1 0-2,9 0-5,-7 0-58,-9 0-135</inkml:trace>
  <inkml:trace contextRef="#ctx0" brushRef="#br0" timeOffset="10632">2068 253 134,'0'0'93,"0"0"-49,0 0 31,0 0-15,0 0 0,0 0-28,0-2 18,0 2-19,0 0 5,0 0-7,0 0-3,0 0 20,0 0-20,0 0 24,0 0-32,0 0 28,0 0-27,0 0 18,0 0-24,0 0 6,0 0-5,0 0-13,-2 0 11,-5 0-3,1 0-18,-3 4 1,0 10 7,-2 4-17,0 4 9,-1 6 1,4 4-14,1 0 19,1 2-24,3-4 14,0-2-19,3-2 32,0-4-6,0-4 0,8-2 6,3-4-7,5 0 7,-1-2 0,3-2 0,-1 0-2,1-4-9,0-2 12,-2 0-8,1-2 5,-1 0 1,-1 0 1,1-6 0,-1-6 0,-3-2 1,-1-2 6,-2-4 0,-4 0 5,-3 0-11,-2-4 12,0 2-13,0-4 10,-10 2-4,-3 0-6,-5 0 9,-1 2 2,-2 0-15,-1 4 14,2 4-16,0 0 7,0 4-2,5 4-5,-1 2-21,5 4-15,0 0-33,1 0-62,4 8-140</inkml:trace>
  <inkml:trace contextRef="#ctx0" brushRef="#br0" timeOffset="11887">2349 343 116,'0'0'151,"0"0"-56,0 0-21,0 0 7,0 0-18,0 0-21,0 0 1,0 2-15,0-2 18,0 0-27,0 0 17,0 0-35,0 0 18,7 0-19,4-6 6,3-8-1,-1-2-3,3-4-4,-3 2 12,-3 0-16,0 2 15,-6 4-18,-4 4 15,2 2-6,-2 4 0,0 2 0,0 0 0,0 0-7,0 0 0,0 0-3,0 10 9,0 4-23,0 6 24,-4 4-9,2 2 8,0 2 1,2-2 0,0 2-7,0-4 14,0 0-17,0-4 16,0 0-7,6 0 2,-1-2-2,-1 0 1,0 0-1,3 0 1,-2-2 0,-1 0-4,1-4 15,-1 2-22,-2-4 11,0 2-1,-2-2 2,0-4-1,0 0 0,0-2 0,0 0-1,0-2-1,-6-2-8,-3 0 20,-5 0-16,3 0 13,3 0-8,-2 0 1,4-2 0,1 0-2,1-2 5,4 2-2,0 0 11,0 2-18,0 0 15,0 0-16,0 0 7,0-2-1,0 2-8,7-2 3,11 0 5,3 0 2,4 0-7,2 0 14,-2 2-14,2 0 12,-6 0-12,0 0-3,-5 0-82,-6 0-96,-5 0-180</inkml:trace>
  <inkml:trace contextRef="#ctx0" brushRef="#br0" timeOffset="14994">2977 259 113,'0'0'167,"0"0"-89,0 0 32,0 0-48,0 0-6,0 0-27,0 0-2,-16 0 8,10 0-15,-3 0 12,1 0-18,-6 2-4,1 8 2,-1 4-16,1 2 12,2 4-9,-1 2 1,4 2 0,1 0-1,3 4 5,-1 0-15,2 0 22,3-2-24,0-4 22,0 0-11,0-6 2,0 0-1,8-2 1,3-2 0,4-2-7,1 0 16,4-2-18,0-2 15,0-2-15,-3-2 9,2-2 0,-1 0 0,-3 0-10,-1-2 9,-1-10-9,0-2 9,-4-6 2,0 0-2,-5-4 11,-4-2 0,0-2-9,0 0 18,-2 0-9,-11-2-3,-3 0-5,-1 0 5,-1 2-13,-3 2 18,4 6-22,-1 6 11,5 4-2,-1 4-8,3 6-11,0 0-16,-1 6-61,2 10-66,3-2-154</inkml:trace>
  <inkml:trace contextRef="#ctx0" brushRef="#br0" timeOffset="15820">3080 245 68,'0'0'160,"0"0"-53,0 0-44,0 0 22,0 0-37,0 0 10,0 0-39,-9 12 1,0 0-10,0 6 0,-2 2-6,0 4-2,-3 4-4,1 2 11,-1 2-15,-1 2 13,-1 2-8,3 0 1,0-6-11,1-4-15,4-4-26,1-6 4,3-4-43,-1-4-1,3-4-41,-1 0-34</inkml:trace>
  <inkml:trace contextRef="#ctx0" brushRef="#br0" timeOffset="16556">3368 181 149,'0'0'121,"0"0"-49,0 0 6,0 0 7,0 0-24,0 0-8,0 0-41,-75-32 18,63 32-29,-2 0 8,1 0-9,-3 0 0,1 12 0,2 2 0,-4 2-7,5 6 17,0 2-20,1 2 17,5 2-17,0-4 9,4-2-1,2-6 2,0-6-6,0 0 5,5-4-10,6-2 9,2-4 1,1 0-8,1 0 4,1-2 4,-1-10-18,1-2 6,-3 0-23,-1-2 13,-3 0 23,-3 2-1,-2 0-11,-4 4 24,3 0-17,-3 4 11,0 2-2,2 0-4,-2 4 0,0 0 6,2 0-5,-2 0-2,0 0-3,0 0 3,0 0-5,0 0-5,3 0 22,-1 0-9,0 2-2,-2 4 0,0 0 12,3 4-12,-3 4 30,0 2-29,0 4 40,0 2-18,0 4 9,0 0-21,0 4 1,-7 0 3,0 2-13,2-2 0,1 0 4,2-4-10,2-4 15,0-6-22,0-4-1,0-6-8,0-2-39,0-4-44,0 0-64,0 0-103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2:10.3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111 7 48,'0'0'143,"0"0"-84,0 0 6,0 0 10,0 0 10,0-12-25,0 12-18,0 0 19,0 0-15,0 0 15,0 0-31,0 0 19,0 0-23,0 0 6,0 0-22,0 0-10,-4 0 0,-2 10 6,-3 4-19,-4 5 25,0 5-19,2 6 14,-5 6-14,3 5 1,2 3-10,2 5-9,5 1-1,4-1 25,0-4-12,0-5 5,13-4 1,7-3 5,5-7-13,2-4 7,0-4 0,-1-4-18,1-1-38,4-3-50,-7-4-23,-8 0-72</inkml:trace>
  <inkml:trace contextRef="#ctx0" brushRef="#br0" timeOffset="599">290 208 170,'0'0'202,"0"0"-128,0 0-15,0 0 6,0 0-6,0 0-30,0 0-27,0 0 17,0 0-6,0 0 20,0 1-33,0 13 35,0 9-22,0 5 9,0 6-22,0 5 10,0-1-10,0 1-11,0-3-2,-5-5-48,3-5 18,0-4-28,0-8-36,0-6-132</inkml:trace>
  <inkml:trace contextRef="#ctx0" brushRef="#br0" timeOffset="938">222 222 130,'0'0'163,"0"0"-102,0 0-30,0 0-2,0 0 29,0 0-52,0 0 5,57-73-9,-48 67 5,2 4-7,-2 2-7,2 0 1,1 0 6,-2 6 28,-1 10-27,-3 0 19,-3 4-19,-3 1 8,0 1-1,0 0-3,-11 0-3,0-4-2,-1-1 0,2-5-20,3-6 8,3-2 11,-1-2-6,3 0 14,0-2-9,2 0 2,0 0-1,0 0-6,0 0-12,0 0 6,0 0-2,9 0 9,4 0 12,1 0-4,-1 2-1,-3 2-1,2 2 0,-3 0 8,-3 4 15,-1 0 21,-5 5 39,0 3-7,0 0-7,0 2-45,-3 1-1,-7 1-16,-1-2 0,-1-2-7,1-4 1,3-4-2,-4-4-17,3-4 5,-2-2-49,-7-2-45,5-14-75,-2 0-83</inkml:trace>
  <inkml:trace contextRef="#ctx0" brushRef="#br0" timeOffset="1675">582 185 110,'0'0'140,"0"0"-52,0 0-12,0 0-2,0 0-19,0 0-28,0 0 16,-66-2-34,53 12 20,-1 5-29,1 3 9,2 2-3,1 8-6,4 2 0,-1 1 0,5-1-1,2-2-1,0-3-5,0-3 2,2-4 4,9-4-9,1-4 10,3-1-13,2-4-15,2-2-57,10-3-13,-7 0 4,-5 0-105</inkml:trace>
  <inkml:trace contextRef="#ctx0" brushRef="#br0" timeOffset="2138">743 137 165,'0'0'164,"0"0"-66,0 0-34,0 0 1,0 0-5,0 0-45,0 0-3,-2 24-11,2 4 6,0 5 2,0 3-12,0 4 3,0 1-24,0-3-50,0-5-70,0-3-11,0-10 34,0-10 14</inkml:trace>
  <inkml:trace contextRef="#ctx0" brushRef="#br0" timeOffset="2423">696 143 90,'0'0'127,"0"0"-57,0 0-22,0 0 31,0 0-27,0 0-29,0 0-3,52-6-18,-37 8 25,4 8-18,-2 2 21,-1 2-28,-1 4 21,-1 2-12,-1 1 8,-4 1 4,1 2 2,-6 0 17,-2 1-22,-2 1 10,0-2-27,0 0 11,-12 1-14,-1-3-1,-2-4-6,-3-2-16,0-5-18,-6-11-32,3 0-31,1 0-178</inkml:trace>
  <inkml:trace contextRef="#ctx0" brushRef="#br0" timeOffset="28213">1145 3 54,'0'0'82,"0"0"0,0 0 18,0 0-7,0 0-25,0 0-6,0 0-19,0 0 12,0 0-30,0 0 17,0 0-24,0 0 21,0 0-30,0 0 14,0 0-10,0 0-12,0 0-1,0 0-1,0 0-5,0 0-6,0 12 5,3 5 3,4 1-3,2 4-1,-1 2 0,1 4 8,1 5-9,-4 5 0,-2 3-43,1 1 31,-3-1-20,-2-3 40,2-3-6,-2-3 7,0-4 0,0 2-5,0-3 4,0-3 2,-2-2-2,-7-1-18,-11 1-33,3-6-82,0-2-154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1:24.4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178 71 107,'0'0'85,"0"0"-30,0 0 20,0 0-22,0 0-1,0-14-20,0 14-3,0 0-3,0 0-18,0 0 10,0 0-18,0 0 23,0 0-22,0 0 24,0 0-15,0 0 22,0 0 2,0 0-5,0 0 6,0 0-34,0 0 23,-2 7-23,-4 4 2,-6 3 9,1 0-21,0 2 12,-5-2-3,3 0 6,-3-2-5,-1 2-2,1-4 0,3 2-1,-1-2-22,3-4 22,5 0-28,-1-4 27,4 0-4,1-2 6,0 0 1,2 0-7,0 0 6,0 0-14,0 0 6,0 0-24,0 0 4,0 0-14,0 0 28,12 0 15,-2 0 0,3 0-1,4 4 2,-2 2-8,1 0 16,-1 0-12,-1 0 9,-1 0-12,1 0 6,-4 2 0,-1-2 0,1 0 1,-2-2-3,-3-2-6,1 0 6,-2 0-16,-2 0 17,4-2-22,-2 2 10,-2 0-22,0-2-16,1 2 17,-1 0-37,0 0 28,-2-2-5,0 0 48,0 0 0,0 0 30,0-10 6,0-4 19,0 0-5,-7-4-24,1-2-4,-2 0-22,0 0 12,1 0-11,1 2-2,2 2 1,-2 4 0,2 2-22,4 3-36,0 3-54</inkml:trace>
  <inkml:trace contextRef="#ctx0" brushRef="#br0" timeOffset="1127">168 229 51,'0'0'153,"0"0"-52,0 0-45,0 0 13,0 0-14,0 0-5,0 0-29,0-6 10,0 6-5,0 0-10,0 0-7,0 0-8,0 0-2,13-2 2,7-2-1,4 2 0,3-2 0,4 0 0,-4 0-1,-1 2 1,-1-1-6,-5 3 5,-4 0-33,-6 0-2,2 0-49,-5 0-36,-5 5-64</inkml:trace>
  <inkml:trace contextRef="#ctx0" brushRef="#br0" timeOffset="1645">515 0 173,'0'0'188,"0"0"-90,0 0-22,0 0 17,0 0-63,0 0-14,0 0-15,0 2-1,0 13 1,0 3 32,0 4 0,0 2-20,0 2 5,0 4-16,0 0-4,-2 0 6,-4-2-11,4-2 0,-2-4 0,4-2-5,-2-8 2,2 0 9,0-6-5,0 0-1,0 0 1,0-2 5,4 2-15,4-2 16,0 0-15,3 0 8,1 0-6,-1-2-13,1 2 17,0-2-14,1 0 22,-2 2-16,5 0-19,-5-2-78,-5 0-36</inkml:trace>
  <inkml:trace contextRef="#ctx0" brushRef="#br0" timeOffset="2200">663 108 62,'0'0'166,"0"0"-97,0 0-1,0 0-12,0 0 8,0 0-44,0 0-4,0 0 17,0 0-18,0 7 2,-2 7-11,-2 4-12,2 2 19,-3 4-20,5 0 14,0 0-8,0-2 1,0-4-1,0-4-8,0-2 6,9-2 2,1-4-13,-2-4 13,3 0-31,1-2-16,-4 0 35,2 0 13,2-2 0,-3-6 2,-1-4-1,-3 0 6,-1-4-7,-2 2 2,-2-4 11,0 2-12,0 0 27,0 0-18,-4 0-9,-5 2 1,-2 0-2,0 3-34,-2 6-54,3 3-8,-2 2-113</inkml:trace>
  <inkml:trace contextRef="#ctx0" brushRef="#br0" timeOffset="2770">868 113 72,'0'0'214,"0"0"-105,0 0-48,0 0 5,0 0 11,0 0-41,0 0-4,0 0-25,0 0 23,0 0-23,0 0 2,0 0-9,0 13 1,2 4 9,2 2-3,-2 2-7,0 1 6,1 0-9,-1-2 4,0-2-2,1-2 0,-3-4 1,2-4 0,0-2 0,1-2-8,-1 0 0,0-4 8,0 0-40,2 0-13,3 0-17,0-6 56,0-8-2,1-2 16,-3-2 0,-3 0-64,0 2 32,-2 4 32,0 4-7,0 4 8,0 2-2,0 2-4,2 0-4,3 10 9,0 8 0,3 4-4,-1-2 14,1 0-6,2-4-4,-1-4 39,-1-4-10,0-4 1,0-2-14,-1-2 3,-1 0 12,4 0-6,-4-10 1,1-8-13,-1-4 30,-1-4-21,-1-4 4,-4 0-15,0-2-11,0 2 0,0 6-10,0 3-3,-2 13-53,-5 5-74</inkml:trace>
  <inkml:trace contextRef="#ctx0" brushRef="#br0" timeOffset="5270">241 657 29,'0'0'121,"0"0"-49,0 0-15,0 0 2,0 0-2,0 0-22,0 0 10,0 0-18,0 0 19,0 0-18,0 0 11,0 0-13,0 0-10,0 0 2,0 0-12,0 0 13,0 0-18,0 0 10,0 0-10,0 0 10,0 0-10,0 0 4,0 0-4,0 0 0,0 0 4,-5 8 3,-3 5-3,-6-1-3,-1 2-2,-1 1 0,-2-1 0,0 1-10,2-3 10,1-3 0,4 0 0,4-3-7,0-2 17,3-2-18,2-2 16,2 2-16,-2-2 10,2 0-4,0 0 2,0 0-15,0 0 14,0 0-24,0 0 24,0 2-18,4 0 12,5 2-17,2 0 16,2 0-3,3 0 11,0 2-1,0 2 7,1 0-14,-1 0 20,-1-2-24,-1 0 24,-5-2-19,-3 0 14,-2-2-9,1-2 2,-5 0 0,0 0-1,0 0 2,0 0 7,0 0-7,0 0-2,0 0 12,0 0-11,0-8 2,-5-6-1,-1 0-1,-1-2 7,-1-2-14,0-3 6,4 2-8,0-2-14,2 3 11,-1 3-29,3 1-16,0 3-29,0 7-22,0 1-81</inkml:trace>
  <inkml:trace contextRef="#ctx0" brushRef="#br0" timeOffset="6405">283 776 33,'0'0'93,"0"0"-36,0 0 1,0 0 4,0 0-6,0 0-17,0 0 26,0 0-17,0 0 8,0 0-43,0 0 17,0 0-15,0 0-1,0 0-4,0 0-10,0 0 0,2 0-7,7 0 6,2 0 0,8 0 0,2 0 1,2 2 0,4-2-1,-3 0-8,-2 0-7,7 0-30,-9 0-19,-5 0-109</inkml:trace>
  <inkml:trace contextRef="#ctx0" brushRef="#br0" timeOffset="7094">684 579 192,'0'0'196,"0"0"-96,0 0-15,0 0-6,0 0-53,0 0 2,0 0-28,0 31 28,0-9-18,0 6 14,0 5-24,0 2 2,0 3-1,0-2-1,0-2-20,0-4-32,0-6 23,0 0-52,2-8-57,0-4-73</inkml:trace>
  <inkml:trace contextRef="#ctx0" brushRef="#br0" timeOffset="7463">847 620 139,'0'0'183,"0"0"-105,0 0 1,0 0-1,0 0-22,0 0-24,0 0-31,0 0 15,0 12-9,0 6 3,0 3-10,0 4 10,0-2-10,0 4 0,0-4-1,0 2 1,0-3-18,0-2-59,0-2-14,0-4-66,0-4-29</inkml:trace>
  <inkml:trace contextRef="#ctx0" brushRef="#br0" timeOffset="7794">690 802 121,'0'0'153,"0"0"-88,0 0-45,0 0 47,0 0-20,0 0 1,0 0-41,24-16 9,-11 12-14,5 2-1,0 0 2,2 2 3,-2 0-12,-1 0 3,1 4-30,-5 6-113,-3 0 3</inkml:trace>
  <inkml:trace contextRef="#ctx0" brushRef="#br0" timeOffset="8161">974 719 87,'0'0'158,"0"0"-71,0 0 2,0 0 18,0 0-51,0 0 4,0 0-36,0 7 22,0 3-25,0 4 12,0 0-12,0 4-3,0 0-7,0 0-11,0 0 0,0 0 11,0-2-22,0 4-28,0-6-61,0-2-131</inkml:trace>
  <inkml:trace contextRef="#ctx0" brushRef="#br0" timeOffset="9055">1215 710 101,'0'0'134,"0"0"-56,0 0-7,0 0 24,0 0-14,0 0-42,0 0-3,-40-31-20,31 31 7,-2 0-22,0 0-2,-3 11-10,5 7 11,1 2-7,0 3-9,4 2 6,2-3-14,2-4 23,0-6-25,0-4 26,4-4-32,6-4-25,3 0 16,1 0 30,-1-4 9,0-10-19,-2-2 20,-2-2-20,-3-1 13,-1 4 1,-5 1 7,0 4 0,0 4 20,0 1 12,0 5 17,0 0-4,0 0-45,0 5 0,0 8 2,-2 8-9,2 3 14,0 2-9,0 0 2,0 2 0,0-4 0,0-2 1,2 0-3,0-4 8,1-2-12,-3 2 14,0-4 13,0 2-19,0-2 25,-5-2-18,-8 2-8,0-2-1,-3-2-16,3-4-23,-3-6-33,5 0-58,-1 0-204</inkml:trace>
  <inkml:trace contextRef="#ctx0" brushRef="#br0" timeOffset="9925">1259 507 137,'0'0'191,"0"0"-72,0 0-51,0 0 19,0 0-51,0 0-4,0 0-18,0 30 35,0-8-13,0 7-16,0 3 0,0 4-19,0 1 3,0 0 4,2-1-16,-2-8-36,3-6 19,0-6-14,-3-8 22,2-4-9,2-4-23,0 0-15,3-2 22,-1-14 24,2-4 18,-4-2-1,3 0-12,-3 4 6,0 4 6,0 6-9,4 5 8,-2 3 2,3 0 3,2 0-3,1 3 27,-2 7-17,1 4 18,-1 0-5,-2 2 3,-3 10-15,-1-6-11,-4-4-84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8:28.1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998 17 100,'0'-1'86,"0"-2"-40,0 2 45,0-4-50,0 4-1,0-2-5,0 2 4,0-2-2,0 3 9,0 0-20,0 0-7,0 0 6,0 0-12,0 0 11,0 0-15,0 0 14,0 0-23,0 0 14,0 0-14,0 0 0,0 0 1,0 0-1,0 0 0,0 0 6,0 0-14,0 0 14,0 0-12,0 0 8,0 0-2,0 0 0,0 0-6,0 7 5,0 0 2,0 4-5,5-1 15,-3 0-22,2 2 19,-2-1-16,2 2 6,2-4 2,-2 4 0,0-3-1,1-2 1,-1-3-12,2 2 11,2-3-33,-2 0 17,1 0-28,-1-2 25,-1-2-2,1 2-1,-4-2 9,4 0-4,-2 0 16,0 0-13,3 0 14,1 0-21,4 0 16,1 0-14,0 0 3,1 0-3,-1 0 2,1 0 18,-1 0-15,-5 0 15,1 0-17,-2 0 17,0 0-1,-3 4 1,-2 0-1,0 0 1,1 2-1,-3 0 2,0-2 3,0 2-2,0 2 5,0 0-4,0 0 10,0 0-4,0 2 1,0 0-9,-7 0-1,3 0 0,0-2-12,1 0 11,1-2-24,0-2 25,-1 0 0,3-4-1,0 0 2,0 0 5,0 0 16,0-6 7,0-6-28,0-2 7,5-2-16,2 2-22,-1-2 7,1 2-35,-1 2 5,6 2 2,-1 4 5,4 2 33,3 2-24,-1 0 12,-1 0 9,2 2 16,0 0 13,-3 0 9,1 0-7,-3 0 4,-1 0-9,-4 0-10,1 0 14,-5 0-7,3 0 11,-2 2-17,-1 0 4,1 2-4,-1-2-1,2 2 1,1 0 0,5-2 0,-2 0 5,3 0-12,1-2 12,-1 0-13,-2 0 7,3 0 0,-3 0-17,-3-4-3,2-6 2,-3 2 18,-3 0 18,-2 0-9,-2 2 41,0 2-25,0 4-25,-6 0-66</inkml:trace>
  <inkml:trace contextRef="#ctx0" brushRef="#br0" timeOffset="1862">1284 414 80,'0'0'171,"0"0"-68,0 0 11,0 0-19,0 0-16,0 0-20,0 0-21,0-1 1,0 1-20,0 0 17,0 0-35,0 0 19,-4 6-19,-11 12 7,-8 4-8,-1 6 1,-4 2 5,1 0-5,0-4-2,6-2 7,6-6-19,5-4 12,0-4 0,6-4-30,2-2-27,2-4-47,0 0-50,0 0-74</inkml:trace>
  <inkml:trace contextRef="#ctx0" brushRef="#br0" timeOffset="2394">1278 419 25,'0'0'112,"0"0"-73,0 0 6,0 0 13,0 0-11,0 0-21,0 0-14,4 0 11,-4 0-13,0 0 26,0 0-16,0 0 21,0 0-34,2 0 10,0 0-4,1 2 9,-1 5 12,1 6 1,-1 3 7,0 2-18,-2 4 18,2 2-41,-2 2 25,0 2-26,0-2 10,0 2-10,0-4 0,0-2-11,0-2-34,0-6 36,0-2-47,0-6 43,0-6-71,0 0-35,0 0-104</inkml:trace>
  <inkml:trace contextRef="#ctx0" brushRef="#br0" timeOffset="3019">1165 551 110,'0'0'53,"0"0"-8,0 0-21,0 0 10,0 0 23,0 0-3,0 0 2,11 14-14,-1-10 0,4 0-31,1 0 22,4 0-32,-2-2 15,6 2-14,-6 0-2,1 0 0,-5 0-78,-6 0-109</inkml:trace>
  <inkml:trace contextRef="#ctx0" brushRef="#br0" timeOffset="3476">1522 459 75,'0'0'155,"0"0"-59,0 0 1,0 0-22,0 0-36,0 0-2,0 0-35,0 4 19,0 6-20,-4 6 24,-5 0-16,-3 6 14,1 0-12,-4 2-1,-1 2-9,3-4 0,-1-2-2,6-4 13,3-4-24,3-2 24,2-4-24,0 0 11,7-2 1,13 0 1,9 0-1,15 2 0,-6-3-122,-9-2-284</inkml:trace>
  <inkml:trace contextRef="#ctx0" brushRef="#br0" timeOffset="7021">3 21 91,'0'0'59,"0"0"6,0 0 12,0 0 32,0 0-32,0 0 5,0 0-50,0-9 1,0 9-17,0 0 0,0 0 8,0 0-12,0 0 19,0 0-30,0 0 19,0 0-20,0 0 9,0 0-9,0 0-1,0 0 0,0 0-6,0 0 1,0 9 12,0 1-16,0-2 22,0 2-21,0 1 10,0-1-1,0-2 0,0 0 0,3 0-1,-1-2 2,3-2-9,-1-2 5,1-1-4,1 4-1,3-3 7,-1 0-16,2 0 11,-1 0 5,-1 0-18,1 0 19,-2-1-6,0-1-2,-1 0-4,1 3 5,-1-3-13,4 0 18,-2 0-14,1 0 16,3 0 0,-3 0 0,1 0-8,1 0 19,-1 0-22,-2 0 21,1 0-19,-5 2 16,1 0-14,-2 2 6,-1 0-10,0 2 10,-2 0 2,0 2 9,0-2-8,0 2-4,0-2 14,0 0-21,0 0 11,0 2-2,0 0 8,0 0-8,-4 0 2,-2 0 8,4-2-20,0-2 10,0-2-2,0-2 3,2 2-2,0-2 1,0 2-9,0 0 8,0-2-24,0 0 15,0 0-16,0 0 24,0 0-13,0 0 14,0 0-8,0-8-6,0-4 15,0 0-10,0-4-21,0 0-18,0 2 38,0 0 6,0 2-5,4 2 12,3 4-3,-2 0 1,3 4 0,1 2-1,2 0 2,1 0-3,-2 0 4,7 0-9,-5 0 15,1 0-12,1 3 10,-1 0-5,-4-1-1,1 0 0,-4-2-1,-4 2 2,0-2-7,0 0 12,-2 0-9,0 0 12,0 2-10,0-2 1,3 0-3,-3 0 3,2 2 0,2-2-7,0 2 17,1 0-20,2 0 20,-3 2-19,1-2 18,1 0-11,-1-2 2,1 2 0,-1 2-1,2-2 2,1 0-9,-1 2 18,-1-2-18,0 2 16,-2-2-16,2 2 8,-1-2 0,1 2 0,3-2 0,-2 0-1,2 0 7,0 0-14,1-2 16,2 0-16,-1 2 16,0-2-7,0 0-1,-2 0-1,2 0 1,-2 0 0,2 0-1,-4 0 2,1-2 0,0-2 6,-2 0-5,1 2-2,1-2 0,-1 0 7,0 0 2,0-2 24,-3 0-5,0-2 18,1 2-27,-3-2 37,0 0-45,0 0 2,0 2-12,0-1 0,-2 4 0,4-1 6,-4 2-14,2 2-3,-2 0-1,0 0-80,0 0-61,0 0-119</inkml:trace>
  <inkml:trace contextRef="#ctx0" brushRef="#br0" timeOffset="18627">241 435 28,'0'0'93,"0"0"-41,0 0-39,0 0 12,0 0-6,0 0-8,0-11 14,0 11-5,0-1 10,0 1-18,0 0 21,0 0-1,0 0 12,0 0-8,0-2 13,0 2-1,0 0-12,0 0 7,0 0-9,0 0 13,0 0-24,0 0 12,0 0-35,0 0 10,0 0-10,0 0-13,0 10 13,-4 5 0,-5 3-9,0 5 15,0 1-15,0 0 13,1 2-12,-2 0 9,4-2-1,1-2 0,-1-2-20,2-2 1,-1-6-11,3-2 4,2-2-36,-2-4 8,2 0-42,0 0-24,0-4-106</inkml:trace>
  <inkml:trace contextRef="#ctx0" brushRef="#br0" timeOffset="19378">216 406 28,'0'0'24,"0"0"-2,0 0-14,0 0 7,0 0-14,0 0 13,0 0 2,16 8 17,-11-5 26,1-1-27,-1 2 4,1 0-21,4 1 18,-4 2-32,1 0 19,-1 2-19,2 0 6,-4 2 3,2-4-9,-1 4 15,-1-1-15,0 0 35,-4 0-23,2 2 22,-2 0-8,0 2 11,0 0-11,0 0-18,-2-2 0,-4 2-8,-1 0 1,1-2 8,-2-2-16,2 0 16,-1-4-10,3-2 0,-2 0 13,-4-2 20,1 0-14,-1 0 14,-3-2-21,-3 0 8,1 0-11,-4 0 4,4 0-12,-1 0 3,3 0-4,-1 0-1,1 0 0,3 0-43,0 0 17,6-2-21,4-4 2,0 0-56,0 0-74</inkml:trace>
  <inkml:trace contextRef="#ctx0" brushRef="#br0" timeOffset="24799">479 445 120,'0'0'141,"0"0"-66,0 0 6,0 0-29,0 0-25,0 0-2,0 0-6,0-3 20,0 3-16,0 0 6,0 0-28,0 0 19,0 0-20,0 0 2,0 0 2,0 0-2,0 0-4,0 0 2,0 0-6,0 13 12,0 3-8,0 2 9,-9 6-4,-3 0-3,-1 2 0,-2 0-1,1 0-13,1-4 14,5-4-15,0-6 14,4-2 2,0-6-8,4-2 7,0-2 0,0 0-1,0 0 1,4 0-2,8 0 4,1 0-4,2 0 14,5 0-19,3 0 14,7 2-14,-5 4-37,-7-2-178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6:05.2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 37 77,'0'0'148,"0"0"-64,0 0-13,0 0 8,0 0-24,0 0 7,0-5-22,0 5 19,0 0-21,0 0 17,0 0-21,0 0-5,0 0-16,0 0-12,0 0-1,0 0 9,0 0-21,0 0 18,0 0-16,0 0 9,0 0-7,0 0 1,0 0 0,0 0-6,0 6-7,0 12 18,-4 7 4,-5 8 2,-3 12 5,-1 3-18,-3 4-23,3-2-14,3-4-19,0-10 32,4-6 24,1-7-5,3-5 14,2-5-26,0-4 11,0-4-16,0-2 21,0-3-5,0 0-1,0 0 2,0 0 12,9 0 0,7 0 4,-1 0 9,3 0-4,2-4-5,0 0 5,-2 0-6,-3-1-1,-2 4 0,-1-2 0,-6 3-30,1 0-40,-7 0-114</inkml:trace>
  <inkml:trace contextRef="#ctx0" brushRef="#br0" timeOffset="720">238 279 88,'0'0'133,"0"0"-64,0 0 8,0 0-18,0 0 32,0 0-29,0 0 4,0-4-11,0 4-18,0 0-13,0 0-22,-6 0-4,0 6-25,-1 4 26,1 6-27,0 2 28,0 0-16,6 0 6,0-4-1,0-4-8,0-1 18,0-4-29,2 1 15,6-2-15,-2-1 27,3-2-23,0-1 17,0 0-14,0 0-1,-3-1 12,4-10-6,-6-1 16,-2-2 0,-2 0-4,0 0 12,0-2-5,0 2 6,-4-2 3,-6 2-1,2 4-9,-5 2 0,3 2-43,2 6-107</inkml:trace>
  <inkml:trace contextRef="#ctx0" brushRef="#br0" timeOffset="1495">328 257 101,'0'0'136,"0"0"-53,0 0-26,0 0-5,0 0-32,0 0-4,0 0 2,0-2-9,0 2 7,3 4-16,-1 8 18,-2 4-12,0 2 3,0 2-8,0-2 11,0-2-12,0-4 2,0-2-2,0-6 7,0-2-14,0-2 11,0 0-16,0 0 2,0 0-4,5-7-32,-1-10-6,3-1 10,-1-4-6,1 2 1,2 4 19,0 2 28,-3 4-3,4 4 3,-2 0 0,1 4 1,3 2 1,-4 0 12,1 0 28,0 8-17,0 4-3,0 2-21,-5 2-2,-2 2 2,-2 2-2,0 0 1,0 8-13,0-6-39,-6-4-62</inkml:trace>
  <inkml:trace contextRef="#ctx0" brushRef="#br0" timeOffset="2103">596 259 13,'0'0'232,"0"0"-116,0 0-43,0 0 11,0 0 3,0 0-37,0 0-15,-23-12-20,15 12-14,-1 0-2,0 0-10,0 8 10,0 6-14,3 4 14,1 2-21,3 0 13,2-4-14,0-4 1,0-2 15,0-4-28,0-2 8,7-2-8,1-2 24,3 0-9,1 0 10,-1-4-24,-3-8-29,2 2 11,-4-2-16,-1 2 22,-3 0-7,-2 4 53,0 4 14,0 2 47,0 0 15,0 0 16,0 0-40,0 4-46,0 8 4,0 6 0,0 4 28,0 2-32,0 1 30,0-2-25,0 1 14,-2-2-8,-5 0 5,-1-4 1,-2-1-12,-1-1 4,0-4-14,2-2-2,0-2-4,3-4-5,-1-2-24,0-2-12,2 0-68,1-6-100</inkml:trace>
  <inkml:trace contextRef="#ctx0" brushRef="#br0" timeOffset="7755">721 349 172,'0'0'161,"0"0"-51,0 0-16,0 0-28,0 0-5,0 0-28,0 0 20,-13 0-22,10 0 12,1 0-5,2 0-8,0 0-7,0 0-20,0 0-3,0 0 0,0 0-7,0 0-60,0-2-37,0 0-118,0-2-146</inkml:trace>
  <inkml:trace contextRef="#ctx0" brushRef="#br0" timeOffset="8709">899 245 77,'0'0'148,"0"0"-57,0 0-22,0 0 8,0 0-34,0 0-23,0 0-18,-9-4 6,7 4-8,0 0 6,-3 0 7,3 0-11,-3 0-2,-1 2-10,-3 6 2,3 4 1,-4 0 6,1 4-12,3 0-6,2 2 10,2 2 0,-2-2 8,4-1-17,0-3 11,0-7-13,6-1-10,2-4 28,1-2 4,3 0-4,-2 0 5,1-8-12,3-8 18,-3-2-9,-2-4 1,-2-2-1,-3-4 0,-1 0 2,-3-4 5,0-2-5,0-1 2,0-1-3,-3 4 13,-4 2-3,3 9 25,-1 2 2,3 5-18,0 8-1,2 2-19,-2 2 0,2 2 0,0 0-14,0 6-67,0 12 57,0 6 24,2 10 7,2 7 3,-2 7-10,-2 20-48,0-12-126</inkml:trace>
  <inkml:trace contextRef="#ctx0" brushRef="#br0" timeOffset="9491">986 291 58,'0'0'97,"0"0"-61,0 0-15,0 0 1,0 0 1,0 0-14,0 0 28,24 0-14,-18 0 26,1 0-26,-3-2-1,2-4-16,0-2-5,0-2 15,-4 0-14,1-2 12,-3 0-14,0 0 5,0 2 2,-9 4-13,-5 2 6,1 2-7,-1 2 1,1 0 5,3 4 1,1 12-13,2 4 6,3 4 4,2 4 3,2-2 0,0-4-1,0-2 1,11-4-6,3-4 6,-2-2 0,4-2 3,-3-4-2,9-4-2,-5 0-19,-3 0-157</inkml:trace>
  <inkml:trace contextRef="#ctx0" brushRef="#br0" timeOffset="10225">1284 106 59,'0'0'168,"0"0"-50,0 0-23,0 0 12,0 0-28,0 0-22,0 0 3,0-1-27,0 1-7,-3 0-18,-2 0-3,-1 0-4,0 0-2,-1 0-24,-3 0 3,4 5-5,-3 4-9,1 0 30,0 2-19,4 0 15,2 0-36,2-3 27,0 2-11,0-4 23,0 2-5,6 0 11,6-2 1,-1 2-12,0-2 5,0 0 14,0 0-12,-2-2 15,3 2-9,-6-2-1,0 2 0,1 0 1,-4 0 6,1 4 12,-4 0-17,0 0 36,0 4-19,0-2 17,0 2-28,-9-2 31,-2 2-18,-2-2-10,1 0-11,4-2 0,-1-4 0,2 0-42,2-4 26,1-2-4,2 0-9,0 0-46,-1-10-13,3-4 20,0-6 0,0 2-34,0 4-81</inkml:trace>
  <inkml:trace contextRef="#ctx0" brushRef="#br0" timeOffset="10960">1366 205 48,'0'0'66,"0"0"-14,0 0 6,0 0-11,0 0-6,0 0 22,0 0-15,0 34 4,0-20-6,0 0-20,0 2 1,0-2-27,0-2 7,2-2 0,0-2-3,-2-2-3,2 0-2,-2 0-13,0 0-105,0 0-72</inkml:trace>
  <inkml:trace contextRef="#ctx0" brushRef="#br0" timeOffset="11757">1382 245 49,'0'0'55,"0"0"-9,0 0-24,0 0-16,0 0 11,0 0 2,0 0 5,8 4 1,-1-4 5,-3 0-11,0 0 8,2 0 5,-4 0 0,2 0-12,-2-2-14,1-4 11,-3 2-17,0-2 20,0-2-19,0 0 19,0-2-19,0 2 13,0 2-5,-7 0-8,1 2 2,0 2-3,2 2-2,0 0-30,-1 0 32,1 0 9,-2 8-9,0 6-9,0 6 9,2 2-9,-1 4-24,3-4 21,2-2-1,0-2 12,0-2 2,0-4 3,2 0-2,5 0 7,1-4-9,4 1 0,-3-6 5,1 1-4,2-2-2,-1-2 0,5 0-37,-5 0-106,-2-8-66</inkml:trace>
  <inkml:trace contextRef="#ctx0" brushRef="#br0" timeOffset="13117">1500 207 68,'0'0'164,"0"0"-74,0 0-15,0 0-4,0 0-17,0 0-9,0 0-22,0 0 13,0 4-35,0 4 2,0 4 4,0 4-4,4 2-3,1 2-1,-1 4 1,0 0 0,-2 0 4,1-1-3,-1-5-2,0-4 2,0-6-1,-2-5 0,3-1 0,-3-2-1,0 0-22,0 0 5,0 0 17,0-13 1,0-5-10,0-5-2,0-3 11,-3 2 1,-1 0 0,4 4-1,0 4-4,0 2-2,0 4 7,0 2-17,4 0 17,6 4-33,0 2 1,1 0-40,-1 2-48,-4 0-103</inkml:trace>
  <inkml:trace contextRef="#ctx0" brushRef="#br0" timeOffset="13649">1609 213 71,'0'0'169,"0"0"-119,0 0-18,0 0 8,0 0-11,0 0 7,0 0-23,0 84 15,0-58-28,2 4 8,0-3-8,2-2 0,-2-3 0,4-4-1,-2-3-28,0-5-83,-1-6-71</inkml:trace>
  <inkml:trace contextRef="#ctx0" brushRef="#br0" timeOffset="14347">1629 141 153,'0'0'100,"0"0"-69,0 0-30,0 0 1,0 0 6,0 0-15,0 0 16,0-10-6,0 6-3,0 4 0,0 0-22,4 0-64</inkml:trace>
  <inkml:trace contextRef="#ctx0" brushRef="#br0" timeOffset="14949">1711 295 23,'0'0'142,"0"0"-69,0 0-22,0 0 19,0 0-26,0 0 5,0 0-39,0 0 17,2 0-17,8-2 32,0-2 3,4 0-18,-1-4-15,3 0-11,-3-4-1,-2 2 6,1-2-14,-6 0 8,-4 0-1,-2 2 2,0 0-1,0 2 0,-8 4-6,-4 0-14,1 4 20,-2 0 3,2 0 3,0 8-12,2 10 4,0 6 2,4 4-7,1 2 7,4 0-2,0-4-8,0-4 10,2-3-14,9-4 5,1-3 18,-2-2-11,1-2 2,1-2-1,1-3-1,1-3 1,5 0-33,-3-3-103,-5-7-35</inkml:trace>
  <inkml:trace contextRef="#ctx0" brushRef="#br0" timeOffset="15669">1958 215 98,'0'0'212,"0"0"-141,0 0-5,0 0-40,0 0-21,0 0-5,0 0-26,5 0-3,0 0-40,-3 0-45,-2 0-114</inkml:trace>
  <inkml:trace contextRef="#ctx0" brushRef="#br0" timeOffset="16232">1963 373 80,'0'0'161,"0"0"-97,0 0-27,0 0 19,0 0-24,0 0 4,0 0-29,5 2 12,-3-2-19,0 0 12,0 2-12,-2 2-117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8:36.4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229 2 72,'0'0'67,"0"0"-2,0 0 44,0 0-22,0 0 9,0 0-32,0-2 11,0 2-32,0 0-1,0 0 1,0 0-21,0 0 17,0 0-26,0 0 30,0 0-42,0 0 20,0 0-20,-3 0 8,1 0-9,0 0 0,0 0-6,-3 0 12,3 0-15,-5 0 21,3 0-24,-1 0 19,-1 2-14,-4 4 3,4 2 3,-3 0 1,3 2-16,-1 0 14,3-2-21,-1 2 22,0-2 0,1 0-9,0 2 11,2 2-2,2 0 0,0 4-7,0 2 8,0 0-2,0 4-9,0 0 22,0 2-21,0 2 23,0-2-26,0 2 14,0-2-1,0-2 0,0 0-7,0 0 5,0-2 4,0 0-11,0-2 19,0-2-20,-3-2 19,-1 2-10,2 0 1,-4-2 0,0 2-1,-2 0 2,-1 2 0,-2 2 9,-1-2-19,2-2 15,1 0-7,-1-2 2,4 0 5,2-4-6,-1-2 1,1-2-10,0 0 21,-1 0-24,3-2 25,-3 0-19,3 0 12,0-2-12,2 0 6,0 0-1,0 0 0,0-2-15,0 0 15,0 0-28,0 0 29,0 0-18,0 0 18,0 0 0,0 0 7,0 0-5,0 0-2,0 0 0,0-2 4,0 2-16,0-2 22,0 2-20,0 0 3,0 0 7,7 0-12,0 0 12,-1 0-1,3 0-1,-1 0-4,0 0 6,0 0-9,-1 4 14,-1 0-13,-1 2 10,2 0-3,-3 0 1,1 2 0,-1-2 14,2 4 1,-1-2 2,-3 4-8,2 0 3,-4 2-11,0 2 8,0 0-8,0 2 6,0 0-6,0 0 6,0 0-14,0-2 16,0 2-14,0-2 11,0 0-4,0-2-1,0 2-1,0-2 0,0 2 0,0 0 8,0 0-7,0 0-2,0 0 13,0 0-21,0 0 19,0-2-11,-2 2 1,2-2 0,0 0 0,0 0 0,0-2-1,0 0 1,0-2-12,0-2 12,0 0-1,2-4-3,4 2 2,-4-4 2,0 2 0,0-2-1,0 0 2,0-2-5,0 2 15,3-2-22,-1 0 15,3 0-10,0 0-1,-1 0-22,3 0-14,-2 0-57,-3 0-161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38:39.0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84 10 211,'0'0'176,"0"0"-98,0 0 34,0 0-11,0 0-7,0 0-29,0 0-13,0 0-10,0 0-41,0 0-2,0 2-2,0 10 2,0 6 2,0 7-3,0 7 2,0 5 0,0 6 0,0 3-19,0 0-44,0-6-56,0-6-16,0-12-12,0-10-25,2-8-99</inkml:trace>
  <inkml:trace contextRef="#ctx0" brushRef="#br0" timeOffset="337">0 18 232,'0'0'127,"0"0"-101,0 0-16,0 0-9,0 0 30,0 0-18,0 0 27,95 4-21,-75 9 33,-2 5-19,-4 5 3,-2 5 9,-5 7-28,-5 1 1,-2 4-17,0 0-2,0-4-19,-11-6 14,-2-6-16,2-8 22,0-6-1,2-6-7,1-4-27,0-2-99,2-10-116</inkml:trace>
  <inkml:trace contextRef="#ctx0" brushRef="#br0" timeOffset="697">326 18 363,'0'0'162,"0"0"-90,0 0 23,0 0-27,0 0-36,0 0-32,0 0 7,-12 62-10,4-25 12,-3 3-15,0 1 8,-1 4-4,2-5-36,3-4-49,3-8-23,2-10 14,2-12 42,0-6-61,0 0-94</inkml:trace>
  <inkml:trace contextRef="#ctx0" brushRef="#br0" timeOffset="954">249 20 237,'0'0'99,"0"0"-77,0 0 56,0 0-10,0 0 8,0 0-28,0 0 21,73 124-42,-62-92-7,-1 5-20,0-1-22,-4-2-24,-6 4-38,0-8-36,0-8-149</inkml:trace>
  <inkml:trace contextRef="#ctx0" brushRef="#br0" timeOffset="1186">230 253 95,'0'0'155,"0"0"-100,0 0 20,0 0-9,0 0 6,0 0-43,0 0 13,63-10-21,-46 4 4,3-2-18,3 0-7,-4-2 0,4 2-7,1-2-81,-6 2-75,-5 2-180</inkml:trace>
  <inkml:trace contextRef="#ctx0" brushRef="#br0" timeOffset="1450">393 54 32,'0'0'215,"0"0"-116,0 0-45,0 0-33,0 0-5,0 0-8,0 0-7,59-19 1,-39 10 4,0 3-11,0-2 11,1 2-10,-4 2 4,-3 2-2,-6 2-80,-3 0-46,-5 0-28</inkml:trace>
  <inkml:trace contextRef="#ctx0" brushRef="#br0" timeOffset="1674">517 40 228,'0'0'121,"0"0"-43,0 0-36,0 0-10,0 0-12,-27 135-14,22-101-6,5-4 1,0-6-2,0-2 2,0-6-7,0-4 7,0-4-2,10-4-59,-1-4-65,-1 0-53</inkml:trace>
  <inkml:trace contextRef="#ctx0" brushRef="#br0" timeOffset="1939">663 62 13,'0'0'280,"0"0"-146,0 0-20,0 0-1,0 0-19,0 0-70,0 0 1,-20 32-24,9-8-2,0 5 0,2 3-9,3 2 1,4-2-35,2-2-1,0-6-36,0-8 54,0-6-6,6-4 32,5-6-28,0 0-17,3 0 23,-2-12 17,0-6 0,-1-4-1,-2 0 7,-5-2-8,-4 0 8,0 2 1,0-3 8,-4 3-7,-7 4 4,-1 4-4,3 5-2,1 9-1,4 0-103,-1 0-154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4:14.2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0 214,'0'0'236,"0"0"-149,0 0-1,0 0-21,0 0-5,0 0-50,0 0 16,0 0-15,0 0 2,0 0-13,0 0-28,0 2-53,0-2-129</inkml:trace>
  <inkml:trace contextRef="#ctx0" brushRef="#br0" timeOffset="7675">1581 113 218,'0'0'137,"0"0"-91,0 0-46,0 0 0,0 0-103</inkml:trace>
  <inkml:trace contextRef="#ctx0" brushRef="#br0" timeOffset="10812">2654 325 80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2:21.2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210 18 124,'0'0'152,"0"0"-79,0 0-21,0 0-6,0 0-12,0 0-34,0 0 36,0 0 12,0 0 25,0 0-32,0 0 2,0 0-5,0 0-2,0 0-5,0 0-16,0 0 12,0 0-26,0 0 15,0 0-6,0 0-16,0 0 13,0 0-4,-4 6 12,-6 8-2,-1 4-6,-5 4-1,-1 2 14,-4 4-19,2-4 7,-4 5-2,1-5-11,5-2 5,-2-4-7,6-2-4,4-4-17,2 0-14,5-10-75,2 2-23,0-4-140</inkml:trace>
  <inkml:trace contextRef="#ctx0" brushRef="#br0" timeOffset="812">225 0 71,'0'0'128,"0"0"-63,0 0 10,0 0-29,0 0-4,0 0-20,0 0-9,0-4 19,0 4-9,0 0 13,0 0-22,0 0 18,0 0-31,0 0 7,0 8 2,0 6 23,0 2-16,0 6-15,4 0 18,2 4-19,-2 2 15,2 1-15,-1 0 9,-3-3-10,0 5 7,0-9-7,0 0 1,-2-4-1,2 0-15,-2-8-6,0 0-59,3-6-16,-3-2-131</inkml:trace>
  <inkml:trace contextRef="#ctx0" brushRef="#br0" timeOffset="1704">60 234 7,'0'0'75,"0"0"-27,0 0-12,0 0 0,0 0-20,0 0 17,0 0-17,54 0 17,-41 0-11,1 0 8,-1 0 2,0 3-23,1-1-1,-1 2 2,3 0-20,-5 0-23,-1-2-61</inkml:trace>
  <inkml:trace contextRef="#ctx0" brushRef="#br0" timeOffset="2238">383 98 157,'0'0'198,"0"0"-68,0 0-58,0 0 25,0 0-50,0 0 4,0 0-34,0-2 25,0 2-3,0 0 3,0 0-3,0 0-16,0 0 11,0 0-33,0 0-2,0 0 15,0 0-24,0 0 11,0 0-2,0 0-4,0 8 5,0 6 0,-4 4 6,-1 0-12,-1 4 19,-1 3-24,-2-1 22,2-1-11,-1 2 0,1-7 0,0 0 0,5-8 0,0-2-1,2-4 0,0 0-10,0-2 2,0 0 9,0-2-24,2 2 22,9 2-4,5-4 5,0 2 0,3 2-1,1-2-4,3 2-16,-4 0-13,2 2-73,-6-4-81,-6 0-393</inkml:trace>
  <inkml:trace contextRef="#ctx0" brushRef="#br0" timeOffset="42585">910 148 33,'0'0'91,"0"0"-27,0 0-2,0 0 17,0 0-30,0 0 10,0 0-2,0 0-1,0 0-13,0 0-17,0 0 13,0 0-29,0 0 25,0 0-34,0 0 17,0 0-18,0 0 15,0 0-14,0 0-1,0 0 14,0 0-13,-5 0 19,1 0-9,-4 2 19,-4 6-21,-1-1 8,-3 0-11,-2 0-6,-2 2 13,1-3-13,-2 1 0,1-1 12,0-1-24,4 2 24,3-3-24,4 2 24,2-6-12,3 0 0,2 0 0,2 0-8,0 0 12,0 0-16,0 0 18,0 0-13,0 0 14,0 0-14,0 0-3,0 0 1,0 0-2,0 0-8,0 1 19,11 3-2,0 3-11,5 0 26,2 2-23,-1-1 16,3 0-12,3 2 5,-4-2 1,0 0 0,-4 2 0,-3-4-10,-4-2 22,-1 0-18,-3 0 15,-2-4-12,-2 0 11,0 0-9,0 0 2,0 0 0,0 0 12,0 0-12,0 0-2,0-6 12,0-4-24,-4-4 9,2 0 3,-1-4-14,3 0 1,0 0 1,0 0 1,0 0 11,0 4-42,3 5 40,8-5-45,-2 8-31,-3 0-127</inkml:trace>
  <inkml:trace contextRef="#ctx0" brushRef="#br0" timeOffset="43833">881 237 46,'0'0'178,"0"0"-63,0 0-77,0 0 11,0 0 13,0 0-23,0 0-9,0 0-7,0 0 28,0 0-33,0 0 23,0 0-25,0 0 11,0 0-7,0 0-2,9 0 0,2 0 3,2 0 25,3 0-39,5 0 12,0 0-12,6 0 2,2 0-9,0 0 0,-2 2 1,0 2 0,-6 0-2,0 0 1,-3 0 0,-3 0-55,-1 0-33,-5-2-79,-5 2-201</inkml:trace>
  <inkml:trace contextRef="#ctx0" brushRef="#br0" timeOffset="44590">1516 148 204,'0'0'200,"0"0"-128,0 0 6,0 0-33,0 0 8,0 0-18,0 0 0,0-16 12,0 14-12,0-2 34,0 0-49,-7 0 21,-2 2-41,-2 0 19,-5 2-17,1 0-2,-3 0 0,1 4 2,-2 10-2,4 4 9,-1 4-18,5 3 15,5 1-7,1 2 1,5-2-2,0-2-5,0-2 4,5 0-3,8-6 12,2 0-14,1-4 21,2-2-21,2-2 8,2-8-1,-1 0-65,0 0 7,-5 0-89,-5-9-441</inkml:trace>
  <inkml:trace contextRef="#ctx0" brushRef="#br0" timeOffset="45138">1712 140 123,'0'0'346,"0"0"-193,0 0-68,0 0 23,0 0-41,0 0-31,0 0-36,-2 12 19,-3 10 3,-1 6 17,-2 4-32,2 5 25,0 1-32,-1 0 6,0 0-6,0-7-29,5-3-20,0-6-40,2-4 15,0-8-62,0-2-4,6-8-202</inkml:trace>
  <inkml:trace contextRef="#ctx0" brushRef="#br0" timeOffset="45491">1830 172 310,'0'0'194,"0"0"-105,0 0 5,0 0-25,0 0-7,0 0-60,0 0 11,0 39 7,0-13-7,-2 6 5,-2-2-17,0 2-2,2-2 14,2 0-26,0-5 13,0-3-8,0-7-50,0-2-33,0-7-43,0-2-138</inkml:trace>
  <inkml:trace contextRef="#ctx0" brushRef="#br0" timeOffset="45815">1625 333 188,'0'0'161,"0"0"-97,0 0-30,0 0 27,0 0-35,0 0-19,0 0 2,80 0-8,-58 0-2,9 0-3,-6 0-80,-5 0-194</inkml:trace>
  <inkml:trace contextRef="#ctx0" brushRef="#br0" timeOffset="46558">1972 305 22,'0'0'239,"0"0"-132,0 0-42,0 0-4,0 0-2,0 0-45,0 0 5,16 0-5,-5-4-4,3 4 11,3-2-21,5 2 7,0-2 3,2 2-20,3 0-22,-7 0-73,-5 0-123</inkml:trace>
  <inkml:trace contextRef="#ctx0" brushRef="#br0" timeOffset="46911">1957 403 162,'0'0'161,"0"0"-93,0 0 26,0 0-9,0 0-7,0 0-46,0 0 7,67 4-39,-44-4 13,1 0-6,1 0-14,-1 0 4,3 0-59,-6 0-92,-6 0-184</inkml:trace>
  <inkml:trace contextRef="#ctx0" brushRef="#br0" timeOffset="47300">2573 239 71,'0'0'219,"0"0"-111,0 0-20,0 0 23,0 0-41,0 0 0,0 0-57,-45-42 28,32 42-35,-1 0 21,-1 0-18,-3 0-8,3 14-1,-2 0 12,5 8-18,0 0 12,3 4-12,3 2 16,6 2-16,0-3 6,0 0 0,0-7 0,13 1-8,5-3 2,2-8 1,4-2 3,1-4 4,2-4 3,2 0-5,0 0 0,-3-10 6,1-10-5,-5-3 8,-2 0-9,-1-4 23,-9-3-11,-3-2 21,-5 2-18,-2 0 16,0 0-16,-11 8 1,-7-1-10,-2 5-5,0 6-2,0 6-26,-7 6-38,10 0-90,-2 0-184</inkml:trace>
  <inkml:trace contextRef="#ctx0" brushRef="#br0" timeOffset="48029">2621 142 98,'0'0'169,"0"0"-48,0 0-63,0 0 31,0 0-31,0 0-12,0 0-8,-24 48-14,6-18 18,-6 7-29,-1 1 29,-4 4-32,2 1 14,1-3-23,-1-4-2,7-4 1,7-6-29,1-8-10,12-4-7,0-12-48,0 0-198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3:58.1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754 201 87,'0'0'91,"0"0"-31,0 0 28,0-12-19,0 10-4,0 0-3,0 0-24,0 0 5,0 2-23,0 0 21,0 0-27,0 0 27,0 0-15,0 0 27,0 0-24,0 0-7,0 0-4,0 0-17,0 0 17,-6 0-17,-5 4 21,-5 10-16,-2 6-6,-4 4 10,-1 4-11,-1 4 1,0 2 0,-1 0-1,3 0 9,-1-3-19,2-3 22,2-3-29,4-3 15,1-4-17,1-2-41,5-2 12,-2-2-10,4-4-18,1 0-1,1-4-33,4-2 3,0 0-52,0-2-27</inkml:trace>
  <inkml:trace contextRef="#ctx0" brushRef="#br0" timeOffset="542">721 211 91,'0'0'107,"0"0"-54,0 0-24,0 0 20,0 0-10,0 0 3,0 0 17,4 4-19,-4 4 12,2 0-24,0 2 12,1 2-12,2 2 11,-1 6-16,0 2-2,1 6 2,-3 2-15,2 5 18,-2 1-26,1 2 15,-3-3-5,2 1-15,-2-4 6,2-2-1,-2-1 1,2-6-1,-2-3 0,3-3-34,1-8-26,-1-2-85,-1-5-108</inkml:trace>
  <inkml:trace contextRef="#ctx0" brushRef="#br0" timeOffset="1125">540 442 146,'0'0'131,"0"0"-72,0 0-43,0 0 17,0 0-18,0 0 8,0 0-3,89-2 10,-70 6 9,0 6-21,1 0 5,-1 2-16,-2-1-6,1 1-1,-3 0-1,-4-2-121,-4-4-142</inkml:trace>
  <inkml:trace contextRef="#ctx0" brushRef="#br0" timeOffset="1952">1341 326 49,'0'0'137,"0"0"-83,0 0 16,0 0-8,0 0-1,0 0-38,0 0 6,2-7 8,-2 5-3,0 2 9,0 0-13,0-2 12,0 0-35,0 2 22,0-2-27,0 0 31,0 2-27,0 0 1,0-2 1,0 2-6,0 0 15,0 0-16,0 0 24,0 0-18,0 0 6,0 0-12,0 0 11,0 0-12,-4 0-9,-9 2 2,-3 12 7,-9 8 6,-6 4-5,-4 6-2,-7 1 8,0 1-16,-1-5-37,3-1 45,4-4 0,5-4-11,7-4 2,2-4 9,4-4-11,3-2 1,3-2-33,1-1-39,5-3 31,1 0-26,5 0-49,0-7-62</inkml:trace>
  <inkml:trace contextRef="#ctx0" brushRef="#br0" timeOffset="2627">1033 333 142,'0'0'160,"0"0"-67,0 0-25,0 0 13,0 0-49,0 0 30,0 0-17,23 29 1,-13-10-6,1 3-7,2 2 6,-2 7-37,0-2 22,0 5-18,1-2-12,-1 0-4,-1-4-4,2-2-34,-3 5-28,-3-8-25,-2-4-109</inkml:trace>
  <inkml:trace contextRef="#ctx0" brushRef="#br0" timeOffset="7207">1584 462 103,'0'0'95,"0"0"3,0 0-19,0 0-7,0 0-8,0 0-38,0 0 24,-16-4-19,14 2-1,0 2-17,2 0 22,0 0-12,0 0-7,0 0 5,0 0-12,0 0-8,0 0 8,0 0-18,0 0-4,13 0 12,11 0-12,8 0 13,5 0 0,3 0-2,1 2 2,-6 4-37,-1 0-25,-10 1-54,-6-1-64,-14-2-162</inkml:trace>
  <inkml:trace contextRef="#ctx0" brushRef="#br0" timeOffset="7652">1522 557 90,'0'0'238,"0"0"-136,0 0-53,0 0-1,0 0-8,0 0-18,0 0-21,27 10 20,-4-2-4,6 0 12,5 0-29,3 0 14,1 0-14,1-2-1,5 4-34,-13-4-64,-6-1-120</inkml:trace>
  <inkml:trace contextRef="#ctx0" brushRef="#br0" timeOffset="8642">2144 190 170,'0'0'175,"0"0"-84,0 0-31,0 0 4,0 0-9,0 0-39,0 0 10,0-3-18,0 3 28,0 0-26,0 0 19,0 0-14,0 0 1,0 0-8,0 0-8,9 0 6,7 0 2,-1 8-16,6 2 18,0 2-16,4-2 7,2 0-1,2 0 0,-2-2 0,0 2 0,-4-2-32,-5 0 3,-5 0-26,-4-2 5,-6 0-66,-1 0-39,-2-4-82</inkml:trace>
  <inkml:trace contextRef="#ctx0" brushRef="#br0" timeOffset="9227">2205 207 49,'0'0'156,"0"0"-48,0 0-54,0 0 25,0 0-21,0 0-28,0 0-13,0-2-8,0 2 0,0 0 1,0 0-9,0 0 0,0 0 22,0 0-22,0 0 5,0 4 0,0 6-6,0 0 2,0 0 8,-3 4-3,1 0-7,2 2 29,-3 2-28,1 2 14,0 0-15,2 1 7,0-3-6,0 0 0,0-3-2,0-1 7,0-1-12,0-1 18,0-4-21,0 0 11,0-4-2,0 0 0,0-3 1,0 1-2,0-2 8,0 0-17,0 0 20,0 0-20,0 0 19,0 0-18,0 0 9,0 0 0,0 0 0,0 0 0,0 0-10,0 0 3,0 0 4,0 0 6,0 0-15,0 0 20,0 2-8,0-2 0,0 0 0,0 0-1,0 0 3,0 0-5,0 0 10,0 0-13,0 0 13,0 0-7,0 0 0,0 4 0,-2 4 13,-9 0-12,-2 2 9,-1-2-1,1 2-12,-1-2 13,3 0-15,3-2 13,0-2-9,2 0 1,2-2 0,-1 0 0,3 0 7,2-2-14,0 2 13,0-2-16,0 0 11,0 0-2,0 0-9,0 0 8,0 0-5,0 0-4,0 2 9,0-2 4,0 2-11,0 0 10,0 2-2,0-2-11,0 0 4,0 0-5,0 0-5,0 0 10,0-2-2,0 2 1,0-2 16,0 0-17,0 2 19,0-2-18,0 2 2,0 0 7,0 0 5,-2 0-5,-2 2 0,-1-2 12,3 0-24,-3 0 24,3-2-15,2 2 9,0-2-7,0 0 1,0 0 0,-2 0-1,2 2 2,-3-2-7,-1 3 17,2-2-19,0 2 18,2-3-20,0 0 9,0 1 1,0-1 0,0 0-2,0 0-5,0 0 14,0 2-18,0 0 25,0-2-22,0 2 16,0 0-8,0 0 0,0 1-1,0-2 1,0 3 0,2-2-2,4 0 4,6 0-2,-1 1 6,4-2 2,1 2-8,3 1 7,2 0-7,-3-1 0,2 4-1,-2-3 6,-1 2-14,-3-2 18,-1 0-18,1 0 19,-1-3-16,0-1 6,1 0-2,-1 0-7,1 0-12,-6 0-37,-1 0-111,-7 0-194</inkml:trace>
  <inkml:trace contextRef="#ctx0" brushRef="#br0" timeOffset="11817">2844 193 209,'0'0'165,"0"0"-83,0 0 44,0 0-11,0 0-41,0 0-5,0 0-26,0-3 25,0 3-46,0 0 15,0 0-36,-6 0 8,-9 11-9,-8 5-5,-4 10 4,-2 6-1,-2 6-7,0 7-7,3 0-11,6 1-45,3-6 25,11-6 8,5-4 25,3-6 7,0-2-8,7-4 1,9-1-76,8-2 15,-2-4-75,-3-5-49</inkml:trace>
  <inkml:trace contextRef="#ctx0" brushRef="#br0" timeOffset="12644">2911 301 35,'0'0'131,"0"0"-62,0 0-38,0 0 5,0 0 11,0 0-11,0 0-4,37 0-31,-20 0 29,5 0-30,5 0 20,-1 0-13,5 0 4,1 0-10,-3 0-1,-3 0 0,-5 0-28,-10 0-36,-7-2-84,-4 0-99</inkml:trace>
  <inkml:trace contextRef="#ctx0" brushRef="#br0" timeOffset="12997">3079 313 35,'0'0'68,"0"0"-22,0 0 6,0 0 24,0 0-38,0 0-7,0 0-18,-60 68 5,44-50 2,0 5-20,0-1 3,3 0 7,-1-1-20,4-1 8,1 4 2,3-6-71,1-4-70</inkml:trace>
  <inkml:trace contextRef="#ctx0" brushRef="#br0" timeOffset="13327">3145 466 245,'0'0'161,"0"0"-95,0 0-13,0 0 8,0 0-24,0 0-21,0 0 16,-9 0-30,0 2 7,-4 7-8,2 5-2,0 0-5,0 2 4,4-2-5,4 0-10,3-2-3,0-4 5,0-2 7,0-2-21,12-2-3,-1 0-36,2-2 48,1 0-3,1 0 4,-3-8 0,-2-4-4,-3-2 23,-3-2 0,-4-2-8,0 0 6,0 0 1,0 3-14,0 0 15,-13 4-10,5 0-33,-2 8-116</inkml:trace>
  <inkml:trace contextRef="#ctx0" brushRef="#br0" timeOffset="13852">3492 233 183,'0'0'182,"0"0"-136,0 0-14,0 0 14,0 0-20,0 0-3,0 0-13,-22 64 15,6-32-24,-3 2 24,-2 5-25,-3-3 17,-1 0-16,3-3-2,0-3-22,1-4-38,8-6-10,3-6-53,2-6-4,6-6-47</inkml:trace>
  <inkml:trace contextRef="#ctx0" brushRef="#br0" timeOffset="14130">3283 438 3,'0'0'188,"0"0"-112,0 0-60,0 0 53,0 0-34,0 0-11,0 0-18,89 2-3,-60 0-3,9-2-2,-5 0-53,-6 0-150</inkml:trace>
  <inkml:trace contextRef="#ctx0" brushRef="#br0" timeOffset="14329">3585 422 124,'0'0'192,"0"0"-108,0 0-55,0 0-3,0 0 11,0 0-30,0 0 15,-84 63-21,70-45 13,4-4-13,3-2 8,5-4-9,2-4-6,0 0 5,0-2-1,0-2-8,11 0-5,2 0 14,5 0-20,-3-12 8,1 0-29,-3 0 9,-3 2 6,-4 2 17,-4 2 9,-2 4 2,0 2 7,0 0-1,0 0-4,0 4 17,0 6 25,3 0-34,3-2-11,3-2 0,0-2 0,4-2 0,3-2 8,2 0-11,2 0 13,-1-10-20,2-6-2,1-2-38,0-3-9,-2-5-45,-3-3 53,2-4 11,-6-2 24,-2 1 4,-4 2 12,-3 6 22,-4 4 24,0 10 25,0 6-22,0 6-10,-11 0-16,-2 4-13,0 14-7,-4 6 3,5 4-5,-4 2 24,3 4-1,0 0 30,1-2-15,3 0-16,3-5 3,-1-6-26,5-3 10,0-4 5,2-4-30,0 0 14,0-2-43,0-4-129</inkml:trace>
  <inkml:trace contextRef="#ctx0" brushRef="#br0" timeOffset="15054">3870 454 23,'0'0'175,"0"0"-89,0 0-8,0 0-4,0 0 1,0 0-45,0 0-21,0 4 28,0 6-11,-2 3 10,-2 3-21,-1-2 12,0 2-27,1-4 6,0 0-6,-1-2-6,1-2-33,0-4-111,1-4-163</inkml:trace>
  <inkml:trace contextRef="#ctx0" brushRef="#br0" timeOffset="19738">4070 384 104,'0'0'101,"0"0"-43,0 0 20,0 0-9,0 0 6,0 0-32,0 0-2,0 0-5,0 0-13,0 0-10,0 0-5,0 0-15,0 0 19,0 0-21,0 0 18,0 0-10,0 0 1,0 0 0,0 0 0,0 0 2,0 0-4,0 0-21,7 0 22,2 0 1,6 0 7,6 0-6,-2 1 8,4 4-2,-3 0-7,0-1 0,-4 2 9,-3 1-18,-7-3 11,-4 2-8,-2-2 12,0 1 2,-8 4 11,-15-1-6,-1 4 3,-5 0-16,2-1 2,5 1 4,3 0-12,5-4 10,5 0-12,2 0 10,3-4-2,2 2 0,2-2-12,0 0 12,0 2-4,0 0-9,2 0 25,9 2-25,0-2 13,3 2 0,-1-2-23,1 1-19,1-2-27,9-1-39,-4 1 8,-4-4-89</inkml:trace>
  <inkml:trace contextRef="#ctx0" brushRef="#br0" timeOffset="20541">4039 452 36,'0'0'106,"0"0"-69,0 0 5,0 0 3,0 0 27,0 0-48,0 0 7,40 0-11,-30 0 6,0 2-18,3 4 1,1 0-3,3 0-5,4-2-2,-1-1-1,0 3 1,2-2-54,-5 0-48,-3-2-198</inkml:trace>
  <inkml:trace contextRef="#ctx0" brushRef="#br0" timeOffset="20978">4391 493 90,'0'0'82,"0"0"-37,0 0 4,0 0 10,0 0 3,0 0-23,0 0 11,-23-8-48,15 8 11,-3 0-6,-1 0-3,1 0-3,-2 0-1,-1 6 1,4 6-1,1 0 0,1 0-1,2 2-9,4 0 19,2-2-18,0-2 0,0 0 9,0-2 0,4-1 8,6-4 3,1-1-9,1-2-4,0 0 5,1 0-10,0 0 1,-1-2 6,-3-8-19,-1-2-4,0-4 2,-2 0-34,1 0 9,-3 4-42,-2 2 59,-2 4 26,0 6-6,0 0 6,0 0 3,0 10 25,0 8 11,0 4 10,0 2-3,0 2 11,0-2-43,0-3-11,4-3 0,8-3-1,-1-4-97,0-5-104</inkml:trace>
  <inkml:trace contextRef="#ctx0" brushRef="#br0" timeOffset="21659">4631 581 7,'0'0'67,"0"0"-37,0 0 9,0 0 13,0 0-10,0 0-9,0 0 30,2-14-9,-2 14 8,0-2-36,0 0 3,0 2-12,0-2-3,0 0 1,0 2-4,0-2 15,0 0-25,0 0 15,0-2-9,0 0 1,-5 0-7,1-2 4,0 2-5,-5-2 0,-1 4 0,2 0 2,-3 2-5,-3 0 12,1 0-18,0 0 16,2 2-16,2 10 10,2 0-1,1 4 0,4-2 0,2 2 0,0 0 1,0-2-9,0 2 19,2-3-19,7-4 15,-3-3-9,3-3 3,0-3-1,2 0 2,2 0 4,1-10-12,-1-7 16,1-5-23,-3-2 24,2-4-22,0-4 22,-2-2-10,0-3 0,-1-2-1,-2 2 1,-1 0-1,-3 7 3,-2 6 7,-2 8-8,3 8-1,-3 6-2,0 2 0,0 0-9,0 8-4,0 16 2,-3 4 2,-3 5 20,-1 0-20,-1 2 26,1-5-28,2-3 12,1-3-8,1-4-59,3-6-34,0-4-8,0-6-77</inkml:trace>
  <inkml:trace contextRef="#ctx0" brushRef="#br0" timeOffset="22359">4771 517 253,'0'0'150,"0"0"-68,0 0 20,0 0-22,0 0-18,0 0-61,0 0 21,-27 14-21,14 0 3,0 4-4,2 0 0,1 0 0,6 0-3,0-1-6,4-2 18,0-3-18,0-2 19,6-1-20,8-8 10,1 2-1,1-3-13,1 0-8,2-3 11,-4-11 2,-1-4 0,-8-2 18,-2-4-21,-4 0 18,0 2-12,0 2-4,0 6 9,-4 2-13,-2 6-29,-1 4-60,2 2-168</inkml:trace>
  <inkml:trace contextRef="#ctx0" brushRef="#br0" timeOffset="22848">4947 487 205,'0'0'154,"0"0"-83,0 0-61,0 0 18,0 0-27,0 0 5,0 0 3,18 36 1,-16-12 32,0 0-2,0 2 9,-2-3-39,0-2 10,0-5-19,0-3 18,-2-5-7,-4-5 4,0-3 5,2 0-20,0 0 5,4-6-4,0-9-4,0-6-18,0-2 4,12 0-19,3 3 21,5 4-18,11 6-8,-5 2-34,-3 4-129</inkml:trace>
  <inkml:trace contextRef="#ctx0" brushRef="#br0" timeOffset="23311">5363 573 130,'0'0'195,"0"0"-73,0 0-32,0 0 11,0 0-39,0 0-20,0 0-2,-5-4-2,1 4 24,0 0-48,-4 0-4,0 0-4,-3 10-12,-1 2 2,4 0 4,3 1-2,3-2-10,2-3 11,0 0-17,0 1 18,0-5-24,4 0 15,5-4-41,1 0 28,3 0 6,0 0 2,0-15-11,0-1 2,-1-2 11,-3-4-38,-3 0 8,1-2-36,-7-2-23,0 6-69,0 4-63</inkml:trace>
  <inkml:trace contextRef="#ctx0" brushRef="#br0" timeOffset="24304">5865 398 88,'0'0'157,"0"0"-61,0 0-8,0 0-13,0 0-9,0 0-5,0 0-28,-59-31-23,40 31-3,-1 6-13,-1 8 6,2 4 0,2 1-26,1 1-7,7-2 10,3-3-4,2 1 26,4 0-15,0-2 7,0-2 16,0 2-18,0 0 10,4-2 1,0 0 0,-2 0 0,-2 2 0,0-2 1,0 2 13,-16-1-14,-3-2 43,-4 0-31,1-4 14,2 0-25,4-3 15,5-3-16,5-1-7,6 0-34,0-1-73,0-10-194</inkml:trace>
  <inkml:trace contextRef="#ctx0" brushRef="#br0" timeOffset="24732">5829 581 230,'0'0'233,"0"0"-127,0 0-89,0 0 26,0 0-28,0 0-2,0 0-13,-12 64 0,9-48 0,3-2-4,0-4 3,0 1 0,0-4-10,7 0 6,4-5-13,0-2-20,4 0 38,-1 0-18,-1-5 0,0-6 17,1-5-12,-3-3 7,1-1-33,3-1 0,-4 3-74,-2 5-16</inkml:trace>
  <inkml:trace contextRef="#ctx0" brushRef="#br0" timeOffset="25040">6052 602 88,'0'0'234,"0"0"-132,0 0-32,0 0-11,0 0-7,0 0-44,0 0 4,-9 39-4,-5-20-6,4 1-1,-3-2 8,-1-2-18,3-2 13,5-2-11,-1-6 1,4-2 6,3-2-7,0-2 6,0 0 0,0 0-38,0-6 38,12-8-42,1-2 20,1-2-29,1 1-48,1 3 25,-3 3 19,-5 4 32,-1 6 18,-2 1 4,-5 0 4,0 0 11,0 9 26,0 4 20,0-2-35,0 1 10,0-3-21,0-1-11,0-2-2,2-4-2,7-2 1,0 0 2,2 0-2,2 0 1,2-12-1,4-1-40,-3 0-27,-1 0-17,-4 2-30,-2 3 56,-5 5 52,-1 3 7,-3 0 43,0 8 49,0 10-5,0 3-4,-9 1-31,2 0-14,0 0-35,3-4-3,4-4-81,0-4-60,0-6 1</inkml:trace>
  <inkml:trace contextRef="#ctx0" brushRef="#br0" timeOffset="25662">6256 689 74,'0'0'94,"0"0"2,0 0-11,0 0-17,0 0-32,0 0-4,0 0-11,-19 91-19,19-87-4,0-4-16,2 0 17,7 0-19,3 0 4,3-12-72,3-10-33,-3 0 44,-4 4-88</inkml:trace>
  <inkml:trace contextRef="#ctx0" brushRef="#br0" timeOffset="25820">6256 689 88,'74'-1'59,"-74"2"-47,0 12 37,0 1-12,0 2-12,0 2-12,0-2-13,0-2-1,0-4-131</inkml:trace>
  <inkml:trace contextRef="#ctx0" brushRef="#br0" timeOffset="26016">6470 661 153,'0'0'137,"0"0"-50,0 0-28,0 0 52,0 0-72,0 0-25,0 0-14,-40 6 0,27 7 0,4 3-9,2 0 8,3 0-11,2-2 3,2-4 6,0-2-4,0-4-2,0 0-1,0-4 10,2 0 10,7 0 0,2 0-10,0-14 0,4-4-25,-1-4 7,1-7-24,4-3 41,-4-5-10,1-4 11,-1-3 10,-2 2-9,-1 2 17,-4 8-17,-3 9 9,-1 6 2,-4 9-17,0 8 5,0 0 0,0 11-17,-4 12 16,-7 10 1,0 5 0,-1 1 16,2 1 15,1-2 29,-1-4-37,4-3 0,1-7-22,1-4-2,2-4-8,0-6-85,2-6-67,0-4-220</inkml:trace>
  <inkml:trace contextRef="#ctx0" brushRef="#br0" timeOffset="26547">6564 623 59,'0'0'153,"0"0"-55,0 0-34,0 0 5,0 0-36,0 0 21,0 0-27,-25 70 5,19-57-11,1-3-9,3-2-5,0 0 0,2-2-14,0-2-2,0 0 8,0-4-26,2 0-16,7 0 24,-1 0-10,4 0 16,-3-8-34,-1-4-17,-3-2-25,-5 2 15,0 0-8,0 2 8,-2 3 40,-7 3 10</inkml:trace>
  <inkml:trace contextRef="#ctx0" brushRef="#br0" timeOffset="26923">6564 623 80,'120'37'191,"-120"-37"-121,0 0-53,2 0 61,1 6-25,-1 3 1,-2 5-43,0 0 19,0 1-15,0 1 18,0-2-13,0-2-8,-2-2 1,-5-2-12,2-2-2,3-4 1,-1-2-7,3 0 7,0-2-16,0-14-98,5-4 82,9-2 13,3-4-46,8-7-17,-5 9-51,-3 4-76</inkml:trace>
  <inkml:trace contextRef="#ctx0" brushRef="#br0" timeOffset="27262">6853 440 218,'0'0'147,"0"0"-102,0 0 28,0 0 18,0 0-13,17 119-36,-17-75 9,0 6-28,-2 3 13,-51 21-36,2-12-61,-5-7-202</inkml:trace>
  <inkml:trace contextRef="#ctx0" brushRef="#br0" timeOffset="100317.27">2 172 97,'0'0'216,"0"0"-121,0 0-7,0 0-5,0 0-8,0 0-9,0 0-7,0 0 15,0 0-35,0 0 20,0 0-26,0 0 17,0 0-39,0 0 22,0 0-21,0 0-12,0 0 0,0 0-15,0 3 15,0 3 0,0 6-12,0 0 28,0 2-28,0 2 18,0-4-6,0-2 0,0-2-4,5-6 3,3-2-20,8 0 2,11-18 8,11-10-4,10-12 15,35-27-13,-14 7-118,-9 6-204</inkml:trace>
  <inkml:trace contextRef="#ctx0" brushRef="#br0" timeOffset="107142.27">111 798 77,'0'0'140,"0"0"-42,0 0-33,0 0 27,0 0-24,0 0-15,0 0-2,0-2-12,0 2 4,0 0-34,0 0 21,0 0-29,0 0 2,0 0-2,0 0-1,0 0 0,0 0-4,0 0 2,0 6 4,0 6-2,2 2 1,-2 4 23,0 0-23,2 2 18,-2-4-19,0 0 0,3-3 0,-3-3 0,3-2-7,-3-3 13,2-5-12,4 0 3,7 0-4,12-23 14,10-9-1,13-13-6,4-3-9,22-14-34,-12 12-112,-10 10-41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5:02.3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0 0 232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3:22.5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0 116 25,'0'0'30,"0"0"-18,0 0 28,0 0 16,0 0 31,0 0-38,0 0 23,0-8 3,0 6 14,0 2-27,0 0-5,0 0 8,0 0-26,0 0 0,0 0-32,0 0 16,0 0-23,0 0 7,0 0-5,0 0-3,0 0 1,0 6 0,0 6-1,0 2 2,0 5-2,0-1 13,0-2-21,0 0 19,0-4-17,0-4 8,0-2-1,7-2 0,1-4-14,9 0 12,2-6-5,12-18 6,7-12-59,20-29 21,-8 9-89,-10 6-247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4:36.7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281 17 98,'0'0'110,"0"0"-42,0 0 2,0 0 4,0 0 5,0 0-34,0-14 14,0 14-8,0-2-9,-2 2-6,2-2-10,0 2 8,-2 0-34,2 0 9,0 0 4,0 0-23,0 0 10,0 0 0,-2 0-1,2 0-16,-4 2 15,-1 12 1,-3 7-11,-2 5 24,-3 4-18,-3 4 15,-1 7-15,-1 3 6,0-2 0,0 1 0,3-7-21,1-7 5,3-7-36,7-6 28,2-4-48,2-4-25,0-6-122</inkml:trace>
  <inkml:trace contextRef="#ctx0" brushRef="#br0" timeOffset="677">181 70 48,'0'0'68,"0"0"-21,0 0-14,0 0 29,0 0-8,0 0-2,0 0-12,3-10 11,-3 8-23,0 2-9,0-2-3,2 2-15,0-2-1,5-1 8,2-1-18,0 3 19,5-1-19,1-1 18,3 3-8,-1 0 0,1 0 0,1 0-7,-2 0 4,-3 0 2,-3 9 0,-3-1-7,-1 2 0,-5 0 8,-2 4 22,0 0 3,0 4-2,-9 3-22,-6-2 16,-5 4-11,-5-1-9,0-4 4,-4 0-2,3-3-31,2-5 31,1-2-34,6-6 35,1-2 7,5 0-6,4 0 18,4 0-19,3 0 19,0-2-18,0-2 26,0 2-27,0 0 0,12-1 0,3 3 1,1 0-3,2 0 9,-2 5-20,1 5 22,-1 0-18,-3 2 18,1 0-16,-3-2 7,-5 2-1,-2 1-12,0-2 13,-4 4 13,0-1-7,-4 0 23,-6 0-28,-3 0 27,-5-2-18,-3 1 0,0-6 6,-4 2-10,0-5 20,-2-2-18,4-2 20,0 0-17,3 0 12,-1 0-17,8-4-7,2-7 1,4-3-9,5 0-15,2-2-44,0-4-23,12 6-33,-2 4-114</inkml:trace>
  <inkml:trace contextRef="#ctx0" brushRef="#br0" timeOffset="1676">790 245 72,'0'0'182,"0"0"-55,0 0-36,0 0 11,0 0-44,0 0-2,0 0-20,0-3 1,0 3-1,0 0-10,0 0 18,0 0-15,0 0-13,-6 3-3,-11 14-13,-4 5 0,-8 8 14,-4 2-5,-6 1-9,3-1 0,3-3-1,4-8 0,9-4-22,7-5 23,6-4-42,7-6-8,0 0-80,0-2-72</inkml:trace>
  <inkml:trace contextRef="#ctx0" brushRef="#br0" timeOffset="2029">534 193 183,'0'0'259,"0"0"-141,0 0-55,0 0 31,0 0-33,0 0-21,0 0-40,7 0 0,-3 6 6,0 10 2,5 8 21,0 7-1,-2 3 9,2 4-17,0-1 11,-2 1-31,-1-4 0,1-3-9,-1-5 8,1-6-40,-2-2-21,-1-4-58,-2-3-70,-2-5-190</inkml:trace>
  <inkml:trace contextRef="#ctx0" brushRef="#br0" timeOffset="3133">1029 322 62,'0'0'202,"0"0"-112,0 0 9,0 0-28,0 0-2,0 0-33,0 0 2,-5-2 4,5 2-8,0 0 1,0-2-35,0 2 4,0 0-4,13 0-1,8 0-10,2 2 11,6 8-1,3 2-7,-1-2 8,0 3-22,-4-5-17,-2 0-37,1 0-2,-3-4-45,-10-2-53</inkml:trace>
  <inkml:trace contextRef="#ctx0" brushRef="#br0" timeOffset="3793">966 451 113,'0'0'167,"0"0"-82,0 0-26,0 0 25,0 0-29,0 0 0,0 0-32,0 0 3,0 0-19,2 0-6,11 0 18,8 4-7,6 2 2,6 2-7,5-3-14,1-1 1,2-2-14,6 4-32,-12-2-46,-10 0-150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4:45.5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215-2 20,'0'0'117,"0"0"-40,0 0-28,0 0 42,0 0-29,0 0-12,0 0-15,0-4 2,0 4 14,0 0-21,0 0 16,0 0-24,0 0 15,0 0-28,0 0 13,0 0-22,0 0 0,0 0 0,0 0-12,0 0 12,0 0-16,-3 4 15,-4 13 2,-3 3-4,-4 4 4,-1 7-1,-8 1 0,0 4-11,0 0-39,-2-4-45,2-1 1,3-7-32,3-2 15,5-6 2</inkml:trace>
  <inkml:trace contextRef="#ctx0" brushRef="#br0" timeOffset="465">184 49 46,'0'0'139,"0"0"-35,0 0-39,0 0 20,0 0-39,0 0-23,0 0 3,2-2-6,0 2 16,-2 0-34,2 0 3,3 10 14,-1 6 27,2 4-25,-1 2 18,2 3-3,-3 3-16,-1 0-7,-1-2-12,-2 2-2,0-1-18,0-3 3,0-2-47,-2 1-2,-3-5-69,-2-7-47</inkml:trace>
  <inkml:trace contextRef="#ctx0" brushRef="#br0" timeOffset="826">83 221 173,'0'0'97,"0"0"-65,0 0 47,0 0-36,0 0-7,0 0-17,0 0 50,18-3-18,-3 3-21,1 0-11,4 0-19,0 0 3,3 3 7,1 1-20,-2 0 7,5 3-17,-5 0-104,-9-3-137</inkml:trace>
  <inkml:trace contextRef="#ctx0" brushRef="#br0" timeOffset="1556">460-2 74,'0'0'163,"0"0"-78,0 0 6,0 0 1,0 0-43,0 0-27,0 0-21,0 13 24,0 5 21,-5 6 19,-2 6-48,-3 5 6,-7 1-23,0-2-14,-1 0-25,-11 7-73,6-11-17,4-8-84</inkml:trace>
  <inkml:trace contextRef="#ctx0" brushRef="#br0" timeOffset="1953">475 67 29,'0'0'55,"0"0"-26,0 0-9,0 0 32,0 0-7,0 0 18,0 0-24,85-6 13,-81 10-6,-1 10 18,-3 2 5,0 0 0,-3 5-21,-15 1-37,-6 0 10,-2 0-20,-6-2-2,6-3-36,1-5-3,7-5 2,5-7 1,4 0-47,5 0-138</inkml:trace>
  <inkml:trace contextRef="#ctx0" brushRef="#br0" timeOffset="2425">672 172 20,'0'0'129,"0"0"-82,0 0-13,0 0-10,0 0 14,0 0-21,0 0 26,0 16-4,0-2-10,-3 2 7,-2 1-14,1-2 4,2 0-18,0-1 4,2-2-5,0-2-8,0 0 1,0-4-1,2-4 1,9 0-5,3-2 4,1 0-11,3 0 5,2-14 14,-2-4-6,0-4 1,-3-2 7,-1-3-8,-5 3-1,-1 0 0,2 4-1,-4 5-32,-1 6-92</inkml:trace>
  <inkml:trace contextRef="#ctx0" brushRef="#br0" timeOffset="2914">1021 176 202,'0'0'137,"0"0"-49,0 0 19,0 0-33,0 0-24,0 0-21,0 0 11,0-16-30,0 16 12,0 0-15,0 0 18,-2 14-19,-6 4-2,-6 6-4,3 0 0,-3 1 0,5-5-4,3-6-2,1-2-1,1-6-1,4-4 11,0-2-14,0 0 11,0 0 0,0 0-7,2-8 7,9-10-1,3-4-21,-1-5 21,0-1-32,-1 0-15,-4 4 24,1 4 23,-5 8-1,2 4 1,-2 8-10,-2 0-15,2 2 16,1 14-25,-1 6 33,3 0 4,0 0 13,-1 0-8,3-3 16,1-5-7,-2-2-9,1-6-7,-1-2 9,4-2-1,-1-2-7,3 0 11,-1-8-11,0-8 9,1-4-10,-1-7-15,-4 1-9,0-2-20,-3 2-10,-1 5 20,-3 7 33,-2 8-8,0 6-40,0 0-242</inkml:trace>
  <inkml:trace contextRef="#ctx0" brushRef="#br0" timeOffset="3590">1337 118 124,'0'0'163,"0"0"-95,0 0 37,0 0-44,0 0-41,0 0-11,0 0-9,61-14 6,-39 11 1,3 2-7,2 1 7,2 0-10,-2 0 10,0 0-14,-8 0-43,-7 0-134</inkml:trace>
  <inkml:trace contextRef="#ctx0" brushRef="#br0" timeOffset="3860">1472 86 147,'0'0'171,"0"0"-122,0 0-13,0 0 27,0 0 21,0 0-58,0 0 4,-18 78-18,5-58 5,-1 2-16,-1 1 1,1-3-1,3-2-1,2-2 0,3-4-31,0-4 15,4-4-58,2-2-56,0-2-121</inkml:trace>
  <inkml:trace contextRef="#ctx0" brushRef="#br0" timeOffset="4242">1641 148 186,'0'0'195,"0"0"-127,0 0 21,0 0-15,0 0-31,0 0-41,0 0-3,-40 34 2,23-14-1,-2 4 0,1 0 1,1 1-2,3-5 5,3-4-12,2-6 16,7-4-9,0-4 2,2-2-2,0 0 1,0 0-2,0-4 2,4-10-22,7-4 22,0-4-18,3-2 18,1-5-52,-1 3 42,-1 0-6,-1 6 16,-2 6 7,-3 6-6,-1 3-2,2 5 0,-2 0-6,3 0 14,0 13 1,-2 3-7,0 6 33,-3 2 6,0 3-2,-4-1-4,0 0-24,0-4-10,0 0-24,0-4-6,-4-6-34,-7-4-5,1-3-68,2-5-230</inkml:trace>
  <inkml:trace contextRef="#ctx0" brushRef="#br0" timeOffset="4724">1492 254 221,'0'0'203,"0"0"-155,0 0 34,0 0-5,0 0-30,0 0-34,0 0 0,22 0 20,-4 0-25,1 4-3,4 3-5,2-3 0,2 2-87,-5-2-80,-7-2-186</inkml:trace>
  <inkml:trace contextRef="#ctx0" brushRef="#br0" timeOffset="5466">1893 97 2,'0'0'128,"0"0"-50,0 0 11,0 0 7,0 0-34,0 0-2,0 0-8,-6-10-3,6 10-8,0 0-28,-3 0-8,0 0 1,-1 3-12,-2 15 11,-5 4-7,-1 6 3,-3 0-1,-3 0 0,3 1-1,-1-3-19,5-6-25,4-4-1,2-4-19,5-8 19,0-4-71,0 0-102</inkml:trace>
  <inkml:trace contextRef="#ctx0" brushRef="#br0" timeOffset="5850">1833 122 45,'0'0'130,"0"0"-44,0 0-57,0 0 20,0 0-34,0 0-3,0 0-11,6-4 6,-1 4 16,1 0 15,6 0-1,1 0-31,1 0 20,1 1-26,1 8 19,-3 1-18,0 0 4,-1 2-5,-4 2 10,-3 2 14,-3 0 2,-2 3 38,0-4-18,0 2 9,-15-1-41,-4-2 9,0 0-21,-4-4 12,-3 0-2,1-2-11,-2-4-2,2-2-2,6-2 2,1 0-39,5 0 0,4-4-44,4-6-76,3-2-153</inkml:trace>
  <inkml:trace contextRef="#ctx0" brushRef="#br0" timeOffset="11968">2147 105 134,'0'0'140,"0"0"-52,0 0-3,0 0 5,0 0-43,0 0 11,-20-12-36,15 12 7,-3 0-29,-1 0 16,-3 0-16,1 7 2,-2 4-1,0 4 0,-3 1-2,3 2 8,-3 0-14,5 2 13,0-2-12,4 1 7,3-4-1,1 2 0,3-3 0,0-2 0,0 0-4,0-4-4,7 0 3,2-4 5,0-4-30,5 0 28,-1 0-8,0 0 10,0-12 1,0-2 0,-3-2-1,-1-4 7,-5-3-6,0-1 5,-2 0-3,1 0-2,-3 2-2,0 4 1,0 1 0,0 7 0,0 6-42,0 4-76,0 0-220</inkml:trace>
  <inkml:trace contextRef="#ctx0" brushRef="#br0" timeOffset="12734">2223 128 127,'0'0'182,"0"0"-111,0 0-5,0 0 22,0 0-49,0 0-4,0 0-33,0 0 48,0 10-15,-9 6 1,-2 4-20,-3 2-7,-1 3 2,-1 1-11,3-2 0,-2-2-3,3-2-19,5-4-51,1-6-15,4-3-75,2-6-123</inkml:trace>
  <inkml:trace contextRef="#ctx0" brushRef="#br0" timeOffset="13035">2207 148 100,'0'0'85,"0"0"-3,0 0-11,0 0-8,0 0-22,0 0-7,0 0-27,89 20 16,-84-12-21,-1 0 12,-4 2-14,0 0 1,0 2 35,-6 2-16,-13 3-1,0-1-13,-4 0-12,3-2 0,3 2-7,3-4 14,5 0-2,3-2 1,6-2-6,0 1 6,0-1-10,2-1 3,11 0 14,16-1-14,-5-1-30,-1-2-108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4:59.6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245 222 163,'0'0'195,"0"0"-90,0 0-69,0 0 42,0 0-36,0 0-17,0 0-15,2 0-10,-2 9 24,-4 4-6,-5 4 21,-5 5-37,1 0 22,-3 4-24,-1-1 11,-3 2-11,2-5-17,4-4-5,4-6 4,0-4 17,8-4 2,0-2-12,2-1 18,0-1-17,0 0 3,0 0-3,0 0-22,0-7-29,0-4 29,-2-2-2,-3-1 22,1 0-28,-5 4 33,0 2 7,0 4 7,0 4 32,-2 0-38,2 0 10,0 0-10,1 5-2,0 8 8,4-1-13,2-2 15,2 2 5,0-2 2,0-2 22,0 2-17,11-4-12,3 0 10,1-2-19,5-2 0,0-2-10,5 0-17,6 0-77,-7 0-33,-4-4-87</inkml:trace>
  <inkml:trace contextRef="#ctx0" brushRef="#br0" timeOffset="629">236 414 165,'0'0'69,"0"0"-37,0 0 7,0 0 1,0 0-17,0 0 0,0 0 38,27 0-40,-18 0 10,5 0-30,1 0-2,1 0-2,-1-1 1,1-7-24,-5-1-21,-2 2 6,-5-1-16,-4-2 55,0 2-13,0 0 14,-2 2-4,-11 2 5,-3 2 9,1 2 14,-4 0-7,4 8-16,-3 8 17,3 6-16,3 0 28,6-1-29,1 2 49,5-5-1,0-2 7,0 0-44,5-4-5,13-2-12,-1-4-17,-1-4-118</inkml:trace>
  <inkml:trace contextRef="#ctx0" brushRef="#br0" timeOffset="1448">560 427 147,'0'0'140,"0"0"-79,0 0-29,0 0 35,0 0-28,0 0-1,0 0 7,88-40-11,-67 24 12,1-4-27,5-2 14,0-9-33,2-5 8,2-5-6,-5-5-4,-1-1-6,-7 7 7,-5 7-8,-4 7 18,-4 8-5,-3 7-2,-2 8-1,0 3-1,0 0 0,-2 5-36,-12 15 27,-3 9 9,-4 4 0,3 6-1,3-2 7,-1-1-12,5-1 12,4-5 8,1-2-1,1-4 9,3-3-16,-1 0-4,3-3-4,0-4-6,0-2 7,5-2-62,9-5-47,-4 0-109</inkml:trace>
  <inkml:trace contextRef="#ctx0" brushRef="#br0" timeOffset="1921">953 323 209,'0'0'218,"0"0"-131,0 0-11,0 0 1,0 0-47,0 0-11,0 0-18,-31 28 1,18-12 10,3-2-22,0 0 10,3-2 0,5-2-1,2-2-6,0-2 6,0-2-16,0-2-9,7-2-74,11 0 71,-1 0 6,2 0 17,-1-10-8,-5-3 13,-3-2 1,0-1 0,-6 0 7,-1 0-5,-3-1-4,0 6 9,0 3-7,0 2 0,-5 6-5,-1 0-105,-2 2-82</inkml:trace>
  <inkml:trace contextRef="#ctx0" brushRef="#br0" timeOffset="2402">1220 329 82,'0'0'156,"0"0"-59,0 0-44,0 0 50,0 0-40,0 0-1,0 0-47,0-20 15,0 18-3,-4 0 9,-5 2-4,-3 0-20,2 0 2,-3 0-5,-3 4-18,1 10 22,-1 4-24,6 0 11,-2 1 0,5-2 0,5-1-1,2-4 0,0 0-15,0-2-13,7 0-56,7-4-39,-1-2-119</inkml:trace>
  <inkml:trace contextRef="#ctx0" brushRef="#br0" timeOffset="2781">1220 329 232,'74'40'207,"-74"-40"-116,0 0-11,-2 0-29,-7 0-37,-2 0-11,0 0 12,-3 0-30,1 9 28,1 4-24,4 1 19,3 0-16,1-2 8,4 0-6,0 0 5,0-4 1,0 0-2,0-4-5,7-2 6,3-2-21,0 0 21,3 0-4,1-2-23,-1-8-4,-2-5-4,0 0 13,-2-1-19,-3 0 4,-1 2-2,-3 3 23,-2 6 17,0 3-8,0 2 8,0 0-8,0 0 7,0 12 1,0 4 8,0-2-7,0 2 26,0-4 9,3 0 10,3-4-17,3-2 4,0-2-10,2-4-1,2 0-2,1 0-20,4-2 16,0-12-9,1-4-11,0-5 4,1-2 0,-1-5-46,2-9-9,-6-2 6,1-5 12,-7-1 19,-5 7-1,-1 8 19,-3 9 1,0 6 38,0 9-20,-7 8 4,-6 0-23,-4 12 0,2 15 0,-1 5 0,3 6 0,-1 1 1,2 4 38,1-3-12,-1-4 27,3-2-21,3-9-7,2 0-19,-2-7-4,6-4-6,0-2-10,0-4-45,0-4-115,0-2-144</inkml:trace>
  <inkml:trace contextRef="#ctx0" brushRef="#br0" timeOffset="3506">1517 405 196,'0'0'217,"0"0"-162,0 0 31,0 0-11,0 0-37,0 0-21,0 0-15,0 0-2,-29 85-4,22-72-25,3-5-140,0-4-216</inkml:trace>
  <inkml:trace contextRef="#ctx0" brushRef="#br0" timeOffset="3955">1718 392 153,'0'0'165,"0"0"-98,0 0-9,0 0-22,0 0 9,0 0-15,0 0-8,-25-37 20,17 37-6,-4 0-9,-1 1-27,1 12 19,1 3-18,3 0-1,0 0 0,6-2-1,0-2 0,2-2-16,0-4 16,0-4 1,0-2-1,4 0 2,8 0 10,1-6-10,5-12 6,3-2-2,-4-8-4,1-5-2,1-4-12,0-7 12,-4-5-28,-1 4 28,-4 2-17,-2 11 10,-6 9 8,-2 13-7,0 7 5,0 3-16,0 17 17,-14 16-2,-1 11-10,-1 6 23,1 2-20,3-2 9,1 7-11,5-13-54,2-11-158</inkml:trace>
  <inkml:trace contextRef="#ctx0" brushRef="#br0" timeOffset="4563">2159 244 179,'0'0'180,"0"0"-48,0 0-47,0 0 20,0 0-34,0 0-39,0 0-32,0 0 13,-5 17-3,-5 2-9,-4 8 26,1-1-27,-3 2 15,3 2-15,-1-4 0,5 0 0,1-6 1,3-2-8,3-6-2,2-4 8,0-4-29,0-4 6,0 0-48,0 0 31,9-10-8,1-8 12,-3-4 15,-2-2-33,-3 2 15,-2 4 21,0 4 19,0 4 10,-11 8 48,-2 2 1,-6 0-30,2 8-19,-1 8-9,3 2 0,3 0 8,6 2-2,1-2 3,5-2 38,0-2-28,0-2 15,2-2-21,9-4 5,7-2-12,0-2-7,6-2 0,1 0-39,2 0-4,2-10-19,0-6 14,-4 0-44,0-4 24,-6 0 25,-3-2 43,-3 2 14,-7 2 22,-3 4 32,-3 2-20,0 4 18,0 2-31,0 4-12,-7 2-17,-6 0-5,-1 0 8,-1 13-7,-1 8 8,7-2-2,3 4-6,4-1-1,2 0 13,0-2-13,2-4-2,11 0-7,12-4-5,-5-6-74,-7-4-413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5:08.7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0 119 114</inkml:trace>
  <inkml:trace contextRef="#ctx0" brushRef="#br0" timeOffset="802">480 0 78,'0'0'130,"0"0"-93,0 0-37,0 0-10,0 0-138</inkml:trace>
  <inkml:trace contextRef="#ctx0" brushRef="#br0" timeOffset="4789">1351 167 170</inkml:trace>
  <inkml:trace contextRef="#ctx0" brushRef="#br0" timeOffset="10366">4956 197 199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5:05.8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118 0 111,'0'0'88,"0"0"0,0 0 18,0 0-7,0 0-17,0 0-37,0 0 27,0 0-31,0 0 12,0 0-31,0 0-4,0 8-18,-7 5 0,-4 5 3,0 4 4,-2 4-14,-3 0-1,0 0 7,3 0-42,0-4 25,3-2-18,6-4 5,0-6 18,4-5-8,0-2-10,0-3-44,0 0 22,2-3 15,9-12 37,0-5-10,0-6 10,1-4-20,-1 0 5,-3-1-17,2 2 11,-1 10 21,-5 5 2,0 6 5,1 4-5,-1 4 7,1 0-2,2 0 7,1 8 11,1 7 2,1 6 25,-2 0 1,-4 3 17,3-2-34,-2 0 1,-3-2-29,1-4 3,-1-6-10,0-4 0,0-4 0,0-2-10,5 0 1,0-4 9,4-12-7,2-4-8,3-6 14,-1 2-50,1 1 22,-3 5 19,-1 6 9,-1 7 1,-3 5-3,0 0-6,-2 2 18,1 14-3,-3 4 28,-2 4 33,-2 0-11,0 2-3,0-2-11,0-4-35,0-2-7,0-5-25,0-3 15,0-7-79,0-3-17,0 0-119</inkml:trace>
  <inkml:trace contextRef="#ctx0" brushRef="#br0" timeOffset="760">431 167 212,'0'0'142,"0"0"-47,0 0-7,0 0-26,0 0-46,0 0-1,0 0-14,21 2 19,-9 0-19,1-2 9,3 0-9,-1 0 5,3 0 0,1 0-5,-4 0-1,-1 0 0,-8-4-1,-4-4-14,-2 0 8,0-2-17,-11 2 15,-7 0-13,-2 4 11,-3 2 2,4 2 9,1 0-8,-1 14 16,4 6-16,1 4 12,6 2-13,4-3 10,4-1-1,0-2 0,0-6 0,18-4-1,22-6-8,-5-2-30,1-2-104</inkml:trace>
  <inkml:trace contextRef="#ctx0" brushRef="#br0" timeOffset="1660">745 117 100,'0'0'91,"0"0"-70,0 0-1,0 0-11,0 0-8,0 0 5,-7 108 1,-1-88-14,-4-2 5,1-3-11,2-5-20,3-2 33,1-6 0,5-2 27,0 0-27,0 0-26,0-10-17,0-6 3,2-4 21,10-2 0,1-1 3,3 1 6,-1 2 10,-1 4 39,-4 6 0,0 6-6,-1 4-31,-3 0 24,3 0-15,-2 10 31,0 6-16,-3 2 19,-2 0 2,-2 2 28,0-3-17,0 0-19,0-4 1,0 0-38,-4-5 8,0-5 0,1-1 3,1-2-12,-1 0 5,1 0-6,2-9-50,0-6 9,0-3-21,7 3-10,8-1 20,2 4 43,-2 4 2,1 4 7,-3 2 2,-4 2 11,0 0 10,-3 0-6,-1 6 32,-1 8-17,-4 0 57,0 2-34,0-1 17,0 1-33,0-2-7,-4 2-26,-1-2-6,1-4-26,0 0-58,-1-4-60,3-4-243</inkml:trace>
  <inkml:trace contextRef="#ctx0" brushRef="#br0" timeOffset="2381">1124 229 136,'0'0'102,"0"0"-63,0 0 43,0 0-18,0 0 14,0 0-48,0 0 19,-13-22-7,7 22 3,-4 0-11,2 0-24,-3 0-4,-3 12 1,3 3-14,-1 3 16,4 2-18,3-4 5,3-2 4,2-4-10,0 0 2,0-4 7,2-2-5,9-4 4,5 0-3,1 0-5,4 0-6,-1-12 6,-2-4-6,-2-2 15,-3-2 1,-4-4-11,-5 3 5,1 1-31,-5 4 36,0 4-21,0 10 13,0 2-95,0 0-82</inkml:trace>
  <inkml:trace contextRef="#ctx0" brushRef="#br0" timeOffset="2878">1124 229 114,'159'-26'211,"-159"26"-83,0 0-59,0 0 31,0 0-58,0 0-19,0 0-23,0 0 0,0 0 0,0 5 0,0 10 27,0 4-12,-2 2 15,-3 1-29,-2-1 14,3-3-15,0-2-2,-1-4 2,3-4-10,0-2 8,0-2-35,2-4 24,0 0 3,0 0 0,0-4-3,0-12-51,0-6 2,9-4 0,3 1 19,2 0 0,1 7 43,4 5-5,-4 3-2,1 4 14,2 4-14,-3 2 8,4 0-2,-7 2-56,-3 5-139</inkml:trace>
  <inkml:trace contextRef="#ctx0" brushRef="#br0" timeOffset="3373">1528 226 113,'0'0'184,"0"0"-86,0 0-31,0 0 34,0 0-71,0 0-17,0 0-12,0 0-1,0 7 1,0 8 17,0 5 20,-4 2-18,0 0 10,-1-2-30,-2 0 5,3-2-5,-1-4-22,1-6-60,2-4-61,2-4-156</inkml:trace>
  <inkml:trace contextRef="#ctx0" brushRef="#br0" timeOffset="3922">1605 111 100,'116'84'124,"-122"-84"-55,0 0-36,-3 0 18,1 0-27,-4 6-2,-1 10 7,1 4-2,1 2 12,5 0-27,2-5 25,4-1-28,0-4 14,0-4-7,0-2-15,2-4 11,6-2 9,3 0-6,3 0-14,1-6-2,1-8-19,-1-2 7,-1 2-23,-5 3 9,-3 2 24,0 5 3,-4 4 0,0 0 0,2 0 0,1 10 16,1 6 17,2 4-33,-2 0 13,3 6-13,-3-6-81,-1-8-420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5:12.3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283 13 121,'0'0'155,"0"0"-59,0 0 0,0 0 9,0 0-40,0 0-16,0 0-1,0-6-17,0 4 1,0 2-20,0 0 27,-2-2-38,-7 2 28,-3 0-28,2 0-1,-3 0 0,-3 0-7,1 0 6,-1 0-20,0 4 20,2 2-25,4 2 26,-2 0-21,3 2 21,3 2-14,-1 0 7,3 2 6,2-2-16,2 1 17,0-4-25,0 1 4,0-4-15,11-4 27,2 0-29,5-2 30,2 0 1,0 0 2,-2-4 4,-3-7 0,-3-2-10,-4 1 22,-1 0-16,-5 0 12,-2 4 0,0 4 3,0 2 19,0 2-29,0 0 1,0 2 7,-11 18-5,-7 7 2,-1 5-4,-6 4 17,-2 4-11,-2 2 7,2-4-14,5-2 0,2-8-7,6-6-13,8-8 18,-1-4-12,5-4-6,0-6-71,2 0-36,-2 0-111</inkml:trace>
  <inkml:trace contextRef="#ctx0" brushRef="#br0" timeOffset="611">0 240 176,'0'0'173,"0"0"-114,0 0 38,0 0-29,0 0-31,0 0-11,0 0 0,73-11-7,-46 10-18,2-2 7,2 2-7,3-3-2,9-2-50,-10 2-82,-4-2-122</inkml:trace>
  <inkml:trace contextRef="#ctx0" brushRef="#br0" timeOffset="843">347 138 103,'0'0'134,"0"0"-42,0 0 9,0 0-23,0 0-7,0 0-25,0 0-30,0 100 8,0-91-24,0 0 3,0-5-2,0 0-2,9-2-13,0-2 4,2 0-1,3 0 5,1-14-20,1-4-13,-3-2 14,-3-5-38,0 3-37,-3 3-22,-3 2 44</inkml:trace>
  <inkml:trace contextRef="#ctx0" brushRef="#br0" timeOffset="1240">347 138 170,'111'58'148,"-104"-61"-120,4 3 0,5-1-9,2-2 1,-1 2-19,-1-2 6,-1 0-2,-1-1-4,-1-3 1,-4 3 5,-2-2 4,-5-2-10,-2 1 15,0-4-15,0 1-1,0 2-9,-13 2-17,-3 2 13,0 4 7,1 0-4,1 4 19,1 10-10,2 4 2,4 5 16,3-1 22,4 0 30,0-4 3,0 0-27,0-2 0,8-2-43,6-4-2,11-4-20,-5-2-86,-2-4-120</inkml:trace>
  <inkml:trace contextRef="#ctx0" brushRef="#br0" timeOffset="1699">1056 103 52,'0'0'199,"0"0"-89,0 0-9,0 0-2,0 0-3,0 0-66,0 0-13,0 0-10,-52 13-4,35-2 3,4 4-10,0 0 4,4-1-1,2 0 1,5-1-10,0-1 9,2 0-11,0-2 10,0 0-2,7 0-3,3-2 14,-1 0-10,-2-2 3,-2 0-9,-5-2 2,0 2 7,0 0 14,-18 2-13,-7-2-2,-1-2-3,0 0-6,-3-4-47,7 0-26,6 0-72</inkml:trace>
  <inkml:trace contextRef="#ctx0" brushRef="#br0" timeOffset="2119">1027 218 342,'0'0'133,"0"0"-84,0 0-49,0 0 26,0 0-17,0 0-2,0 0-5,97 6-2,-76-6 0,-2 0-1,-4 0 1,-1-8 0,-8-1-1,-1-2 12,-3-1-8,-2-1-3,0 2 1,0 0 12,-2 5-12,-7 2 42,-3 4 19,-1 0-25,-2 3-31,-1 15 3,-2 6-8,3 2-1,4 0 0,3-2-5,6-4 5,2-2 0,0-6 0,8 0 0,23-8-19,-3-2-86,1-2-68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5:14.9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0 187 230,'0'0'129,"0"0"-87,0 0 25,0 0-36,0 0-6,0 0-25,0 0 31,12 0-1,3 0-11,1 0 1,2 0-19,0 0-2,0 0 10,-1-4-11,-1-3 3,-2-6-2,-3 1-6,-7-2 6,-1 0 0,-3 0 1,0 2-7,0 4 19,-9 6-4,-3 2 20,-3 0 1,-3 12-28,3 10 5,-1 6-6,5 1-5,3-1 3,4-4 4,4-4 6,0-4-6,0-2-4,10-5-1,5-4 1,14-5-29,0 0-29,-4 0-187</inkml:trace>
  <inkml:trace contextRef="#ctx0" brushRef="#br0" timeOffset="407">298 131 342,'0'0'144,"0"0"-79,0 0-6,0 0 11,0 0-50,0 0-20,0 0 0,-25 13-24,15-6 8,3 1-22,3 1 14,2 1-18,2-5 41,0 4-22,0-1 21,0 0 1,4 2 1,2 0 17,-1 0-9,-1 0 35,-4 3-23,0-4 15,0 3-5,0 0 28,-15-2-15,-3 3-28,-1-3-15,2-2-25,3-2-60,10-4-143</inkml:trace>
  <inkml:trace contextRef="#ctx0" brushRef="#br0" timeOffset="788">599 18 333,'0'0'87,"0"0"-21,0 0-28,0 0-1,0 0-16,0 0-21,0 0 0,-4-18-2,-6 30-11,-1 10 26,-3 5-19,1 7 14,-3 2-6,-1 5-2,1-3 0,-4 4-30,4-8-123,5-11-30</inkml:trace>
  <inkml:trace contextRef="#ctx0" brushRef="#br0" timeOffset="1020">406 183 82,'0'0'143,"0"0"-69,0 0-55,0 0 12,0 0 1,0 0-15,0 0-3,69-10-13,-44 10 26,0 0-27,0-1 27,-3 1-26,1-3 0,-8-1-1,-1 2 2,-8 1-4,-2-2 4,-4 2 11,0-3-13,0 4 62,-2 0-7,-6 0 23,-2 0-54,-1 9-14,-1 6-10,6 1 2,2 0-4,4-2 8,0-4-4,0-2-1,0-4 15,0-2-10,6-2 4,6 0-10,-1 0-13,3 0-14,-1-8-55,1-2 7,-4 0-22,-3 2 84,0 4 9,-5 2 3,1 2 1,-3 0 0,2 2 20,2 10 3,-2 0 3,2 0-26,1 0 13,4-4-13,-2-4-33,2-2-241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3:12.5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75 8 123,'0'0'112,"0"0"-58,0 0-18,0 0 19,0 0-24,0 0 0,0 0 10,16-2-30,-11 0 23,-3 0-32,2 2 5,0-2-7,-1 2-1,2 0-70,-3 0-57,0 0-139</inkml:trace>
  <inkml:trace contextRef="#ctx0" brushRef="#br0" timeOffset="594">98 155 5,'0'0'173,"0"0"-103,0 0-15,0 0 16,0 0 20,0 0-31,0 0-9,6 52-12,-8-34-22,-11-2-5,-3 2-12,-13 4-51,8-7-103,-2-3-155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5:16.5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254 151 314,'0'0'99,"0"0"-73,0 0-16,0 0 55,0 0-30,0 0 4,0 0-13,-14-37 26,6 33-2,-1 2-12,-5 2-22,3 0 7,-2 0-10,0 0-13,0 8 0,1 4 6,1 2-19,5 2 26,4-2-26,2 0 6,0-1 7,0 1-10,0 0 9,2 1 0,4-1 1,-2-3-10,-1 4 4,-3-6 5,0 4-19,-7-2 19,-11-1-9,-7 0 10,1-2-10,0 0 2,1-2 7,8-2-48,10-4 13,3 0-49,2 0-58</inkml:trace>
  <inkml:trace contextRef="#ctx0" brushRef="#br0" timeOffset="422">243 213 348,'0'0'162,"0"0"-122,0 0 11,0 0-30,0 0 3,0 0-16,0 0-6,6 62 6,-1-44-8,0-4 0,1-2 1,3-2-9,-3-2 6,4-4-4,1-2 0,0-2 5,5 0-17,0-4-41,-1-12 2,-2-2 33,1-4 17,-1-1 2,-4-2 5,0 3-66,-1 7 25,-1 7-8,-2 2-75</inkml:trace>
  <inkml:trace contextRef="#ctx0" brushRef="#br0" timeOffset="751">560 180 342,'0'0'160,"0"0"-85,0 0 19,0 0-41,0 0-45,0 0-8,0 0-1,-3 19-6,-8 2 14,0 1-7,-3 0 7,1-3-8,2 2 1,2-8-3,2-1-4,3-4-18,2-6-1,2-2-7,0 0 33,0 0-46,0-8-25,11-10-20,5-4 57,5-16-27,4 5-25,-2 3-98</inkml:trace>
  <inkml:trace contextRef="#ctx0" brushRef="#br0" timeOffset="970">560 180 22,'42'-18'75,"-40"18"-30,2 2 45,-2 14-26,0 2-12,-2 1 8,0 2 4,0-3-8,0-7-27,0-1-2,0-4-19,0-4-1,0-2-6,3 0-2,2 0-7,6-14 8,2-4-1,3-4-14,-1-1-11,3-1-47,-3 6 51,-3 3 22,-1 8 4,-5 5-2,2 2 5,-6 0-5,2 12 42,-2 3 23,-2 6-30,0-2 12,0 1-16,0 0 9,0-4-40,0-2-2,0-4-12,0-6-87,0-4-85,0 0-113</inkml:trace>
  <inkml:trace contextRef="#ctx0" brushRef="#br0" timeOffset="1358">974 172 232,'0'0'241,"0"0"-117,0 0-20,0 0 12,0 0-47,0 0-49,0 0-20,-15 9 5,1 9-15,-1 0 11,1 4-7,3-1 7,4-4-2,2-3-8,3-1-1,2-6 9,0-3-16,0 0 15,0-4-71,2 0 32,10 0 25,-1-4 16,-1-10-23,2-2-1,-3-2 9,-3 2-10,2 3 24,-6 2 2,-2 8 5,0 3-3,0 0-6,0 0-4,0 14 7,0 1 0,0 3 0,0-2 0,0 1-39,0-6-109,0-5-151</inkml:trace>
  <inkml:trace contextRef="#ctx0" brushRef="#br0" timeOffset="1789">1056 212 88,'0'0'133,"0"0"-91,0 0 34,0 0-18,0 0-18,0 0-30,0 0-8,-7 89-2,7-85 0,0-4-1,0 0-33,0 0-1,0-1-27,3-12 29,6-1 3,-1-2 17,3 1-98,1-2 111,-3 8 15,-3 1 47,-2 5-17,2 3-32,-4 0 4,-2 0-4,0 16 35,0 2-8,0 0-6,0-2-10,0 0-22,0-2-2,0-4-84,0-6-82</inkml:trace>
  <inkml:trace contextRef="#ctx0" brushRef="#br0" timeOffset="2171">1415 169 202,'0'0'159,"0"0"-117,0 0 5,0 0-25,0 0-21,0 0-1,0 0 0,-53 26 0,39-8 1,3 0-3,5 2 4,-2-4-5,4-4 10,4-2-8,0-4 1,0-4 0,0-2 0,0 0 0,4 0 51,10-6-31,1-8 13,6-6-30,-3-3 10,1-5-13,2-5-9,-2-2-37,-1-3-7,-2 2 9,-3 8 24,-6 6 20,-3 10 39,-4 10-6,0 2-33,0 4 0,0 18 0,-6 6 2,-5 6-1,1 0-1,2 8 0,1-11-42,5-6-174</inkml:trace>
  <inkml:trace contextRef="#ctx0" brushRef="#br0" timeOffset="2615">1415 169 199,'103'116'199,"-109"-97"-96,2 0-5,2-3 6,2-2-59,0-6 1,0-2-30,0-4 17,0-2-32,2 0 1,6 0-2,-2-14-13,0-6-21,-6-14-34,0 6-100,0 2-223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5:46.7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0 347,'0'0'154,"0"0"-92,0 0-20,0 0-42,0 0-24,0 0-152,0 0-130</inkml:trace>
  <inkml:trace contextRef="#ctx0" brushRef="#br0" timeOffset="64349">3213 398 33,'0'0'104,"0"0"-58,0 0-44,0 0 9,0 0-11,0 0-7,0 0-3,0 0-2,0 0 12,0 0-27,0 0 2,0 0-64</inkml:trace>
  <inkml:trace contextRef="#ctx0" brushRef="#br0" timeOffset="64666">3213 398 74</inkml:trace>
  <inkml:trace contextRef="#ctx0" brushRef="#br0" timeOffset="67885">4046 348 33,'0'0'139,"0"0"-97,0 0-42,0 0-5,0 0-100</inkml:trace>
  <inkml:trace contextRef="#ctx0" brushRef="#br0" timeOffset="73034">3182 725 134</inkml:trace>
  <inkml:trace contextRef="#ctx0" brushRef="#br0" timeOffset="76317">5210 831 185,'0'0'210,"0"0"-93,0 0-16,0 0-46,0 0-45,0 0 13,0 0 15,0 0 21,20 127-42,-24-75 15,-41 24-32,3-9-40,-3-13-164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5:24.0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314 119 2,'0'0'118,"0"0"-39,0 0-17,0 0 28,0 0-28,0 0 1,0 0-17,0 0 11,2-7-17,-2 7-4,0 0 0,0 0-7,0 0 6,0 0-27,0 0 15,0 0-21,0-1 16,0 1-17,0 0 4,0-3-3,0 0-2,0-1 0,0-4 9,-4 0-12,-1 0 10,-1-2-7,-3 0 2,2-2-4,-2 2-5,3 2 6,-3 0 0,0 2-8,0 2 9,0 0 15,3 0-4,-6 4 1,3 0-14,-3 0 11,-2 0-10,-4 0 1,0 6 0,-2 4-7,0 4 11,0 4-17,-2 0 16,4 2-6,2-2-12,3 2 14,4-4-5,5-1-3,2 2 8,2-5-11,0-1 11,0 2 2,0-4 10,0 1-11,0-2 15,0 2-14,0-2 10,0 0-10,0 0-1,0 2 0,4-2 1,5 1-11,-3-1 23,6-1-19,-1-1 14,2 0-8,1 0 2,1-2-2,1 0 0,-1-2 3,-1 0-10,-3-2 6,0 2-5,2-2-6,0 0 12,0 2-23,1-2-17,1 0-50,4 0-15,-4 0-16,-6 0-38</inkml:trace>
  <inkml:trace contextRef="#ctx0" brushRef="#br0" timeOffset="1433">782 47 130,'0'0'183,"0"0"-98,0 0-10,0 0 34,0 0-49,0 0-2,0 0-21,0 0 36,-3 0-26,-1 0-3,-3 0-14,-4 0-23,-7 12-4,-2 4 9,-4 4-24,-3 4 29,-2 2-25,-3-1 8,1 1 0,3 0-14,-1-4-35,2 0 2,5-5-29,5-6 12,3-3-21,5-2 9,0-4-70,4 0-21,3-2-18</inkml:trace>
  <inkml:trace contextRef="#ctx0" brushRef="#br0" timeOffset="1914">472 27 329,'0'0'111,"0"0"-58,0 0-33,0 0 29,0 0-43,0 0 7,0 0 6,25 12 10,-17 0 5,2 4 18,3 2 15,0 5-25,1 2 21,3 3-38,1-1-1,-1 3-23,2 0 0,-2 1-1,-1 4-29,-3-5-73,-3-6-139</inkml:trace>
  <inkml:trace contextRef="#ctx0" brushRef="#br0" timeOffset="17876">1028 152 35,'0'0'108,"0"0"-43,0 0 24,0 0-18,0 0-3,-19 0-25,16 0 31,-1 0-38,-1 0-2,3 0 5,-3 0 13,3 0-24,-2 0-28,2 0 4,2 0 6,0 0-16,0 0 15,0 0-5,0 0-4,0 0 13,0 0-6,0 0-6,0 0-1,0 0 0,2 0 0,14 4 10,5 5-2,8 3 7,5-2-14,1 2-1,1-1 0,-1 0-1,-6 0-41,0 7-24,-6-6-67,-12 1-91</inkml:trace>
  <inkml:trace contextRef="#ctx0" brushRef="#br0" timeOffset="18656">940 306 173,'0'0'212,"0"0"-125,0 0 5,0 0-30,0 0-18,0 0-44,0 0 7,10 0-7,1 4 0,5 9 2,2 0 6,6 1-15,3 0 17,2 0-18,2 0 8,11 4-1,-11-4-67,-6-2-121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5:44.7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4 117,'0'0'159,"0"0"-99,0 0 30,0 0-18,0 0-7,0 0-18,0 0 5,0-8-1,0 8-11,0-2 21,0 2-34,0 0 24,0 0-41,0 0 17,0 0-25,0 0-2,0 0 0,0 0-10,0 13 9,0 11 2,-4 6-9,-4 9 18,-1 5-20,-3 5 0,1 4-45,1-2-25,0-7 12,6-5 29,1-10 6,3-11 32,0-8-14,0-6 15,0-4-45,7 0 44,5-10 2,5-12 49,1-5-7,2-8-10,-2 1-10,-1-5-21,-1 3-1,-1 1 1,-3 7-4,1 4-15,-1 7 10,-4 5-40,5 4-52,-3 6-71,-4 2-106</inkml:trace>
  <inkml:trace contextRef="#ctx0" brushRef="#br0" timeOffset="825">330 236 33,'0'0'189,"0"0"-70,0 0-47,0 0-4,0 0-38,0 0 13,0 0-42,-47-5 9,33 18-3,-3 1-7,1 4 0,-1 5 10,1 1-20,3 0 20,4-1-17,5-7 14,4-2-13,0-4 6,0-4-10,2-2 10,9-1 1,-1-3 4,7 0 1,-2 0-9,1-9 9,-3-7-3,1-2-3,-6-2-10,1-1 10,-3 1-10,-3 2-3,0 1-19,-3 7 31,0 4-9,0 4 8,0 2-14,0 0 16,0 0-6,0 14 0,0 5 5,0 1-8,2 8-4,2-3-71,0-7-77</inkml:trace>
  <inkml:trace contextRef="#ctx0" brushRef="#br0" timeOffset="1291">454 276 147,'0'0'160,"0"0"-96,0 0-57,0 0 57,0 0-17,0 0-2,0 0-10,0 96-9,0-78 2,0-2-27,0-3 15,-4-5-16,0-4 46,1-4-20,3 0 4,0 0-19,0 0-11,0-15-27,0-3-8,0-4-2,3-1-40,7 1 44,4 4-6,-1 4 30,3 4-8,-1 5 10,8 5-52,-4 0-52,-2 0-129</inkml:trace>
  <inkml:trace contextRef="#ctx0" brushRef="#br0" timeOffset="1698">693 276 160,'0'0'181,"0"0"-122,0 0-13,0 0 6,0 0-35,0 0 9,0 0-11,-4 25 31,-2-9-26,0 0 13,-1 2-23,3 3 3,0-1-12,-1-2-1,0 3 0,3-5-1,0-2 0,2-2-58,0-3-70,0-5-142</inkml:trace>
  <inkml:trace contextRef="#ctx0" brushRef="#br0" timeOffset="2268">891 299 139,'0'0'168,"0"0"-65,0 0 17,0 0-58,0 0 8,0 0-36,0 0-6,-48-31-20,40 35-7,-5 15-2,1 1 2,6 4-4,-1-2 13,5 1-20,2-5 10,0-4-1,0-3-11,2-3 0,7-4 11,3-4-21,1 0 22,-1 0-24,5-11 8,-2-7 0,-1-4 16,-4-2 0,-1-1 2,-4 1-1,0 6 1,-5 5 3,2 7 3,-2 6-16,0 0-3,0 6 11,0 17 0,0 5 0,0 5 1,0-3-1,0-1 5,0-3-5,0-8 0,6-6-21,9-12-12,-1 0-105,-3 0-86</inkml:trace>
  <inkml:trace contextRef="#ctx0" brushRef="#br0" timeOffset="2725">1138 143 396,'0'0'127,"0"0"-56,0 0-64,0 0 48,0 0-25,0 0 11,0 0-21,-18 77-8,5-45 1,1 5-12,-3-1-2,1 1 10,1-7-19,5-3-5,0-11 1,4-4-9,4-8 11,0-4 11,0 0-41,0 0 0,9-12-7,6-8 46,4-1-40,-4-1 24,3 3-53,-5 8 49,-2 2 14,-2 7 9,-2 2 1,-3 0 0,0 8 45,-4 9-24,0-1 14,0 2 1,0 0 24,-6-1-19,-10-1-10,-1-4-8,-2-2-22,0-4 5,1-2-1,1-4-12,3 0-30,5 0-8,2-4-133,5-8-136</inkml:trace>
  <inkml:trace contextRef="#ctx0" brushRef="#br0" timeOffset="3222">1342 171 58,'0'0'333,"0"0"-177,0 0-74,0 0-11,0 0-13,0 0-58,0 0 17,-20 59-16,9-29 2,0 4-2,0 1-1,0 0 0,2-5-5,4-1 2,1-3-75,1-8-23,3-6-101</inkml:trace>
  <inkml:trace contextRef="#ctx0" brushRef="#br0" timeOffset="3476">1378 414 221,'0'0'209,"0"0"-114,0 0-53,0 0 55,0 0-73,0 0-18,0 0-6,33 0 0,-20 0 0,5 0 0,-3-5-1,-1-8-28,-3-1 28,-1 0-24,-6-3 18,-4 1-7,0 2 13,0 4 0,-14 2 1,-3 4 1,-3 4-1,-1 0 15,0 14-8,2 8 15,4 7-21,3 1 13,6 0-14,4-1 16,2-3 7,0-1-10,0-3-6,14-6 5,3-2-24,16-10 2,-6-1-51,0-3-152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5:48.7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288 167 39,'0'0'303,"0"0"-133,0 0-76,0 0 13,0 0-62,0 0-14,0 0-29,-9 38 48,1-8-12,-4 5-19,1 2-2,-3 0-14,3-1-6,0-4-1,2-8-9,5-6-68,4-9-10,0-8-65,0-1-125</inkml:trace>
  <inkml:trace contextRef="#ctx0" brushRef="#br0" timeOffset="257">161 179 348,'0'0'168,"0"0"-69,0 0-1,0 0-20,0 0-33,0 0-45,0 0 0,6-18-16,15 14 16,3-3-11,3 6 19,5-3-21,1 4 19,2 0-12,-1 0-15,0 0-47,-5 0-10,-7 0-43,-4 1-19,-7 3-36,-9 1-24</inkml:trace>
  <inkml:trace contextRef="#ctx0" brushRef="#br0" timeOffset="564">0 477 227,'0'0'194,"0"0"-121,0 0-50,0 0 27,0 0-24,0 0-9,0 0 2,70 0-18,-46 0 15,2 0-14,1 0 0,0 0 4,0 0-7,0 0 1,4 0-23,-4 0-92,-7 0-145</inkml:trace>
  <inkml:trace contextRef="#ctx0" brushRef="#br0" timeOffset="821">480 293 185,'0'0'236,"0"0"-122,0 0-75,0 0 16,0 0-23,0 0 34,0 0-30,-13 77 5,1-51-31,2 0 9,-4-2-18,5-2 0,0-5-1,3-7 8,3-4-18,1-4 9,2-2 1,0 0-27,0-6 5,2-16-37,14-7 27,0-3 22,-1 0-14,3 4 9,-5 6 8,1 8 4,-3 6 6,-2 8-6,0 0 10,2 6-7,-4 14 29,0 4 6,-1 4-6,-3 2-18,-3 1-2,2-3-9,2-4-25,3-6-125,-3-10-170</inkml:trace>
  <inkml:trace contextRef="#ctx0" brushRef="#br0" timeOffset="1248">857 307 453,'0'0'147,"0"0"-81,0 0-46,0 0-1,0 0-12,0 0-6,0 0-2,-41-9-4,27 9-6,1 1 16,-3 14-13,3 3 9,2 2-2,1 4 1,4-2-1,1 0 1,5-4-9,0-3 8,0-5 1,0-5-8,5-2 7,6-3-8,2 0 18,3-11-8,2-13 0,0-4-1,-1-8 0,-1-6 1,-1-4-2,2-5-10,-7-1 11,0 2-3,-4 3 2,-1 9 1,-3 12 0,0 9 16,-2 14-15,0 3-1,0 6-1,0 20-11,0 10 22,0 9-18,-6 1 16,-3 4-7,-1-2-1,4-3-1,4-5-22,2-4-56,0-10-48,0-10-107</inkml:trace>
  <inkml:trace contextRef="#ctx0" brushRef="#br0" timeOffset="1773">1010 378 185,'0'0'258,"0"0"-157,0 0-37,0 0-10,0 0-16,0 0-32,0 0 1,7 6-6,3-4-1,4-2 7,6 0-6,0 0-2,0 0-25,3-8-13,-6-6-12,-1-2-24,-7-2 10,-5-2-16,-4-1 12,0 2-51,-2 2 61,-13 7 28,-5 6 31,-3 4 33,-2 0 30,4 8 8,-2 12-25,5 6-6,7 2-25,5 3 17,6-3 8,0 0 21,0-4-28,2-2-9,13-3-14,1-5-10,6-12-1,-2-2-132,-6 0-217</inkml:trace>
  <inkml:trace contextRef="#ctx0" brushRef="#br0" timeOffset="2479">1472 253 153,'0'0'209,"0"0"-88,0 0-12,0 0-10,0 0-22,0 0-53,0 0 15,-43 28-23,16-6 39,-6 3-30,0 3-7,-3 2-16,1 1-2,8-3 0,4-6-7,9-7-12,8-2-48,6-9-8,0-4-66,14-2-31,1-14-165</inkml:trace>
  <inkml:trace contextRef="#ctx0" brushRef="#br0" timeOffset="2773">1238 227 310,'0'0'166,"0"0"-111,0 0-12,0 0-10,0 0-32,0 0 33,0 0-24,29 72 19,-14-41-21,1 3 11,-3 0-16,1-1 1,-3-4-4,-3 6-20,0-11-69,-8-6-191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6:49.1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334 11 29,'0'0'110,"0"0"-37,0 0-18,0-2 11,0 0-18,0 2 5,0-2 4,0 2-7,0-2 9,0 2-21,0 0 12,0-2-32,0 2 19,0 0-27,0 0 9,0 0-12,0 0-6,0 0 3,0 0 5,-3 0-18,1 0 22,-3 0-24,-4 0 22,1 4-12,-8 8 2,-4 4-1,-5 6 0,-6 4 1,-2 4-3,-5 2 12,3 4-21,4-2 22,2 2-22,6-4 12,10-3-1,3 2 0,8-5-1,2-3 1,0-2-6,12-3-1,3-4-23,3-2-13,4-4-77,-4-5-59,-3-3-146</inkml:trace>
  <inkml:trace contextRef="#ctx0" brushRef="#br0" timeOffset="2304">460 243 74,'38'-10'118,"-38"10"-50,0 0-5,0 0 1,0 0-24,0 0-24,0 0 24,0 0-8,0 0 35,0 0-33,-4 2 12,-8 10-46,-1 6 6,0 4-5,-1 4-1,3 0 1,5-2 6,-2-1-14,6-1 16,2-4-19,0-3 20,0-5-20,0-2 10,21-4-26,-1-4-45,-5 0-128</inkml:trace>
  <inkml:trace contextRef="#ctx0" brushRef="#br0" timeOffset="3086">634 65 393,'0'0'157,"0"0"-44,0 0-34,0 0-4,0 0-62,0 0 2,0 0-14,0 0-2,0-6-9,-3 6-57,3 0-66,-2 0-141</inkml:trace>
  <inkml:trace contextRef="#ctx0" brushRef="#br0" timeOffset="3613">550 315 237,'0'0'197,"0"0"-114,0 0 8,0 0-51,0 0-17,0 0-16,0 0-8,6 0 1,3 0 0,-1 4 2,6 2-1,-1 0-1,8 0-12,-6 0-93,-1-3-146</inkml:trace>
  <inkml:trace contextRef="#ctx0" brushRef="#br0" timeOffset="4138">849 353 111,'0'0'156,"0"0"-78,0 0-33,0 0 17,0 0-33,0 0 5,0 0-33,0 0 13,0 0-14,0 0 0,0 0 0,0 0 0,0 0-6,0 2 13,2 0-14,2 0 13,3-2-7,2 0 1,0 0 0,-1 0 1,-1 0-1,3 0 0,-6 0 0,0-4 0,-2-2 7,1-2-1,-3 0-5,0-2 6,0 0-6,0 0-1,0 2 7,-3 1-7,-3 4 1,2-1 5,-6 4 1,-1 0 2,-2 0-16,-5 0 14,2 12-13,-3 4 7,-1 3-1,5 6 0,-1-1 7,3 2-17,4-4 20,0-4-17,7-2 14,2-5-6,0-2-1,0-1 0,4-3 0,12-2-15,9-3-26,-4 0-115,0 0-187</inkml:trace>
  <inkml:trace contextRef="#ctx0" brushRef="#br0" timeOffset="4789">1094 285 189,'0'0'199,"0"0"-104,0 0 2,0 0-35,0 0-24,0 0-11,0 0-27,-29-2 8,15 2-2,1 4-7,-1 6 9,3-1-16,3 4 0,3-5 0,3 0-5,2-2-10,0-1 21,0 4-32,2-3 18,9 0-15,0-2 30,1 2-19,1 0 20,-5 1-9,2 0 1,-6 0 7,-2 1 2,-2 3 2,0-1-1,0 0 9,-8 2 2,-8-2 18,0-1-21,0 0 6,1-4-8,3 2-8,4-3 0,-1 2-47,5-5-47,2-1-121</inkml:trace>
  <inkml:trace contextRef="#ctx0" brushRef="#br0" timeOffset="5255">1219 333 266,'0'0'174,"0"0"-113,0 0-5,0 0-16,0 0-32,0 0 0,0 0-2,-8 39-3,-3-17-2,0-1-1,0-2 0,0-1 0,4-1-54,3-3-40,1-6-59,3-4-114</inkml:trace>
  <inkml:trace contextRef="#ctx0" brushRef="#br0" timeOffset="5721">1290 193 199,'37'135'175,"-37"-132"-120,0 1-15,0 2 8,0 6-47,-6 3 19,-6 3-20,-1 3 1,0 1 8,-1-4-8,1-2-1,1-2-8,6-4 8,4-5-25,0-1 24,2-4-18,0 0 16,0 0-43,4-1 14,12-13 6,-1-4 16,3-6-12,2 0-24,-2-2-29,-1 4 54,-3 4 13,-5 8 16,-3 4-10,-1 6 11,-5 0-2,0 0 59,0 13-11,0 6-14,0 2-14,0 0 21,0 1-22,0-4 11,-3-2-30,1-5 8,0-2-14,2-4 1,0-2-2,0-3 0,0 0-1,0 0-26,7-8 7,7-9-5,-2-1-11,2 0-55,-1 0 13,-2 3 35,1 3 35,-6 4 8,-4 8 7,1 0 11,-3 2 57,0 16 17,0 2-53,0 4-1,-7 0-24,1-5-4,4 2-10,-1-8-26,3-3-94,0-3-70,3-6 41</inkml:trace>
  <inkml:trace contextRef="#ctx0" brushRef="#br0" timeOffset="6343">1621 397 336,'0'0'152,"0"0"-97,0 0 30,0 0-52,0 0-10,0 0-20,0 0 14,-36 69-15,34-54 8,0-5 5,2-2-14,0-2-2,0-2 10,4-4-18,7 0 8,5 0-5,-1-3-42,1-11 14,-1-4-8,-3-4 4,-3 0 7,-5-4 9,-2 5 6,-2 3-16,0 10 32,-6 6-111,-5 2-121</inkml:trace>
  <inkml:trace contextRef="#ctx0" brushRef="#br0" timeOffset="9963">427 589 26,'0'0'126,"0"0"-46,0 0-10,0 0 3,0 0 2,0 0 0,0 0 19,0-10-29,0 10 14,0 0-37,0 0 16,0 0-42,0 0 7,0 1-14,-4 16-9,-6 5 0,2 6 12,-5 2-14,-3 3 8,0 1-12,0 0-31,3-6-20,4-6-26,4-8 15,3-6 10,2-8-49,0 0-54,0-8-47</inkml:trace>
  <inkml:trace contextRef="#ctx0" brushRef="#br0" timeOffset="10301">429 568 88,'0'0'130,"0"0"-68,0 0-26,0 0 26,0 0-29,0 0-4,0 0-28,36-14 7,-30 14-7,1 0-1,-1 0 1,2 4 0,-4 5 45,0-1-27,-2 2 11,-2-2-30,0 1 26,0 4-25,0-2 11,-2 3-12,-11-2 1,-3 0-2,1-2-3,-1-2-4,3-2-6,3-2 13,4-4-16,4 0 11,2 0-14,0 0-96,0-4-86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6:56.0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23 105 123,'0'0'151,"0"0"-28,0 0-29,0 0 12,0 0-33,0 0-34,0 0-31,0 6-7,0 18 35,0 4-23,-2 6 11,-5-2-24,2-4 12,1-6-11,2-6-1,0-6 0,2-6-6,0-4 5,0 0-4,0 0 4,8-12-26,9-8 24,2-6 5,1-2-4,3-2-22,-3 4-32,0 4 1,0 10-63,-4 8-38,-7 4-85</inkml:trace>
  <inkml:trace contextRef="#ctx0" brushRef="#br0" timeOffset="355">195 207 176,'0'0'150,"0"0"-65,0 0-31,0 0 24,0 0-39,0 0-13,0 0-24,-20 4 1,9 10-2,-1 2-1,4 4 0,1 0 1,1-2-2,3-4 7,1-2-15,2-2 24,0-4-25,0-4 11,9-2-2,4 0 1,5 0-34,0-10-43,6-18-40,-5 4-8,-6 2-30</inkml:trace>
  <inkml:trace contextRef="#ctx0" brushRef="#br0" timeOffset="600">195 207 108,'67'4'100,"-67"12"-9,0 2-26,0 2 5,0-4-2,0-2-6,0-4-26,0-4-17,8-4 4,0-2-3,5 0 25,3 0-43,2-14 2,2-8-4,0-4-12,1-8-22,-3-4-15,0-2-29,-2-2 6,-5 7 17,-4 4 37,-5 11 18,-2 10 22,0 9 55,0 1-20,-11 4-28,-3 15-22,-3 9-7,2 6 0,-3 6 1,2 0 12,0 2-12,6-6 28,3-4-22,3-8 20,4-4-25,0-6 5,0-2-7,2-8-6,13-4-52,1 0-126,-1-12-121</inkml:trace>
  <inkml:trace contextRef="#ctx0" brushRef="#br0" timeOffset="1023">501 183 316,'0'0'102,"0"0"-20,0 0-4,0 0-14,-29 110-14,29-90-4,0-4-31,0-4-1,0-4-5,0-2-12,0-4 3,2-2 0,9 0-12,0 0-24,2-10 3,-1-10-22,-1-4-1,-2-4-45,-4 2 33,-1 4 20,-4 4 48,2 8 9,-2 4 18,0 4 4,0 2-31,0 0 7,5 0 3,-1 6-13,0 6 12,3 0-9,2 0 0,-2 0 26,-1 0 36,4 0-10,-1 0-1,-1 0-41,2 0 25,-4-2-34,-1-2 17,-3-2-18,-2-2 10,0-2 2,0-2-2,0 0 10,0 0-10,0 0 3,0-14-6,0-4-14,2-4-23,16-2 28,7 4-25,17 2-25,-7 6-84,0 4-102</inkml:trace>
  <inkml:trace contextRef="#ctx0" brushRef="#br0" timeOffset="6724">-1 651 228,'100'-54'222,"-100"54"-103,0 0-43,-7 7-14,-4 7-50,0 4-5,2 1-7,0 1 0,7 0 0,2-4 1,0-2-2,0-2 7,0-3-16,7-4-7,4-5 5,5 0-18,-1 0-11,-1-9-39,-1-8-13,-2-2 23,-4-6-18,-7 3 10,0-1-88,0 2 119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6:59.7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1 134,'123'65'186,"-123"-65"-118,0 0-14,0 0 15,0 9-14,0 5-11,0 0-28,0 0 8,-2 2-23,-3-6 21,1 2-22,0-3 10,2-4-10,-1-1 9,3-4-8,0 0 0,0 0 10,0 0-9,0-4-4,0-10-17,5-2 17,8-2-19,5 0-2,-1 4-3,6 5 15,-3 2 1,0 5-16,-2 2-25,-2 0-37,-5 6-29,-5 5-111</inkml:trace>
  <inkml:trace contextRef="#ctx0" brushRef="#br0" timeOffset="315">277 155 195,'0'0'130,"0"0"-65,0 0-26,0 0 26,0 0-41,0 0 1,0 0-24,0 0 11,2 27-12,5-23 7,-3 1-16,5-5 19,2 0-21,1 0-7,1 0 0,1 0-39,-2-8 40,2-2-5,-5-6 11,-3 1 10,-3-2-20,-3 2 11,0 3-6,0 3 14,-9 8 4,-2 1-4,-5 0-25,5 5-77</inkml:trace>
  <inkml:trace contextRef="#ctx0" brushRef="#br0" timeOffset="676">578 133 87,'0'0'143,"0"0"-57,0 0 8,0 0-3,0 0-8,0 0-54,0 0-7,-51-13-22,35 18 9,1 9-8,1 0-1,3 2 1,5-2-1,2-2 0,4 1-34,0-8-27,14-1-44,5-2-9,0-2-125</inkml:trace>
  <inkml:trace contextRef="#ctx0" brushRef="#br0" timeOffset="945">578 133 227,'80'50'190,"-80"-50"-106,0 0-35,0 0-9,0 0-31,4 0-8,3 0 12,5 0-12,-1 3 18,2-3-17,3 0-4,-4 0-13,2 0 9,-3 0-27,-1-3 21,-2-3-18,-3-3 8,-3 1 5,-2-2-13,0-1 18,0 5-20,0-3 31,-2 2-5,-5 5 6,1 2 1,-2 0 1,0 0 8,-1 14-9,3 0 5,-2 4-5,6 0 44,0-2-2,2 0 18,0-1-38,0-4-7,0 0-9,0-4-4,12 0-6,9-7-42,0 0-54,-3 0-108</inkml:trace>
  <inkml:trace contextRef="#ctx0" brushRef="#br0" timeOffset="1373">1026 121 329,'0'0'160,"0"0"-93,0 0 9,0 0-40,0 0 3,0 0-39,0 0 20,0-10-13,-4 10-7,-7 0-5,1 6-5,-1 2 2,7 2-15,0-2 15,4 0-11,0-2 19,0 2-13,0 0 13,4-2-7,5 1 7,-3 0 0,2 0 1,-4-2-3,-2 3 2,-2 1-1,0 0 2,-2-3 10,-14 2-1,1 0 9,-3 1-12,2-5-6,5 1-1,2-5-20,5 0-28,4 0-147</inkml:trace>
  <inkml:trace contextRef="#ctx0" brushRef="#br0" timeOffset="1758">1167 179 367,'0'0'167,"0"0"-91,0 0-2,0 0-32,0 0-18,0 0-23,0 0-2,-38-6-9,24 12 9,-1 6-6,1 2-3,5 0 8,3 0-14,4 1 15,2-6-1,0 0-8,0-4 10,6-3-1,7-2-64,5 0 17,-2 0-5,2-2 8,-3-7 0,-1-4 1,-1-1 32,-1-2-12,-4-2 24,1 3 0,-5 2 0,1 1 1,0 6 8,-3 6-6,0 0-2,-2 0-1,2 5 43,-2 8 18,0 5-42,0-4 11,0 0-11,0-2-8,2-3-6,3-5-4,1-3-2,2-1 11,5 0 1,-1 0-11,7-8 0,1-6-16,0-1 8,0-2-37,0-1-27,-2 5 29,0 3 30,-5 6 12,-4 4 2,-2 0 12,-5 1 19,-2 16 27,0-2-7,0 6 7,-2-4 2,-5-1-15,0-1-14,3-8-32,1 0 12,3-6-4,0 2-12,0-3 4,0 0-19,0 0-41,14-11 2,-1-3-43,0 4-127</inkml:trace>
  <inkml:trace contextRef="#ctx0" brushRef="#br0" timeOffset="2417">1711 211 209,'0'0'218,"0"0"-104,0 0-23,0 0-4,0 0-40,0 0-8,0 0-26,0-29 19,-5 24-31,-2 3 11,-4 0-12,0 2 0,-3 0-13,-1 2-4,-1 10 11,1 6-16,1 3 12,6-2-18,1 2 27,5-6-5,2-1-3,0-2 9,0-4-1,9-4-1,1-4-9,6 0 3,0 0-10,0-13 16,1-8-3,-1-2-7,-3-8 9,-1 0 3,-2-4 0,-1-1 1,1 0-2,-6 2 7,0 10-4,-2 2 0,-2 13-4,0 5 9,0 4-14,0 0 6,0 15 0,0 10 1,0 2 0,-4 4-1,-2 6-55,1-4-38,2-10-122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9:19.8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894 154 101,'0'0'173,"0"0"-83,0 0 9,0-4-27,0 4-20,0-4-16,0 4 19,0 0-4,0 0-11,0 0 9,0 0-24,0 0 8,0 0-20,0 0 13,0 0-25,0 0 16,0 0-12,0 0-4,0 0-2,-3 10 2,-4 8-5,-4 4 10,0 9-8,-5 0 4,-1 8 2,-3 1-4,-3 2 0,2-2 0,2-4-22,3-6 11,5-6-27,3-4 37,6-6-56,-1-8 7,3-3-60,0-3-66,0 0-170</inkml:trace>
  <inkml:trace contextRef="#ctx0" brushRef="#br0" timeOffset="524">842 167 108,'0'0'96,"0"0"-63,0 0 0,0 0 52,0 0-16,0 0 1,0 0-26,6-11 5,-6 9-11,3 2-19,-3-2-3,5 2-15,-1-2-2,3 2 10,1 0-15,6 0 12,-1 0-1,5 0 1,-2 0 13,2 0 3,-5 2-22,1 6 18,-6 2-18,-1 1 20,-3 3-19,-4 1 25,0 6-9,0-2-8,0 6 8,-6-1-17,-7 2 13,-1 0-11,-1-2-1,-4 0 12,4-2-13,-1-4 6,3-4 0,-3-2-5,1-4 0,-3-2 11,0 0-12,-2-6 16,0 0-15,-1 0 1,2 0 0,1-12-4,3-2-5,1-4-26,3 2 3,4 0-6,5 2 10,2 2-55,0 4-27,0 2-133</inkml:trace>
  <inkml:trace contextRef="#ctx0" brushRef="#br0" timeOffset="1426">1285 225 91,'0'0'159,"0"0"-61,0 0-25,0 0 31,0 0-29,0 0-8,0 0-20,3 0 17,-3 0-18,0 0-10,0 0-1,0 0-22,0 0 17,0 0-15,0 2 24,0 16-25,-14 2 14,-1 5-21,-7 6 4,-3 1-6,0 2-4,4-6-2,0-2 8,5-4-15,5-4 16,5-4-19,2-4 18,1-2-7,3 0 0,0 0-3,0 1-3,0-2 0,13 4 5,3-2-30,6 1 21,5 0-35,6-2 21,3 1-14,2-5-1,6 1-39,-8-2-95,-14-2-176</inkml:trace>
  <inkml:trace contextRef="#ctx0" brushRef="#br0" timeOffset="4347">1382 317 45,'0'0'33,"0"0"-26,0 0 19,0 0 0,0 0-13,0 0 9,0 0-3,0-6 11,0 3-21,0 3 3,0-1-12,0 1 0,0-6-7,0 2-18,0 0-9,0 0-7,0 0-3,-2-2 6,-2 2 25,4 0-27</inkml:trace>
  <inkml:trace contextRef="#ctx0" brushRef="#br0" timeOffset="4611">1382 317 87,'-6'-63'154,"6"62"-83,0 1-22,0 0 45,0 0-14,0 0-3,0 0-28,0 0 17,0 0-11,0 0-4,0 0-1,0 0-5,0 0 0,-13 1-45,-9 12 6,-9 6 7,-7 6-19,-4 5 7,-5 4-2,3 0 1,-1 2-20,7-8-4,5-2-13,8-5 35,8-8-8,3-3 0,5-1 17,5-5-14,-1-3-3,5-1-16,0 3-3,0-3-12,-3 0 1,3 0-24,0 0 28,-4 0-40,2 0-81,0 0-57</inkml:trace>
  <inkml:trace contextRef="#ctx0" brushRef="#br0" timeOffset="5150">1152 214 276,'0'0'161,"0"0"-94,0 0 16,0 0-19,0 0 2,0 0-41,0 0 15,0-1-8,0 1 3,0 0-5,0 0-17,0 1 4,2 13-5,0 7 34,0 9-23,-2 6 10,2 6-32,4 6 17,-2-4-18,0 2 0,3 2 0,1-8 6,2 1-17,-4-4-26,1 3-38,-5-9-135,-2-9-402</inkml:trace>
  <inkml:trace contextRef="#ctx0" brushRef="#br0" timeOffset="6290">1586 449 400,'0'0'164,"0"0"-87,0 0-56,0 0 47,0 0-10,0 0-13,0 0-38,-2 0 0,2 0-7,0 0 0,16 0 10,3 4-4,10 4 0,10 2 0,3 0-12,4 0 13,1-2-14,7 4-22,-12 0-76,-15-4-112</inkml:trace>
  <inkml:trace contextRef="#ctx0" brushRef="#br0" timeOffset="6705">1555 607 224,'0'0'186,"0"0"-104,0 0-31,0 0 21,0 0-30,0 0-21,0 0 17,47 26-19,-20-13 17,2-1-36,6-2 24,7 4-23,16-4-2,-8-2-41,-10-2-180</inkml:trace>
  <inkml:trace contextRef="#ctx0" brushRef="#br0" timeOffset="7394">2139 391 230,'0'0'235,"0"0"-150,0 0-53,0 0-24,0 0 8,0 0 13,0 0 13,89 0 14,-47 0-31,7 8 32,5 2-38,4 0 13,0 2-31,-3-2 0,-3 2-1,-1 2-46,-15-4-65,-14 0-131</inkml:trace>
  <inkml:trace contextRef="#ctx0" brushRef="#br0" timeOffset="7731">2435 487 307,'0'0'120,"0"0"-89,0 0 17,0 0 7,0 0-12,0 0-34,0 0 20,0 42-3,-8-24 17,-8 5-7,-3 3-17,0 2-7,-4-5-11,5 4-2,1-5-19,1-2-26,3-2-62,4-4-58,0-8-114</inkml:trace>
  <inkml:trace contextRef="#ctx0" brushRef="#br0" timeOffset="8092">2551 690 232,'0'0'217,"0"0"-142,0 0-4,0 0 17,0 0-38,0 0-19,0 0-30,-49 4 0,36 8 6,-1 4-4,6 2-3,-1-6 0,6-2 0,3-2 1,0-2-8,0-2 8,0-4-7,9 0 5,6 0-11,4 0 13,-2-10-2,-1-2 1,-5-4-13,-2 0 4,-6 0-8,-3-2 16,0 4-50,0 0 15,-5 6-23,-4 3-46,0 5-172</inkml:trace>
  <inkml:trace contextRef="#ctx0" brushRef="#br0" timeOffset="8528">2945 495 232,'0'0'188,"0"0"-136,0 0-2,0 0 15,0 0 2,0 0-25,0 0-31,-6 8 27,-14 14-12,-7 13 23,-4 7-38,-4-2 8,-4 4-18,3-2-2,3-4-40,4-6-28,9-8-26,7-8-53,4-8-22,5-8-146</inkml:trace>
  <inkml:trace contextRef="#ctx0" brushRef="#br0" timeOffset="8806">2693 668 214,'0'0'141,"0"0"-93,0 0-14,0 0 40,0 0-50,125 0-8,-92 0-15,1 0-1,0 0 2,-3 0-2,-7 0-13,-4 0-52,-9-3 14,-3 2 15,-6-2 35,-2 0 2,0 1 12,0-3 22,0 4 2,-8 1 30,-2 0-7,-1 0-16,-1 0-37,-3 11 15,-1 6-21,3-1 7,-3 2-8,5-4 8,5 0-8,-1-10-1,7 0 1,0-4 0,0 0-7,0 0 0,0 0-18,2 0-11,13 0 35,4-4-18,-2-6-1,-1 0-13,-3 4 7,-4 0 25,-2 4-5,-3 2-2,-2 0 8,-2 0 0,3 2 1,-1 8 22,0 0-11,4-2-12,4 0 10,3-4-10,3-2 18,3-2-18,4 0 10,2 0-3,2-2-7,-1-10 0,2-4 0,1-2 0,-2-2 2,-4-5 0,-1-3 5,-9-3-11,-1-4 15,-8 1-11,-4 4 0,0 4 14,0 6 11,0 8-8,0 8 16,-7 4-23,-2 0 8,-4 6-5,-5 18-26,-1 8 14,-2 8-1,-1 2 1,-3 2 0,4 1 1,2-5 6,4-6-16,6-8 13,4-6-13,5-6 3,0-6-19,0-8-77,5 0-101,4 0-163</inkml:trace>
  <inkml:trace contextRef="#ctx0" brushRef="#br0" timeOffset="9581">3306 726 205,'0'0'229,"0"0"-149,0 0-1,0 0-23,0 0-14,0 0-36,0 0-6,-60 112-27,47-104-38,1 2-63,6-10-148</inkml:trace>
  <inkml:trace contextRef="#ctx0" brushRef="#br0" timeOffset="9791">3306 726 329,'145'-84'47,"-132"80"-47,-1 2-81,-3-2-40</inkml:trace>
  <inkml:trace contextRef="#ctx0" brushRef="#br0" timeOffset="9941">3518 647 235,'0'0'192,"0"0"-131,0 0-31,0 0 39,0 0-38,0 0-10,0 0-21,85 18 13,-72-15-12,-1 1 0,-6-2 5,-2 2-5,-4 0-2,0 0 7,0 4 7,-14 4-3,-7 4 6,-6-2-15,-4 4 0,0 2-1,2 0 0,4 0 0,5-2 7,7-4-17,6-4 17,5-4-17,2 0 6,0-2 4,6-2-29,13-2 15,0 0-8,6 0-53,-3-4-33,-7-4-136</inkml:trace>
  <inkml:trace contextRef="#ctx0" brushRef="#br0" timeOffset="10308">3449 754 113,'0'0'180,"0"0"-128,0 0-39,0 0 13,0 0 10,0 0-7,0 0-29,127 8 0,-100-4-82,0-2 2,-3 0 31,0 0 49,-3-2-43,-11 0-152</inkml:trace>
  <inkml:trace contextRef="#ctx0" brushRef="#br0" timeOffset="10441">3716 766 68,'0'0'199,"0"0"-82,0 0-7,0 0-4,0 0-39,0 0-12,0 0-19,-20-2-3,7 14-33,0 2 15,2-2-14,1 0-2,4-2 1,4-4-7,2-2 7,0-4-11,0 4 9,0-4-31,0 0 13,8 0-10,6 0-22,8-6-55,-4-6-69,0 2-50</inkml:trace>
  <inkml:trace contextRef="#ctx0" brushRef="#br0" timeOffset="10661">3716 766 7,'29'32'176,"-29"-32"-62,0 12-24,0 0-27,0 4-32,0-6-20,0 2-11,5-2-71,21-2-103,1-8-14,0 0 129</inkml:trace>
  <inkml:trace contextRef="#ctx0" brushRef="#br0" timeOffset="10838">4002 776 347,'0'0'153,"0"0"-87,0 0 25,0 0 7,0 0-63,0 0-24,0 0-2,-74 14-10,52 6 2,4 2 5,0 2-6,5-6-1,4-2 0,7-4-10,2-4 10,0-4 2,2-4-7,15 0 16,4 0-11,6-1 2,-1-16-1,1-1 0,-1-4 1,-1-2-2,-3-4 12,1-4-21,-4 0 20,0-2-11,-6 4 2,-4 4 3,-2 9-4,-7 9 0,0 7 0,0 1 7,-12 5-17,-5 17 20,-6 9-12,4 1 11,-2 4-16,5 0 8,3-2-2,5-6-19,5-4-54,3-8-4,3-6-26,14-6-69,1-4-69</inkml:trace>
  <inkml:trace contextRef="#ctx0" brushRef="#br0" timeOffset="11283">4229 828 405,'0'0'163,"0"0"-93,0 0-38,0 0-16,0 0 1,0 0-15,0 0-2,-63 68 10,61-60-20,2 1 18,0-4-16,0-3 5,0-2-25,11 0 7,3 0-7,1 0-12,5-7-67,5-18-23,-3 3-28,-4 2 13</inkml:trace>
  <inkml:trace contextRef="#ctx0" brushRef="#br0" timeOffset="11473">4229 828 12,'122'-24'105,"-120"24"-7,-2 12-26,0 4 25,0 2-2,0 0 15,0 0-45,0-2-22,-4-4-26,0-4-11,4-6 0,-2 0-5,2-2-2,0 0-7,0 0 8,2-12-16,11-4 2,1-2-37,9 2-80,2 8-67,0-2-18</inkml:trace>
  <inkml:trace contextRef="#ctx0" brushRef="#br0" timeOffset="211802">-2 303 49,'0'0'72,"0"0"-2,0 0 41,0 0-15,0 0-2,0 0-36,0 0 21,0-2-25,0 2-4,0 0-4,0 0 3,0 0 9,0 0-22,0 0 19,0 0-30,0 0 12,0 0-24,0 0 9,0 0-21,0 0 9,0 0 2,0 0-11,0 0-1,0 0 12,0 0-22,0 0 23,2 0-11,2 10 0,1 0 8,-3 0-10,2 0 0,1-2 0,-3 0 9,1-4-18,-1 2 22,0-2-22,0-2 18,0 2-10,1-4 1,1 0-1,2 0-5,13-2-9,5-24 13,14-12 4,8-15-15,10-5-10,23-24-58,-15 16-142,-12 14-374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9:31.5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233 295 9,'0'0'337,"0"0"-200,0 0-103,0 0 55,0 0-12,0 0-17,0 0-40,-11-62 11,-3 54 18,-5 4-43,-4 2 2,-1 2-2,0 0-12,-3 14 11,0 6-13,5 6 4,2 2 4,6-2-1,8-2-13,6-4 14,0-3-16,2-8 4,16 0-12,7-9 22,3 0-9,3 0 10,3-13-5,-1-9-27,-2-2 25,-2-6 5,-2-4-5,-3-4 16,0-5-5,-1-3-1,-4 0 16,0 4-10,-6 8 7,-7 10 38,-1 12-24,-5 8-19,0 4-1,0 0-15,0 14 18,-11 14-12,-5 10 7,-4 4 12,1 4-18,0-2 0,4-3 6,4-5-6,6-8-2,5-8 2,0-4-10,5-6 11,15-4-11,7-6 3,4 0-8,2 0-30,3-4-21,-5-12 9,-1 0-2,-3-4 44,-7 0-2,-7 0-56,-8 6 29,-5 6 43,0 8 60,-7 0 24,-10 6-45,-6 14 6,3 8 8,3 0-24,6 2 16,4 2-35,7-1 16,0-3-26,0-2-7,31-4-76,2-4-73,3-10-141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3:13.94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44 0 335,'0'0'96,"0"0"-43,0 0-23,0 0 48,0 0-32,0 0-4,0 123-20,0-87-2,-4 1 3,-3-1-14,0-2-3,0-1 4,1-3-20,4-8-18,2-2-41,0-7-86,0-8-96</inkml:trace>
  <inkml:trace contextRef="#ctx0" brushRef="#br0" timeOffset="262">0 51 176,'0'0'172,"0"0"-81,0 0-26,0 0-2,0 0-25,0 0-24,0 0 6,97-51-11,-73 51 33,-1 0-36,-2 0 14,-2 0-12,-6 14 5,-5 0 9,-6 4-13,-2 1 9,0 0-16,-19 4 3,-6-5-4,-4 0-2,3-2-21,-5 3-12,9-11-59,2 2-96</inkml:trace>
  <inkml:trace contextRef="#ctx0" brushRef="#br0" timeOffset="623">155 218 153,'0'0'235,"0"0"-102,0 0-26,0 0-42,0 0-13,0 0-28,0 0-17,4 0-7,-2 0 2,2 6-5,3 6 12,-3 0-18,1 4 19,-2 1-17,-1-3 13,-2 0-6,0-2 0,0-4 7,0-2-19,0-2 18,0-4-16,0 0 7,0 0 3,0-10-65,0-6 39,0-2 13,4-5 0,9 5-7,5 2-22,2 4 25,11 4-65,-4-2-63,-4 6-117</inkml:trace>
  <inkml:trace contextRef="#ctx0" brushRef="#br0" timeOffset="1020">385 276 354,'0'0'135,"0"0"-106,0 0-3,0 0 19,0 0-18,0 0-10,0 0-15,87-4 18,-74-2-20,-2-2 10,-3 0-4,0 0-12,-4-4-3,-4 2-5,0-2-21,0 0-46,0 2 3,-4 2-4,-6 2 42,-1 6 12,-2 0 27,2 0-7,0 6 8,2 12 10,3 6 5,-2 2 8,6 4 4,0-3 22,2-1-21,0-2 16,0-6-19,12-4 7,3-1-32,3-8 0,8-5 0,-1 0-108,-5 0-202</inkml:trace>
  <inkml:trace contextRef="#ctx0" brushRef="#br0" timeOffset="1436">648 226 84,'0'0'213,"0"0"-86,0 0-21,0 0-1,0 109-31,0-75 2,0 0-59,-4 1 10,-5 1-26,3-5-1,-3 1 6,2-8-6,0-4-30,3-4-51,2-8-19,0-5-113,2-3-125</inkml:trace>
  <inkml:trace contextRef="#ctx0" brushRef="#br0" timeOffset="1682">633 276 178,'0'0'150,"0"0"-78,0 0-17,0 0 7,0 0-32,0 0-3,0 0-17,91-24-4,-80 30 23,-2 7-3,-5 2 13,-1 4-23,-3 1 16,0-2-25,-5 0 20,-8-2-26,-1 0 5,1-7-6,3-1-25,0-2 12,1-6-84,3 0-54,2-4-120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49:32.7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353 29 232,'0'0'218,"0"0"-95,0 0-3,0 0-8,0 0-31,0 0-43,0 0-1,-81-32-37,47 32 3,-3 10-3,-3 15 0,-3 7-1,5 0-7,3 7-7,11 0-15,8-5 17,14-1-16,2-9 29,8-2 7,17-3 19,4-3-26,2-8-1,3 2-18,-3-10-54,4 0-40,-8 0-80,-7-4-211</inkml:trace>
  <inkml:trace contextRef="#ctx0" brushRef="#br0" timeOffset="313">461 214 317,'0'0'172,"0"0"-89,0 0 0,0 0 3,0 0-6,0 0-51,0 0-11,-47-4-12,29 4-9,2 4 3,-1 9-1,-1 1 1,5 2 0,1 0-7,6 1 10,1-1-5,5-4 4,0 0 13,0-2-14,2-6 12,10 1-13,-1-4-10,4-1-1,3 0-18,2-1-7,0-14-28,-2-3 5,-2-4-41,-4-3 17,-2 3-20,-1-1 33,-5 9 70,0 4 34,-4 10 24,0 0-35,0 0 35,0 18-11,0 9 43,-4-1-41,0 3-6,-1-3-11,5-2-19,0-3-13,0-5 0,0-6-1,18-10-57,0 0-21,-3 0-110</inkml:trace>
  <inkml:trace contextRef="#ctx0" brushRef="#br0" timeOffset="794">703 176 228,'0'0'196,"0"0"-121,0 0 13,0 0-10,0 0 16,-14 105-49,8-82-18,-1-5-20,1 0-5,1-5-4,1-3 4,2-6-4,0-2 10,2-2-16,0 0-5,0 0-22,0-15-3,13-5 14,4-4 14,3 0-9,3-5-34,-2 5-21,0 5 58,-4 9 0,-1 4 10,-1 6-20,-1 0-54,-5 8-60,-1 9-100</inkml:trace>
  <inkml:trace contextRef="#ctx0" brushRef="#br0" timeOffset="1186">978 223 130,'0'0'136,"0"0"-67,0 0-4,0 0 43,0 0-13,0 0-23,0 0-25,7 71-17,-7-49 22,-7 2-26,-6-5 13,-1-1-29,4-2 23,-1-4-32,3-4 10,4-3-11,4-5 0,0 0 1,0 0-1,0-10-13,12-13-45,9-3 25,4-3-19,6-1-8,-2 3-30,0 7 38,2 8-19,-7 2-37,-6 7-43</inkml:trace>
  <inkml:trace contextRef="#ctx0" brushRef="#br0" timeOffset="2538">1303 257 7,'0'0'16,"0"0"-7,0 0-8,0 0-2,0 0-1,0 0 2,0 0-4,0 0 4,11-6 1,-9 4 15,-2 0 9,2 0-7,-2 2 23,0-4-18,0 0 11,0 0-19,0 2 24,0-1 3,0 2-1,0-2-10,0 3-10,0 0 5,0-1-25,0 1 9,0 0-9,0 0-2,0 0-8,0 0 3,0 0-4,0 0 0,0 0 10,0 0-9,0 0 8,0 0 2,0 0 6,0 0 4,0 0 28,0 0-1,0 0 11,0 0-20,0 0-13,0 0 7,0 0-16,0 0 20,0 0-19,0 0 13,0 0-21,0 0 11,0 0-11,0 0 9,0 0 1,0 0-7,0 0 19,0 0-14,0 0 18,0 0-25,0 0 22,-2 0-22,-5 8 32,-3 10-3,-4 4-8,-1 1-3,-1-1-18,-2 2 0,4-5-1,1-3-23,7-4-31,4-4-1,2-4-54,0-4-140</inkml:trace>
  <inkml:trace contextRef="#ctx0" brushRef="#br0" timeOffset="3241">1363 117 104,'0'0'179,"0"0"-95,0 0 12,0 0-18,0 0-6,0 0-50,0 0-21,11-22 7,-11 22-8,0 0 0,0 0-49,0 0-55,0 11-10,0 2-41</inkml:trace>
  <inkml:trace contextRef="#ctx0" brushRef="#br0" timeOffset="3536">1454 326 67,'0'0'232,"0"0"-98,0 0-62,0 0 48,0 0-52,0 0-26,0 0-40,0 4 16,0-4 5,2 2-13,5 0-4,4 0 4,4-2-20,1 0 1,-1 0-4,3 0-17,-2-8 5,0-6-4,-6-2-10,-3-1 8,-5-7-5,-2 4 28,0 1-25,0 5 33,-6 6 2,-7 8 21,-6 0-22,2 8 10,-3 12 4,-3 7-8,6 3 22,3-1-12,5 1 26,5-7-7,2-1 29,2-4-46,0-3-5,0-3-14,4-2-1,7-6-16,12-4-74,-5 0-55,-1-4-354</inkml:trace>
  <inkml:trace contextRef="#ctx0" brushRef="#br0" timeOffset="3985">1820 218 438,'0'0'98,"0"0"-53,0 0-18,0 0 35,0 0-40,0 0-8,0 0-14,-13-4 0,3 13-1,-2 3 0,3 6 0,5 0 2,-1 2 13,5 3 19,0-3 37,0 0-21,0 1 9,0-5-34,0 1-9,-5-3-4,-39 4-11,2-8-37,-9-2-216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0:37.1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445 10 153,'0'0'176,"0"-2"-66,0 0 4,0 2-12,0 0-28,0 0-25,0-2 1,0 2-22,0 0 11,0 0-26,0 0 16,0 0-19,0 0 14,0 0-22,0 0 5,0 0-1,0 0-5,0 0-2,0 0 2,-6 0-8,-4 0 16,-5 14 5,-7 3-5,-4 5 4,-5 0-12,-3 1-1,1 1 2,-3-1 5,3-1-14,0-2-6,2-2 11,3-1-21,3-3 9,2-1-15,8-3-4,2 0-1,1-2-25,4 2-25,1-2-54,3-2-81</inkml:trace>
  <inkml:trace contextRef="#ctx0" brushRef="#br0" timeOffset="712">197-2 191,'0'0'144,"0"0"-49,0 0-3,0 0-24,0 0 16,0 0-25,0 0 25,2-4-32,-2 4 6,0 0-24,0 0-8,0 0-5,0 0-19,0 0-1,0 0 8,0 6-18,0 6 18,0 4-4,0 2-4,0 7-1,0-1 9,0 7-7,0 2 3,0 1 1,-4 3-11,2 0 14,-3-1-11,3-3 11,0-5-15,0-3 7,2-7-1,0-3 0,0-7-7,0-4-3,0-2-46,-2-2-2,-3 0-53,0-2-6,-1-10-410</inkml:trace>
  <inkml:trace contextRef="#ctx0" brushRef="#br0" timeOffset="1757">565 69 45,'0'0'143,"0"0"-101,0 0 14,0 0-13,0 0-10,0 0 8,0 0-40,-96 36 26,83-21 0,5 1 11,-1 3-15,1-1 19,6 0-16,0 3-15,2-5 8,0 0-19,0-3 3,4-1 5,6-2-6,1-2 5,2-4-3,3-2-4,-1-2-1,1 0-1,-3 0-12,0-6 13,-3-6 1,-2-2 0,-4-3 16,1-3 1,-3 0-15,-2-5 24,0 1-16,0 1 0,0 1 0,0 2-10,0 3 2,0 5-2,-2 4 0,-7 4-70,1 4-70,-2 0-234</inkml:trace>
  <inkml:trace contextRef="#ctx0" brushRef="#br0" timeOffset="2687">751 90 32,'0'0'241,"0"0"-94,0 0-73,0 0 18,0 0-55,0 0-5,0 0-32,0 0 12,-4 5-12,-5 10 12,-3 3 18,-1 4 0,-2 3 1,-3 4-31,1-1 14,1-2-12,0-1-4,6-5-21,2-3-26,2-3-32,4-6-62,-1-2-111</inkml:trace>
  <inkml:trace contextRef="#ctx0" brushRef="#br0" timeOffset="3078">709 104 100,'0'0'59,"0"0"-29,0 0 2,0 0 10,0 0 27,0 0-40,0 0-2,113-17 1,-98 17-4,-1 0 2,-3 0-7,-5 0 14,-4 8-14,-2 2 43,0 3-48,0 3 11,-13 0-9,-5 1 10,-1-1-9,-4-1-7,4-4 1,0-2-10,4-3 12,-1-4-4,3-2-18,0 0 5,5 0 3,0 0-27,4 0 5,4 0 16,0 0-13,0 0 3,0 0-40,4 0 56,8 2-8,1 4-4,0 4 15,3 3-3,-3 1 1,0 0 0,1 0 0,-3 5 1,-1-1 9,2 3-9,-1-1 7,-2 6-8,-3-3 0,-1-9-149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0:43.4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254 4 80,'0'0'155,"0"0"-62,0 0-1,0 0-4,0 0 9,0 0-35,0 0-3,-3 0-17,3 0-16,0 0-8,0 0-16,-2 0 1,2 0 7,0 0-14,-2 2 13,-2 0-3,0 2-4,-5 2 3,-3 4-4,-3 4 0,-5 4 9,-2 4-8,-3 2-4,-4 4 14,2 2-21,3-2 16,2-4-14,6-2 7,5-5-11,5-5 10,4-2-40,2-5-44,0 0-43,0-5-87</inkml:trace>
  <inkml:trace contextRef="#ctx0" brushRef="#br0" timeOffset="458">203 0 130,'0'0'170,"0"0"-89,0 0-51,0 0 6,0 0-7,0 0 6,0 0-5,25 34 6,-19-14 10,1 0-18,-1 6 14,-2 0-28,2 4 25,-4 2-38,-2-1 21,2 0-22,-2-3 4,0-1-4,0-7-20,0-6 1,0-4-53,0-6 42,0-4-100,0 0-98</inkml:trace>
  <inkml:trace contextRef="#ctx0" brushRef="#br0" timeOffset="820">36 152 72,'0'0'221,"0"0"-116,0 0-51,0 0-27,0 0 5,0 0-31,0 0 38,27 10-16,-5-2 2,0 0-8,5 1-10,0-1-7,4 2-38,-7-5-46,-4 1-151</inkml:trace>
  <inkml:trace contextRef="#ctx0" brushRef="#br0" timeOffset="1361">628 102 146,'0'0'180,"0"0"-53,0 0-32,0 0 15,0 0-59,0 0-7,0 0-28,-25 2 6,8 12-9,-6 5-7,-4 2-2,-4 3 2,-2 7-5,2-2-1,0 2-15,7-5-60,6-6 10,7-4 27,6-6-21,2-4-90,3-4-120</inkml:trace>
  <inkml:trace contextRef="#ctx0" brushRef="#br0" timeOffset="1692">368 80 215,'0'0'222,"0"0"-122,0 0-53,0 0 14,0 0-32,0 0-9,0 0 28,10 34-21,-2-11-2,0 0-24,3 4 26,3 2-26,1 0-1,3-1 0,-2-1-13,4 2-63,-5-7-89,-3-8-131</inkml:trace>
  <inkml:trace contextRef="#ctx0" brushRef="#br0" timeOffset="2261">648 375 67,'0'0'155,"0"0"-26,0 0-17,0 0 4,0 0-41,0 0-3,0 0-27,0 24 41,0-10-28,0 4-16,-14 2-38,-7 4-4,-24 8-46,7-4-98,0-8-142</inkml:trace>
  <inkml:trace contextRef="#ctx0" brushRef="#br0" timeOffset="3357">1115 74 196,'0'0'202,"0"0"-119,0 0-53,0 0 16,0 0-14,0 0-9,0 0-9,-86 82 5,59-51 4,-2 2-22,0 6-1,0-3 10,2 0-22,5-4-38,6-8-41,6-2 3,3-10-49,4-6-162</inkml:trace>
  <inkml:trace contextRef="#ctx0" brushRef="#br0" timeOffset="3681">1102 116 123,'0'0'197,"0"0"-114,0 0 8,0 0-9,0 0-43,0 0-22,0 0 0,4 14 38,-2 4-20,1 3 10,-1 5-19,-2 2 7,2 4-27,-2 0 8,0 2-14,0-2-6,0-2 5,0-6-32,0-4 1,2-4-54,0-6-38,-2-8-65</inkml:trace>
  <inkml:trace contextRef="#ctx0" brushRef="#br0" timeOffset="4002">926 273 257,'0'0'146,"0"0"-83,0 0-4,0 0-30,0 0 7,0 0-36,0 0 22,80 0-22,-63 0 11,4 0-11,1 4 0,0 0 0,3 0-26,-1 2-84,-3-4-74,-8 0-64</inkml:trace>
  <inkml:trace contextRef="#ctx0" brushRef="#br0" timeOffset="4520">1485 146 157,'0'0'241,"0"0"-88,0 0-59,0 0-15,0 0-18,0 0-32,0 0 3,-12 9-32,-5 6 29,-6 6-27,-4 2 28,-4 5-21,0 4-2,0 1-1,3-1-6,3-4 0,5-4-15,7-6 6,1-6-34,3-2 2,3-8-67,1-2-5,5 0-123</inkml:trace>
  <inkml:trace contextRef="#ctx0" brushRef="#br0" timeOffset="4889">1244 126 270,'0'0'167,"0"0"-69,0 0-49,0 0-10,0 0 0,0 0-10,0 0-4,58 66-25,-42-42 14,1 5-14,-1-1 4,-1-2 5,2 0-18,0 6-4,-3-10-71,-6-4-139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0:54.9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191 0 45,'0'0'42,"0"0"17,0 0 16,0 0-6,0 0-4,0 0-14,0 0 8,0 0-12,0 0-16,0 0 2,0 0-9,0 0 17,0 0-18,0 0 9,0 0-17,0 0 4,0 0-18,0 0 1,0 0 6,0 0-8,0 0 6,0 0-5,0 0 1,0 0-1,0 0-2,0 0 1,4 0 0,2 0-25,2 0 5,-2 0 1,1 0-54,-1 0-53,-6 0-220</inkml:trace>
  <inkml:trace contextRef="#ctx0" brushRef="#br0" timeOffset="1057">162 174 7,'0'0'159,"0"0"-38,0 0-62,0 0 29,0 0-31,0 0-7,0 0-28,0 0 18,0 0 2,0 0-3,0 0 9,0 0-15,0 0 9,0 0-26,0 0-16,0 4 1,0 2-1,0 4 0,0 0 0,0 2 8,0 2-8,0 3 1,-12 1 9,-5 4-20,-29 8-20,4-6-86,-3-4-223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0:57.5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275-2 16,'0'0'172,"0"0"-27,0 0-29,0 0-8,0 0-33,0 0-3,0 0-24,0-2 17,0 2-36,0 0 14,0 0-24,0 0-5,0 0-13,0 0-1,0 0-1,0 2-5,-11 13 5,-5 3 2,-4 6 17,-4 4-18,-8 5 11,-2-1-11,3-2 0,0-4 0,6-3-39,5-5 23,7-6-24,4-4 2,5-4-90,-1 0-67,5-4-173</inkml:trace>
  <inkml:trace contextRef="#ctx0" brushRef="#br0" timeOffset="501">258 25 10,'0'0'152,"0"0"-67,0 0-6,0 0 1,0 0-5,0 0-21,0 0 3,0-2-4,0 2-30,0 0-1,2 0-22,-2 10 36,2 4-24,0 2 23,0 4-20,2 2 7,1 7-12,-1 1-3,4 2-7,-4 1 6,2-3-3,-1 0-1,-1-3-4,2-5-7,-2-4 2,-2-6-48,-2-4-5,0-6-51,0-2-24,0 0-74</inkml:trace>
  <inkml:trace contextRef="#ctx0" brushRef="#br0" timeOffset="975">78 194 237,'0'0'134,"0"0"-53,0 0-29,0 0-5,0 0-19,0 0-20,0 0 7,108 27-14,-82-17 4,-1 2 2,2 0-14,0 2 3,-8-4-63,-3-1-178</inkml:trace>
  <inkml:trace contextRef="#ctx0" brushRef="#br0" timeOffset="1395">740 134 133,'0'0'241,"0"0"-97,0 0-31,0 0 25,0 0-74,0 0-27,0 0-37,-16 4 9,-2 10 5,-6 6 1,-5 2 15,-7 7-28,-4 1 24,-3 2-25,3 3-1,2-5 0,9-4 0,7-4-29,8-7 15,7-5-8,7-2-30,0-8-43,0 0-61,9 0-136</inkml:trace>
  <inkml:trace contextRef="#ctx0" brushRef="#br0" timeOffset="1727">476 144 345,'0'0'140,"0"0"-48,0 0-18,0 0-3,0 0-48,0 0-22,0 0 6,14 2-5,-8 10 11,3 4-12,3 3 19,-2 3-20,1 0 19,-1 2-18,-2 0 7,4 1-8,-5-3 0,1 0-23,1-2-31,1 2-21,-4-3-55,0-7-82</inkml:trace>
  <inkml:trace contextRef="#ctx0" brushRef="#br0" timeOffset="2693">1155 225 100,'0'0'193,"0"0"-69,0 0-36,0 0 9,0 0-50,0 0-3,0 0-20,2 0 5,-2 0 10,0 0-3,-2 0 3,-11 0-32,-9 0 6,-3 4-11,-8 4 1,-3-2-3,-3 2 0,2-2-31,6 0-6,2-2 14,8-2 7,8-2 14,4 2 2,4-2-7,1 0 14,4 0-14,-2 0 1,2 0 6,-2 0-13,2 2 10,0 0 2,0 0-37,0 4 29,0 0-35,0 3 25,10 0-14,2 4 27,3-1-6,1-2-1,0 2 13,2-4-5,0 2-1,-3-4 12,1 0-19,-3 1 23,-1-3-17,-3-3 7,-3 1-1,-2 1-1,2-2-12,-4-1 13,-2 0 1,0 3-7,0-3 9,0 0-4,0 0-6,2 0 8,-2 0-16,2 0 6,0 0 3,0 0 7,3-7-6,-3-3 13,2-4-8,-2-4 2,-2-2 6,0-2-6,0 0 14,0-3 5,0 5 30,0 2-8,0 4-9,0 3 18,0 6-37,0 2 1,0 3-15,0 0-16,0 0-97,0 0-63,0 8-93</inkml:trace>
  <inkml:trace contextRef="#ctx0" brushRef="#br0" timeOffset="3662">1072 316 98,'0'0'93,"0"0"-54,0 0 10,0 0 4,0 0 0,0 0 25,0 0-40,64 14 27,-43-8-28,9 0 8,-1 2-19,3-2-12,-1 0 9,-2 0-22,0-2 15,-2 2-9,-5-4-1,-5 2-5,-5-4-1,-5 3 0,-5-3 0,-2 0 1,0 1-1,0-1-17,0 4-61,0-1-6,-4-2-132</inkml:trace>
  <inkml:trace contextRef="#ctx0" brushRef="#br0" timeOffset="4225">1743 227 67,'0'0'125,"0"0"-24,0 0-7,0 0-28,0 0-8,0 0 1,0 0-32,-29-37-12,23 33 4,-5 2-12,1 0 9,-1 2-15,-3 0 5,4 0-6,-3 7 0,-1 8-3,1 4 3,-1 1-1,5 4 2,0 1-7,2 0 12,5 2-11,0-1 14,2 0-16,0-1 8,0-1-1,11-2 0,3-3-1,4-4-6,-1-2-4,4-3 10,-1-4-4,-1-4-4,4-2 18,-3 0-7,3 0-2,-4 0 2,2-12 16,-3-3 8,-3-3 4,1-4 2,-5 0 15,-2-5-5,-2 2-4,-3-2-37,-2 1 14,-2 2-14,0-1 1,0 3-1,0 2 6,-8 2-14,-4 2-15,-1 2 11,-3 4-38,-1 3-5,-8 1-29,2 4-33,3 2-123</inkml:trace>
  <inkml:trace contextRef="#ctx0" brushRef="#br0" timeOffset="5066">1911 176 113,'0'0'209,"0"0"-105,0 0-9,0 0-21,0 0-7,0 0 0,0 0-8,0-2 7,0 2-15,0 0 20,0 0-34,0 0 7,-2 0-43,-9 0 19,-5 10-19,-7 5 0,-4 3 2,-6 6 6,-5 0-15,1 4 16,-4 5-20,1-3 9,4 2-5,4-4-62,8-1 3,4-3-19,4-5-31,8-5-20,1-6-107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1:08.8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413 44 3,'0'0'172,"0"0"-55,0 0-31,0 0 4,0 0-15,0 0-34,-2 0 13,2 0-18,0 0 23,0 0-21,-3 0 9,3 0-12,-2 0-3,0 0-5,-7 0-12,-2 1 24,-9 12-26,-7 3 5,-4 4-10,-9 2 0,-2 2-2,-2-2-2,1 3-4,5-5 0,7-3-2,4-3-11,7-4-3,7-2-43,4-4-5,9-2-63,0-2-39,0 0-174</inkml:trace>
  <inkml:trace contextRef="#ctx0" brushRef="#br0" timeOffset="452">124-1 178,'0'0'157,"0"0"-49,0 0 12,0 0-25,0 0-21,0 0-34,0 0 19,9-1-30,-9 1-6,0 0-23,2 0-1,0 7 1,2 9 10,2 7 12,-2 1-7,2 4 2,-1 4-17,-3 2 0,2 1-4,-4-2 4,2-1-20,-2-1-9,0-6-36,0 0-7,0-3-9,0-8-91,0-4-106</inkml:trace>
  <inkml:trace contextRef="#ctx0" brushRef="#br0" timeOffset="1013">534 134 142,'0'0'203,"0"0"-88,0 0-8,0 0-68,0 0 7,0 0-44,0 0 18,-50-4-20,32 4 6,1 7 17,-4 7-23,-1 1 0,5 8 10,-2-2-21,6 1 18,7-2-17,3 0 11,3 1-2,0-6 1,0 0 0,14-5 0,4-2 0,1-2 0,6-6 6,0 0-12,-1 0-9,0-6 4,-3-8-10,-5-5 20,-3-3 1,-7-2 1,-6-2 7,0-3-7,0-1 45,0-3-38,-4 5 5,-5 2-11,1 6-2,2 4-5,0 10-31,1 2-74,1 4-240</inkml:trace>
  <inkml:trace contextRef="#ctx0" brushRef="#br0" timeOffset="1659">773 137 175,'0'0'184,"0"0"-117,0 0 8,0 0-20,0 0-32,0 0-3,0 0-20,-13 25 29,2-3-27,-3 2 23,-1 4-24,2 2 13,-3 0-14,5 1 0,2-5-1,3-6-28,2-2-5,4-6-83,0-5-19,0-7-118</inkml:trace>
  <inkml:trace contextRef="#ctx0" brushRef="#br0" timeOffset="1946">735 161 263,'0'0'138,"0"0"-71,0 0 31,0 0-35,0 0-18,0 0-19,0 0-4,89-19 11,-69 19 0,-1 0 20,-4 0-40,-3 10 19,-4 0-32,-3 3 20,-3-1-19,-2-1-1,0 3-7,-5-2-7,-13 2 13,-6 2-20,-5-2 21,0 0-48,0-2 15,7-2-18,4-3 18,9-3 21,5-1 12,4-3 0,0 3-9,0 1 8,0 2 2,4 2 5,9 0-4,5 4 29,2-2-18,2 2-13,1-2-5,6 2-31,-5-4-56,-8-2-145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1:14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147 6 82,'0'0'166,"0"0"-66,0 0-1,0 0 5,0 0-13,0 0-27,0 0 14,2 0-16,-2 0 14,0 0-34,0 0 17,0 0-25,0 0-10,0 0-6,0 0-18,0 0 4,0 0 11,0 8-30,-4 14 30,-5 4-25,-3 9 16,0 0-12,-5 1 3,4 0-27,3-4-14,0-6-8,4-4-3,1-8-39,1-6-14,2-4-90,2-4-93</inkml:trace>
  <inkml:trace contextRef="#ctx0" brushRef="#br0" timeOffset="406">116 9 72,'0'0'198,"0"0"-77,0 0-33,0 0 17,0 0-45,0 0-20,0 0-31,2-10 2,0 10-11,5 0 0,4 7 0,2 7 8,1 1 7,3 0-9,2 1-1,-2 0-5,-1 0 17,-1-2-17,-1 2 17,-3 0 2,-5 0 0,-3 0 24,-3 2 2,0 2 5,0-2-32,-9 2 3,-7 2-21,-4-4 15,-2 0-15,-3-4 1,1-4 8,2-2-8,-1-4-2,2-2-9,0-2-5,3 0-41,1 0-5,1-2-18,5-10-19,2 0-25,3-2-52,3 4-2</inkml:trace>
  <inkml:trace contextRef="#ctx0" brushRef="#br0" timeOffset="1035">561 220 36,'0'0'181,"0"0"-60,0 0-51,0 0 36,0 0-20,0 0-16,0 0-7,2-10 8,-2 10 0,0-2-25,0 2 3,0 0-27,0 0 9,0 0-20,0 0 16,0 0-7,0 0 9,0 0-17,-6 0-11,-8 4-2,-8 10 2,-3 4-12,-4 4 22,-2 2-22,0-1-11,4 3-21,2-4-2,6-4-16,5-4 13,8-6-27,4-4-4,2-1-87,0-3-124</inkml:trace>
  <inkml:trace contextRef="#ctx0" brushRef="#br0" timeOffset="1428">392 162 316,'0'0'175,"0"0"-105,0 0 34,0 0-23,0 0-22,0 0-5,0 0-20,0 0 5,2 0-39,0 2 9,3 12 0,1 6 28,1 4-29,2 0 10,0 2-16,2 0-2,3 0 0,-1-4-1,0 0-8,3-4-76,-3 0-39,-4-7-100,-2-3-348</inkml:trace>
  <inkml:trace contextRef="#ctx0" brushRef="#br0" timeOffset="2111">696 441 129,'0'0'196,"0"0"-118,0 0 5,0 0-18,0 0 9,0 0 30,0 0-41,-15 48-34,-7-26-28,-25 6-1,7-2-87,0-6-137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1:17.2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83 0 273,'0'0'143,"0"0"-71,0 0 9,0 0 15,0 0-57,0 0 7,0 0-8,0 0 7,0 0-25,0 0-19,0 6 18,0 12-8,-2 6 19,-7 4-29,-1 4 5,-3 2-6,3 0-22,-2-2-59,3-4-28,5-6-43,2-8-14,2-6-83</inkml:trace>
  <inkml:trace contextRef="#ctx0" brushRef="#br0" timeOffset="323">14 8 234,'0'0'249,"0"0"-140,0 0 8,0 0-19,0 0-22,0 0-50,0 0-14,8 0-9,1 0 4,3 0-11,3 0 12,5 10-11,1 2 12,-2 2-9,-1 0 7,-3 2 3,2 0 3,-4 2-7,-4 0 10,-2 0-14,-5 4 28,-2-2-30,0 2 18,-2 0-11,-17 0-14,-2-2 5,-6 0 1,2-6-25,1-2-17,3-4 10,4-4-15,3-4 15,3 0-60,-1-2 0,6-8-127</inkml:trace>
  <inkml:trace contextRef="#ctx0" brushRef="#br0" timeOffset="886">466 46 23,'0'0'287,"0"0"-134,0 0-50,0 0 18,0 0-40,0 0-19,0 0-45,0 0 11,0 2-28,-4 12 23,-4 2-11,-6 4 5,-2 4-7,-6 4-3,-3 4 11,-2 0-17,0-2 0,6-2-1,1-6-22,6-4-23,5-6-18,7-8-63,0-2-36,2-2-145</inkml:trace>
  <inkml:trace contextRef="#ctx0" brushRef="#br0" timeOffset="1193">304 80 205,'0'0'196,"0"0"-134,0 0-37,0 0 48,0 0 15,0 0-34,0 0 19,36 70-48,-28-44 21,4 2-37,-1 0 4,-3 0-13,4 0 0,-1-4 0,-2-2-3,4 0-30,-4-8-95,-2-6-112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1:19.1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94 43 80,'0'0'262,"0"0"-149,0 0-87,0 0-11,0 0-15,0 0 0,0 0-32,74-33 13,-61 27-30,-7 2-64,0 3-112</inkml:trace>
  <inkml:trace contextRef="#ctx0" brushRef="#br0" timeOffset="946">163 26 107,'0'0'153,"0"0"-64,0 0-14,0 0 19,0 0-35,0 0-8,0 0-4,0-1 8,0 1 3,-2 0-22,-1 0 9,1 0-45,0 0 0,-2 0-5,1 0 4,-1 4-17,0-1 0,2 1-25,2-2 4,0 0 2,0 1-36,0-2-26,2 2-60,4-3-73</inkml:trace>
  <inkml:trace contextRef="#ctx0" brushRef="#br0" timeOffset="1562">116 180 116,'0'0'189,"0"0"-77,0 0-35,0 0 8,0 0-33,0 0-12,0 0-2,23 16-4,-21 0 20,-2 2-11,0 4 13,0 4-34,-18 2-22,-24 6-39,2-5-105,-1-7-392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1:22.1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78 8 139,'0'0'101,"0"0"7,0 0-16,0 0 8,0 0-28,0 0-23,0 0 7,0-9-14,0 9 23,0 0-27,0 0 21,0 0-19,0 0 14,0 0-25,0 0-9,0 0-5,0 0-14,0 0-2,0 0-3,0 0-5,-3 9 18,1 5-15,0 4 6,-2 4 0,-1 6 0,1 3-9,-2 1-34,-2 3-25,0-1 20,1 1-60,-7 1 10,6-9-50,1-7-75</inkml:trace>
  <inkml:trace contextRef="#ctx0" brushRef="#br0" timeOffset="524">29 17 88,'0'0'165,"0"0"-90,0 0 36,0 0-13,0 0-23,0 0-23,0 0-22,0-6 13,0 6-42,0 0 11,4 0-5,5 0-14,5 0 4,5 0 3,4 0 0,4 6 1,0 4-2,0 4 8,-3 0-17,-2 3 17,-4 0-14,-7 1 14,-2 0 1,-9-2-7,0 2 32,0 0 32,-2-1-12,-12-1-22,-3 0-29,-3-3 22,-1-2-22,0 0 4,0-4 1,3-3-14,3 0 1,1-1-20,3-1-7,0-2-27,2 0-14,5 0-34,-1 0-15,5 0-134</inkml:trace>
  <inkml:trace contextRef="#ctx0" brushRef="#br0" timeOffset="1200">631 54 71,'0'0'72,"0"0"10,0 0 15,0 0 10,0 0-31,0 0 5,0 0-13,4-6-3,-4 6 8,0 0-42,0 0 7,-8 2-37,-7 10 17,-6 9-17,-5 1 7,-4 2-7,-1 0-1,2 0 0,2-3-20,5-3 5,5-2-9,3-2 5,5-3-46,3-6 2,1 0-27,3-5-41,2 1-93</inkml:trace>
  <inkml:trace contextRef="#ctx0" brushRef="#br0" timeOffset="1599">386 27 140,'0'0'157,"0"0"-100,0 0-26,0 0 59,0 0-24,0 0-21,0 0-6,31 66-15,-20-48 14,-1 4-37,3 2 20,1-1-19,-2 1 3,2-2-5,-3 2 0,-4-3-7,-1-3-37,-1 1-16,-2-5-67,-3-4-81</inkml:trace>
  <inkml:trace contextRef="#ctx0" brushRef="#br0" timeOffset="2095">913 159 214,'0'0'147,"0"0"-55,0 0 19,0 0-50,0 0-8,0 0-11,0 0-1,-21 0-39,4 0 4,-3 6-6,-3 4 0,-2-3 2,6 3 7,-1 0-18,1-2 16,7-2-8,3-1 2,1-4 4,4-1-5,2 2 0,2-2-1,0 0-18,0 0 6,0 0-13,0 0 3,0 0-23,0 4 18,0 0 5,9 0 16,2 3 5,2-1 2,3-1-7,-1-1 14,-1 0-21,-1 1 15,1-1-2,-5-3-8,0 2 7,-4-2 2,-1 2-1,-2-1 1,-2 2-5,2-3-2,-2 2 9,3-3-4,-3 0-16,2 0 17,-2 0-3,0 0 4,0 0 15,2-10-4,0-5 24,0 0-19,0-4 4,1-1-20,-1-4 14,1 3-13,-3-3 6,2 4-6,-2 4-1,0 4 1,0 4 0,0 4-2,0 4-24,0 0-71,0 0-139,0 2-60</inkml:trace>
  <inkml:trace contextRef="#ctx0" brushRef="#br0" timeOffset="2868">890 216 124,'0'0'87,"0"0"-22,0 0-8,0 0-3,0 0-38,0 0 1,0 0-16,0 2 5,2 2 17,5-2-9,2 2 9,2 3-10,5-2 25,4 4-28,2-1 16,1-1-13,4 0 10,0 1-10,2-2-12,-2-1-1,-1 0-2,0-1-28,-1-1-59,-7-2 19,-7 2-181</inkml:trace>
  <inkml:trace contextRef="#ctx0" brushRef="#br0" timeOffset="3379">1527 186 74,'0'0'143,"0"0"-51,0 0-11,0 0-37,0 0 20,0 0-41,0 0 17,-29-25-38,15 25 1,3 0-3,-4 6 0,1 7-2,1 5 8,-1 5-13,3-1 18,2 2-21,4-1 11,3 1-2,2-2 2,0 0 6,0 0 14,4-4-14,8 0 0,3-3 0,1-1-14,2-3 7,0-4-6,0 0 5,2-3-6,-2-3 1,0-1 5,1 0 1,-2 0 0,0-1 15,-3-11 14,-1-2 29,-2-5 4,0-2-9,0-3-22,-4-6-1,0-2-5,-3-1-24,-2-3 3,-2 4 2,0-1-12,0 8-12,-8 5 17,-8 6-18,-4 8 6,-2 2-58,-3 4-8,-10 0-28,5 12-73,4 0-126</inkml:trace>
  <inkml:trace contextRef="#ctx0" brushRef="#br0" timeOffset="4046">1745 129 191,'0'0'181,"0"0"-94,0 0-2,0 0-7,0 0-19,0 0-33,0 0 42,-22 20-33,4-2 11,-4 3-29,-3 5 8,-4 4-18,-5 7-6,-3-2-1,-1 3-26,-7 10-51,12-11-84,8-9-95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3:16.2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150 12 93,'0'0'128,"0"0"-42,0 0-2,0 0 34,0 0-41,0 0-5,0 0-34,0-6 14,0 6-35,0 4-16,-4 14 12,-7 7-12,-5 7 3,1 4 9,-6 2-22,4 2 19,-3 1-14,2-3 4,5-7 0,2-3-52,7-6-27,4-10-50,0-6-110</inkml:trace>
  <inkml:trace contextRef="#ctx0" brushRef="#br0" timeOffset="300">183 40 157,'0'0'129,"0"0"-35,0 0-19,0 0 17,0 0-29,0 0 2,46 121-49,-40-93 8,3 3-23,-5-3 4,1-2-5,-5 6-5,0-7-71,0-7-100</inkml:trace>
  <inkml:trace contextRef="#ctx0" brushRef="#br0" timeOffset="541">73 315 166,'0'0'121,"0"0"-54,0 0-1,0 0-50,0 0 4,0 0-20,131-9 0,-100 1-9,-6 2-81,-6-2-145</inkml:trace>
  <inkml:trace contextRef="#ctx0" brushRef="#br0" timeOffset="742">578 171 68,'0'0'349,"0"0"-205,0 0-79,0 0 2,0 0-2,0 0-44,0 0 14,0-28-28,-9 26 12,-2 2-13,0 0 5,-3 0-11,1 0 13,2 8 13,-3 10-25,6 3-1,1 3 13,5 2-26,2-4 24,0 0-22,0-4 12,2-3-2,11-6-8,3 0-8,13-5-38,-3-4-48,-6 0-143</inkml:trace>
  <inkml:trace contextRef="#ctx0" brushRef="#br0" timeOffset="1080">794 192 347,'0'0'131,"0"0"-75,0 0-35,0 0 36,0 0-42,0 0 8,0 0-23,0 68 21,0-54-3,0-2-10,0-2 6,7-1-13,3-4-2,2 0 10,3-5-3,1 0-5,2 0-2,0-17-11,3-7-31,-2 2-36,-6 2-132</inkml:trace>
  <inkml:trace contextRef="#ctx0" brushRef="#br0" timeOffset="1396">1073 189 117,'0'0'190,"0"0"-93,0 0-38,0 0 35,0 0-51,0 0-15,0 0-27,0 0 15,0 14 15,-4 3-19,0 3 14,0 0-26,2-2 18,-1 0-17,3-8 7,0 3-7,0-9-1,0-3 6,0-1-6,0 0 0,0 0 7,0 0-17,0-15 8,11-3 1,1-5-40,1-1-2,-1 2-39,1 3 14,-3 5 51,0 6 15,-3 7-4,-3 1 12,2 0 48,-1 12-18,-3 6 26,3 2-25,-3 0 11,0 0-2,-2-4 2,0-2-25,3-4-23,-3-1 7,0-8 0,0-1-11,2 0 10,0 0-12,0-5-1,5-12-22,-1-1-6,4-2-18,0-2-5,-1 4 17,3 6 40,-1 6-1,-3 6-8,4 0 20,-6 1 3,3 18 13,-5 1 9,3 0-9,-4 2-9,1-1 2,1-3-13,-3-4-12,4 0 3,-1-6-88,1-2-118</inkml:trace>
  <inkml:trace contextRef="#ctx0" brushRef="#br0" timeOffset="2012">1393 216 168,'0'0'187,"0"0"-90,0 0-15,0 0 22,0 0-22,0 0-34,0 0-22,13 99-6,-11-85-10,2-5-3,2-2-14,-4-3 6,4-2-1,1-2 4,6 0-8,1 0 4,3-14-11,-1-4 12,-1-13-57,-3 5-103,-6 2-155</inkml:trace>
  <inkml:trace contextRef="#ctx0" brushRef="#br0" timeOffset="2335">1622 28 309,'0'0'154,"0"0"-106,0 0 2,0 0-18,0 0-19,0 0 19,0 0 7,0 71 3,0-43-21,0 2 12,0-3-31,0 1 14,0 0-14,-2-2-4,2-4-6,0 0-59,0-5-107,0-7-184</inkml:trace>
  <inkml:trace contextRef="#ctx0" brushRef="#br0" timeOffset="2574">1811 230 317,'0'0'169,"0"0"-65,0 0-32,0 0 10,0 0-40,0 0-25,0 0-11,-29-14 6,18 14-18,2 0 7,-2 0-1,2 6 0,1 4 1,3 2-1,0 0 0,5 0-1,0 0 2,0 0-8,0-2 11,5 3-11,4-8 4,4-1 3,-2-1-1,1-3 1,1 0 0,-2 0 0,0-4-2,0-4-9,-1-9-1,-4 5-12,-2 4 4,-2-2-8,1 6 21,-3 4-5,2 0-8,-2 0 4,2 10 15,2 4-1,1 0 4,0-1-4,-1-1 14,5-2-24,-1-6-31,15-4-129,-5 0 2,2 0-85</inkml:trace>
  <inkml:trace contextRef="#ctx0" brushRef="#br0" timeOffset="3018">2085 248 289,'0'0'184,"0"0"-110,0 0 10,0 0-35,0 0-20,0 0-14,0 0-15,-49-22 9,38 22-8,-3 0-2,4 8 16,1 6-24,-1 4 18,6 0-10,2 3 1,2-2 0,0 0-2,0-3-2,0-2 2,2-4 4,8-4-11,-2-4 16,1-2-14,3 0 14,-2 0-7,3-10 1,1-6 0,-1-4 9,-4-6-8,0-2 2,-4-3 3,-1-5-12,-4 0 16,0-5-17,0 3 6,0 4 0,0 4 0,0 7 0,0 9 0,0 6 6,0 8-21,0 0 13,0 2 1,0 20-3,0 4 2,0 7 2,0 1 0,2 0-1,3 3 2,-1-5-13,3 4-49,-2-8-112,-1-7-186</inkml:trace>
  <inkml:trace contextRef="#ctx0" brushRef="#br0" timeOffset="3529">2312 184 362,'0'0'153,"0"0"-62,0 0-18,0 0 1,0 0-57,0 0 8,0 0-24,-45 40-1,37-20 0,1 2 0,3 0 0,4-4 7,0-1-20,0-3 24,0-6-22,4-2 12,7-2-2,1-4-9,1 0 10,1 0-9,-4-8-23,1-8-17,-1-17-40,-6 7-25,-2 0-137</inkml:trace>
  <inkml:trace contextRef="#ctx0" brushRef="#br0" timeOffset="3905">2312 184 163,'127'5'196,"-127"-5"-131,4 0-34,-1 3 15,1 11 9,0 2 1,2 4-37,-4 0 21,-2 0-24,0 0 19,0-3-33,0-5 14,0-2-8,0-4-8,0-4 4,0-2 4,0 0 1,0 0-8,0-12-1,11-10 0,-1-1-1,4-1-54,1 0-33,1 6-49,-5 8-126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2:01.3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183 0 134,'0'0'142,"0"0"-66,0 0 27,0 0-31,0 0-15,0 0-33,0 0-6,0 0 5,0 0-7,0 0 10,0 0-25,0 0 24,0 0-25,0 0 29,0 0-28,0 0 15,0 0-9,0 0 0,0 0 14,0 0-21,0 0 5,0 0 8,0 8-26,0 6 26,-5 4-12,-8 4 0,-3 4 10,-3 4-3,-4 2-7,1-2-2,5-3 11,0-7-20,7-4 19,0-6-18,6-2 6,2-2-3,-1-2-28,-1 0-17,2 2-11,-5 2-22,3-2-63,-1 0-182</inkml:trace>
  <inkml:trace contextRef="#ctx0" brushRef="#br0" timeOffset="525">158 8 74,'0'0'128,"0"0"-23,0 0-9,0 0 15,0 0-35,0 0 1,0 0-33,7 34-5,-7-22 0,0 2-21,3 2 9,-3 0-27,0 2 15,0 1-14,0-2 2,0-2 3,0-1-5,0-3 0,0-6-1,0-1 0,0-2 8,0-2-19,0 0 19,0 0-16,0 0-12,10 0 14,6-7 6,2-6 0,4-3 0,3-3 6,-1-2-12,0-1-4,-1 5 4,-4 3 8,-3 4-11,-3 6 10,-3 2-2,-4 0 1,-1 2-5,-1 0 4,-2 0-4,0 0 5,1 8 10,-1 2 45,-2 4-35,0 2 15,0 2-22,0 4 4,-7 0 2,-6 0-16,-1-1 20,-3 1-23,1-2 0,3-4 11,-1 0-24,6-4 13,-1 0-20,2-2-28,3 0-30,1-2-43,3-2-94,0-4-127</inkml:trace>
  <inkml:trace contextRef="#ctx0" brushRef="#br0" timeOffset="1231">630 243 235,'0'0'175,"0"0"-55,0 0 4,0 0-26,0 0-9,0 0-19,0 0-43,-11-30-5,0 30-21,-5 0-1,-1 0-7,-6 0 6,-1 14-15,3 4-3,2 0 1,5 2-2,8-2 19,1-2-14,5 2 8,0-4 4,0 2-9,0-4 11,9 0 0,3-5-10,3-3-8,1-4 6,1 0-19,1 0 25,0 0 0,-2-11-2,-3-3 18,-2-2-4,-4-2-4,-3-2 11,-2 0 7,0 0-18,-2-2-1,0 2 8,0 1-17,0 2 10,0 4-2,0 4-42,-8 8-31,1 1-131,-2 0-145</inkml:trace>
  <inkml:trace contextRef="#ctx0" brushRef="#br0" timeOffset="1878">829 205 143,'0'0'202,"0"0"-71,0 0-34,0 0 23,0 0-44,0 0 1,0 0-35,2-2-11,-2 2-23,0 0-1,0 8-14,0 4 14,0 8-5,0 2-1,0 2 23,0 4-18,0 0 18,-2 2-17,-1-2 1,0-2 3,3-7-11,0-1 0,0-6 10,0-6-25,0-2 27,0-4-13,0 0 2,0 0 31,10-6 16,7-11-35,4-8-4,-2-2-2,2-1-13,-3 2 19,-3 4-22,-3 6 9,-2 6-13,3 10-70,1 0-85,-7 0-160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2:10.0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 0 127,'0'0'107,"0"0"-26,0 0-11,0 0 21,0 0-37,0 0 15,0 0-14,0 0 7,0 0-10,0 0-29,0 0-7,0 0-9,0 0-14,-2 1-3,0 10 8,0 3 4,-2 1 3,-3 3-5,1 5 0,-6-1-1,3 2 7,-1 0-12,-2 0-15,3-2-18,3-4-22,-1 0-7,5-6-51,-3-4-99</inkml:trace>
  <inkml:trace contextRef="#ctx0" brushRef="#br0" timeOffset="457">167 46 114,'0'0'183,"0"0"-112,0 0 0,0 0-55,0 0 12,0 0-27,0 0 15,62-16-3,-46 16-13,-1 0 14,1 0-13,0 0 6,-6 0 1,2 7 0,-5 2-8,-3-1 13,-4 0 27,0 2-5,0 2-12,-15 2-14,-10 0 9,-2 2-18,-6 0 0,2-2-23,-1 0-6,8-4-52,9-4 35,4-4 30,8-2 12,3 0 2,0 0-3,0 0 3,0 0-21,7-2 21,4-2-3,2 2 5,1 2 0,1 0 0,1 0-1,-1 0 2,-1 2-2,-3 8 2,-3 0-1,-3 2 25,-2 0 45,-3 0-29,0 2-1,0-2-12,-10 0 12,0 0-4,-7 1-13,0-5 26,-3-3-21,-2 0 8,-2-5-35,1 0 13,-2 0-14,6 0 0,1 0 0,3-3-12,5-4-17,1-6-36,7 4-33,2-4-42,0 3-6,0 2-209</inkml:trace>
  <inkml:trace contextRef="#ctx0" brushRef="#br0" timeOffset="1381">635 158 162,'0'0'108,"0"0"-3,0 0 6,0 0-2,0 0-23,0 0 4,0 0 6,2 0-18,-2 0 3,0 0-42,0 0-13,-5 0-20,-9 0-12,-5 10 2,-10 8 4,-7 4 0,-6 6-7,-3 2-6,3 0-52,4 0 0,8-5-22,7-4 38,5-4-13,7-3 11,5-6-29,6-4-16,0-3-19,0-1-86</inkml:trace>
  <inkml:trace contextRef="#ctx0" brushRef="#br0" timeOffset="1763">414 122 222,'0'0'211,"0"0"-83,0 0-28,0 0-3,0 0-35,0 0-46,0 0-12,0-2 3,0 8 3,2 10 34,3 6 12,-1 4-33,0 4 12,1 3-21,0-2-8,1 1 0,-1-1-5,-1-3-2,2-2-41,0 2-20,-4-8-87,0-6-70</inkml:trace>
  <inkml:trace contextRef="#ctx0" brushRef="#br0" timeOffset="3890">579 423 65,'0'0'134,"0"0"-63,0 0-3,0 0-13,0 0-32,0 0-3,0 0-9,-9 0 40,9-2-25,-2 2 23,2-2-4,0 2 4,0 0-16,0 0 2,0 0 5,0 0-20,0 0 13,0 0-32,0 0 33,0 0-33,0 0 19,0 0-20,0 0 0,0 0 0,0 0 0,0 6-5,0 2 11,0 4 5,0 0-10,-2 2 21,-17 0-9,-10 2 1,-4-2-14,-7-2-39,-9 2-44,11-4-75,9-2-151</inkml:trace>
  <inkml:trace contextRef="#ctx0" brushRef="#br0" timeOffset="8175">874 280 85,'0'0'133,"0"0"-65,0 0 1,0 0 2,0 0-18,0 0-18,0 0-1,0 0-5,0 0-16,0 0 13,0 0-25,0 0 20,0 0-20,0 0 20,0 0-8,0 0 18,0 0-5,0-2-12,0 0-2,0-2-11,5 0-2,-1 2 9,3-4-15,2 2 14,0 1-14,2-2 8,2 1-1,0 0 0,1 0 0,-3 2-6,3 2 13,-5 0-16,1 0 14,-3 0-17,0 0 14,0 0-2,-3 0 0,0 0 0,1 0 0,-3 4-3,0 0 2,-2 0 2,2 0 14,0 2-14,1-2 21,0 2-7,-3 0-2,0 0-1,0 0-11,0 2 5,0 0 2,-8 0-14,-3 0 17,1 2-15,-4-2 11,-4 2-14,0-1 7,-3 0-1,-2 1 1,1-2-6,2 3-3,2-4 8,5 2-6,1-4 1,6 2 5,-1-3 1,5 2 0,0-1-1,2 2-4,0-1 3,0 0 4,0 0-4,6 2 9,7-2-12,6-2 13,0 2-1,1-4-5,3 0 4,-6 0-6,-1-2 7,-3 2-17,-3-2-5,-2 0-31,-3 0-71,-1 0-50,-4 2-307</inkml:trace>
  <inkml:trace contextRef="#ctx0" brushRef="#br0" timeOffset="9918">1226 292 52,'0'0'133,"0"0"-25,0 0-1,0 0 8,0 0-53,0 0 12,0 0-6,0-16-15,0 14 11,0 2-17,0-2 17,0 1-28,0 1 15,-2-3-24,0 3 5,-1 0-25,1 0 5,-2 0-12,-3 0-9,-2 0 6,-2 0-30,-3 0 26,-1 3-25,2 8 23,-3 3-20,3 2 15,-1 1-4,3 1-13,5 0 13,2 0-18,0 0 35,4-3-23,0 2 24,0-1-19,0 0 19,8-4-13,-2 0 13,3-4 0,0 0-10,0-4 10,2 0-10,2-2 2,1-2 10,-1 0-3,-1 0 2,1 0 11,-3-2-3,2-6-8,-3-2 30,-3-4-15,1 0 38,-2-4-41,-1-2 21,-2 0-24,-2-5 14,0 3-23,0 3 10,0-2-11,0 6 0,-6 2 0,-6 3-57,4 6-6,-11 2-69,4 2-90,-1 0-283</inkml:trace>
  <inkml:trace contextRef="#ctx0" brushRef="#br0" timeOffset="10983">1295 343 82,'0'0'122,"0"0"-49,0 0 15,0 0 0,0 0-30,0 0-3,0 0 10,-7-7-8,7 7 8,0 0-34,0-2 16,0 2-29,0-2 26,0 2-25,0 0 6,0-2-21,0 2-3,2-1-2,5-2-2,5 2-9,-2 1 18,3 0-18,1 0 14,-3 0-4,-2 0-3,0 0 4,-4 0 0,1 0-13,-4 4 14,3 1-1,-3 1-11,-2 1 21,0-1-10,0-1 2,0 3 14,0-2-14,0 2 6,0-1 0,0 0-6,0 2 7,-2 0-1,-5 0-4,-1 0-2,-1 2 14,-5-1-15,3 0 6,-3 0-6,6-2 0,-3 0-1,3 0 8,2-2-19,-1 0 22,3 2-20,-2 0 18,1 0-10,0 0 2,3 0 0,2-2-1,0-2 1,0 2-12,0-2 19,0 0-17,0 0 6,10 0-5,5-2-2,1 2 5,1 0-4,-1-2 5,-1 0 3,-1 0-19,-1 0 6,-4 2-68,-7 0-30,0 0-69</inkml:trace>
  <inkml:trace contextRef="#ctx0" brushRef="#br0" timeOffset="11981">1646 244 84,'0'0'173,"0"0"-43,0 0-25,0 0-11,0 0-41,0 0-27,0 0 18,0-2-10,0 2 20,0 0-33,0 0 18,0 0-38,0 0 1,-2 0-2,-2 11 0,-3 2-1,-2 7 2,0 2-3,-4 2 11,-1 5-18,1-3 19,-1 2-17,4-4 8,-1 0-1,4-4 0,0-2 0,3-6 0,1-2 1,1-4-8,2-2 17,0-4-20,0 2 9,0-2 0,0 0-15,0 0-10,0 0 17,9-4 7,5-8-5,1-2 14,3-4-17,2-2-8,0 0 16,-2 3-13,-5 3 14,0 5 2,-3 3-1,-2 3 0,-3 3-15,1 0 14,-4 0-15,4 0 16,-4 13 0,0 3 33,0 0 6,-2 2-16,0 4 2,0-2-15,0 0 8,0 0-17,0-4 1,0 0 9,0-2-18,-4-2 7,2 0-38,2-2-8,-4 0-69,2-2-56,0-2-120</inkml:trace>
  <inkml:trace contextRef="#ctx0" brushRef="#br0" timeOffset="13663">1950 321 9,'0'0'108,"0"0"-27,0 0 8,0 0-22,0 0-24,0 0-29,0 0 5,4 0-9,-2 0 13,0 0-22,0 0-1,-2 0-51,0 0-200</inkml:trace>
  <inkml:trace contextRef="#ctx0" brushRef="#br0" timeOffset="14362">1975 481 143,'0'0'195,"0"0"-83,0 0 5,0 0-43,0 0-18,0 0-33,0 0 13,0 0-17,0 6 24,0 4-4,0 4-10,0 2-1,0 2-27,-25 8-1,-7-4-58,-6-6-244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2:27.0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64 12 68,'0'0'94,"0"0"-13,0 0 8,0 0-8,0 0-28,0 0 9,0 0-16,0 0 6,0 0-27,0 0 1,0 0-20,0 0 1,0 4-6,0 10 0,0 4 28,-7 3-29,-4 5 23,2 3-22,-2 0 5,2 3 0,0-4-7,5-4 1,0-2-10,4-5 10,0-3-25,0-3-23,0-4-83,0-3-120</inkml:trace>
  <inkml:trace contextRef="#ctx0" brushRef="#br0" timeOffset="412">44 34 36,'0'0'152,"0"0"-51,0 0-13,0 0 4,0 0-50,0 0-3,0 0-25,16-18 8,-12 14-2,1 2-19,1 0 12,3 0-11,2 0 9,0 0-9,3 2 3,-1 0-4,3 0 10,-3 0-11,-2 0 0,-1 0 5,-4 10-4,-4 0 25,0 4-23,-2 0 10,0 2-12,-4 0 2,-12 4-3,-3-1-20,-6-3 6,4 0-14,2-6 15,5-4 7,8-4 5,1-2 2,3 0-2,2 0-24,0 0-11,0-8 7,9 0 15,2 2 8,0 4 4,2 1-5,-2 1 6,3 0-1,-3 0-5,1 0 6,-6 7-4,0 3 4,-3 0 0,-1 2 1,-2 0 11,0 2 2,0 2 18,-9 2-14,-4 1 19,-1 0-34,-1-1 19,-1-5-9,1-1-11,-1-4 10,0-2-10,3-4 11,2-2-11,-1 0-2,6-4-34,-1-12 21,5-12-61,2 2-16,0 3-156</inkml:trace>
  <inkml:trace contextRef="#ctx0" brushRef="#br0" timeOffset="1306">484 36 33,'0'0'127,"0"0"-27,0 0 5,0 0-17,0 0 2,0 0-46,0 0 7,0-6-9,0 6 15,0 0-6,0 0-19,0 0 5,0 0-21,0 0-16,0 0-11,-3 8 9,-6 4-4,0 4 6,-4 2 0,-3 4 1,-2 3 0,-2 3-1,-4 2 0,-1 0-7,3-3-4,2-1-75,2-5 34,7-8-24,5-3 7,2-6 27,2-4-12,0 0-35,2-2-165</inkml:trace>
  <inkml:trace contextRef="#ctx0" brushRef="#br0" timeOffset="1734">309 52 176,'0'0'172,"0"0"-100,0 0-13,0 0-26,0 0-20,0 0 23,0 0 13,13 21 18,-5-4-25,0 0 15,3 3-29,3 2 8,-3 0-23,2-2 1,1 0-5,-3-2-9,0-2 0,-4 0-3,-1-2-29,-1 1-65,-3-3-24,-2-4-98</inkml:trace>
  <inkml:trace contextRef="#ctx0" brushRef="#br0" timeOffset="2342">851 173 39,'0'0'152,"0"0"-41,0 0-23,0 0-18,0 0-19,0 0-25,0 0 11,-4-4-3,2 4 19,-3 0-26,-2 0 7,-2 0-32,-4 0-4,0 0 2,-5 0-9,0 0 1,-5 2-10,4 2 5,-3 0-18,3 0 30,2-2-14,3 0 14,3 0-8,5 0-14,-2-2 14,6 2-7,0-2 16,2 0-14,0 0 12,0 0-12,0 0-9,0 0-15,0 0 21,0 2 5,0-2 5,0 2 7,0 0-16,0 0 16,7 0 0,2 0 7,0 2-5,2 0-2,0 0 0,0 2 0,-2 0 1,3 2 0,-6 0-2,3 1 11,0 0-20,0 0 17,-1-1-8,-1 1 2,3-4-1,-4 2 0,-2-2 2,1-3-4,-3 2 5,0-2-6,1 0 6,-3-2-10,2 2 14,-2-2-8,0 0 2,0 0 24,0 0 53,2 0-14,-2-2 4,0-8-57,3-2 17,1-2-28,-2-3 17,2-3-16,-1-2-1,-1 0 0,0 0 0,-2 0 0,0 4-7,0 6 6,0 3-1,0 2-6,0 5-7,0 2-37,0 0-88,0 0-82,0 5 19</inkml:trace>
  <inkml:trace contextRef="#ctx0" brushRef="#br0" timeOffset="3528">811 221 7,'0'0'133,"0"0"-41,0 0-41,0 0 11,0 0-22,0 0 2,0 0-9,32 0 15,-15 0-19,3 0-18,3 0 8,-2 4-19,6 0 23,0 0-23,-2 0 24,-3-2-22,-4 2 11,-4-2-12,-8-1-1,-2 2 0,-4-3-44,0 1-49,0 2-109,0-3-77</inkml:trace>
  <inkml:trace contextRef="#ctx0" brushRef="#br0" timeOffset="4414">778 121 104,'0'0'59,"0"0"6,0 0 12,0 0-5,0 0-28,0 0 13,0 0-41,0 4 1,0 0-16,0 4 4,-5 1-4,1 0-1,-3 3 5,1 0-3,-1 2-4,0 2 4,2 0-4,1 2-18,0 2-61,-1-4-82,3-6-24</inkml:trace>
  <inkml:trace contextRef="#ctx0" brushRef="#br0" timeOffset="5038">780 185 10,'0'0'150,"0"0"-86,0 0-28,0 0-29,0 0 5,0 0-11,0 0-1,-2 20 0,-1-8 0,1 0 0,0-2 7,2 1-12,0 0 11,0 0-12,0-3-53,0-2-73</inkml:trace>
  <inkml:trace contextRef="#ctx0" brushRef="#br0" timeOffset="5615">706 175 54,'0'0'44,"0"0"-35,0 0 11,0 0 13,0 0-27,0 0 2,0 0-7,-25 0 10,25 0 8,0 0 9,0 0-22,0 6 16,3 0-1,6 2 5,2 0 5,0 0-2,1 0 4,-2 0-32,2-2 6,-3 2-7,-1-3-52,-5-1-117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2:41.9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40 85 74,'0'0'79,"0"0"-7,0 0-8,0 0-25,0 0-15,0 0 15,0 0-1,0 0 21,0 0-19,0 0 18,0 0-22,0 0 3,0 0-10,0 0-3,0 0 3,0 0-22,0 0 20,0 0-12,0 0 18,0 0-19,0 0 15,0 0-13,0 0-3,0 0 9,0 0-15,0 0 10,0 0-15,0 0-4,2-6 11,2-2-18,0 2 1,4-2 2,1 2-14,-1-1-15,2 3 13,1 0-4,2 1 25,0 0-10,3 2 10,-3 1 1,-2 0-10,0 0 3,-1 0 7,-6 1-13,-2 8-28,-2-1 28,0 2 9,0 2-5,0 2 12,0-2-9,-6 2-5,-4 0 9,-3-4-25,2 3 19,-3-4 7,1 1 2,0 0-10,0 3 18,0-1-18,1 0 15,3-2-8,1 2 2,-2 0 0,4 0 0,-3 2-12,-1-1 11,4-3-26,-1-1 15,3-2-18,2-4 30,2 2-21,0-3 19,0 0-43,0 0 27,11-2 17,5 0-3,3 0 3,2 0 2,8 0-2,-5 2-48,-6-2-119</inkml:trace>
  <inkml:trace contextRef="#ctx0" brushRef="#br0" timeOffset="840">336 95 168,'0'0'186,"0"0"-106,0 0 3,0 0-7,0 0-7,0 0-30,0 0 25,0-2-38,0 2 16,0 0-31,0 0 8,0 0-19,0 0-9,-4 0-3,-8 6-9,-1 6 21,-1 6-19,2 0 19,1 3-43,1-1 34,1 2-27,5 2 29,2-2-17,2 0 3,0-1 21,0-1-7,2-4 0,9-2 13,5-4-12,-1-4 7,1-2-1,-1-4 1,1 0 0,-3 0 0,1-8 0,-3-8 21,-2-4-21,0-5 20,-4-1-21,-1-4 16,-4 0-15,0 0-1,0 1 0,0 7-1,-9 4-7,0 4-15,2 2 8,1 6-27,1 0 15,-2 6-54,0 0-49,3 0-233</inkml:trace>
  <inkml:trace contextRef="#ctx0" brushRef="#br0" timeOffset="1690">499 141 26,'0'0'142,"0"0"-56,0 0-14,0 0-14,0 0 5,0 0-29,0 0 9,0 0-24,0-2 17,0 0-20,6 1-3,6-2-5,-1-1-7,2 2 5,1 0-5,1 2 19,1 0-20,-1 0 20,1 0-18,-5 0 21,-2 0-9,-4 2-4,-3 4 22,-2 2-31,0 2 9,0 3-3,-7 1-1,-9 2-6,1 2 0,-5 0-21,-1-2-13,4 0 10,1-2-5,3-1 17,1-3 5,4-2 0,1-1 13,3 0-12,4-1 7,0 0-2,0 0-15,0-4-6,0 2 22,11-2-6,5 0 0,1-2 1,6 0 3,-3 0-19,4 0-33,-6 0-51,-5 0-81</inkml:trace>
  <inkml:trace contextRef="#ctx0" brushRef="#br0" timeOffset="2342">827 0 222,'0'0'199,"0"0"-64,0 0-23,0 0-2,0 0-44,0 0-21,0 0 4,0-4-24,0 4-12,0 0-13,0 0-1,0 8-23,0 8 24,-3 7-6,-6 5 6,0 4 0,1 2-23,-6 4 14,3-1-37,0-5 14,2-2-40,2-5 29,5-5 4,0-8 31,2-4 6,0-4-9,0-4-10,0 0-4,0 0 18,8-2 3,6-10-2,4-4 6,2-2-9,2-3 1,0 1-8,1 4 9,-3 2-1,-5 6 7,1 4 2,-5 4-2,-5 0 2,2 0 24,-4 8 18,-2 6 2,1 2-5,-3 1-5,0 1 1,0 0-24,0 0-2,0 8-10,0-6-44,0-4-156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3:00.5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54,'0'0'46,"0"0"-45,0 0-1,0 0-35,0 0-31</inkml:trace>
  <inkml:trace contextRef="#ctx0" brushRef="#br0" timeOffset="18251">4502 473 5</inkml:trace>
  <inkml:trace contextRef="#ctx0" brushRef="#br0" timeOffset="18491">4440 563 38,'0'0'88,"0"0"-61,0 0-18,0 0-9,0 0-1,0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3:02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360 11 7,'0'0'116,"0"0"-28,0 0 8,0 0 0,0 0-13,0 0-38,0 0 19,0-6-30,0 4 5,-3 0-39,1 2 12,2 0-11,-3 0 15,3-2 1,0 2-16,0 0 11,0 0-6,0 0-1,0 0 1,0 0 7,0 0-13,0 0 16,0 0-13,0 0 7,0 0 3,0 0-10,0 0 17,0 0-13,0 0 25,0 0-32,0 0 23,0 0-14,0 0 8,0 0 1,0 0-11,0 0-6,-4 0 9,-2 0-20,-5 0 20,-7 12-3,-7 4-6,-4 5 6,-4-1-7,-3 2-6,1 0 6,-1-1-1,5-2 1,2 0-32,6-3 16,5-2-34,7-6 14,7-2-18,0-4 17,4 0-18,0 0-20,0 0-22,0 0-79,0-2-102</inkml:trace>
  <inkml:trace contextRef="#ctx0" brushRef="#br0" timeOffset="608">115 1 152,'0'0'148,"0"0"-45,0 0 6,0 0 2,0 0-31,0 0 5,0 0-17,0-6 16,0 6-48,0 0 16,0 0-36,0 0 7,0 0-10,0 0-6,0 0 5,0 0-2,0 0-13,0 0 14,0 0-22,0 0 8,0 0-4,0 0-11,0 6 13,6 9-1,1 3 12,1 4-18,2 2 24,-1 2-18,-1 1 12,4-2-12,-6 2 6,3-3-1,-2-2-44,-3-2-1,-2-1-11,-2-1-34,0 0 3,0-6-111,-2-4-120</inkml:trace>
  <inkml:trace contextRef="#ctx0" brushRef="#br0" timeOffset="1301">479 185 38,'0'0'184,"0"0"-74,0 0-18,0 0-7,0 0 11,0 0-43,0 0 13,0-45 4,0 39-1,0 2-26,0 0 11,0 0-11,-4 2-23,-2 0 15,-1 0-15,1 2-15,-4 0-5,-3 0 0,-3 0-23,1 14 16,-3 4-5,2 5-1,0 1 5,8 0-17,1 0 24,5 1-18,2-5 18,0 0-5,0-4 0,0-2 6,7-2 0,3-4 0,2-2 0,1-2-1,1-1-23,-1-3 18,0 0 10,1 0-11,-1 0 14,-1-4 2,-4-7-3,3-3 4,-5-4 14,2-2-5,-2-5 20,-3-3-38,-3-4 12,0 0 0,0 0-13,0 1 1,0 9 8,0 4-9,0 6 0,-3 4-1,1 6-17,-2 2-37,-6 0-117,2 6-71,-1 8-57</inkml:trace>
  <inkml:trace contextRef="#ctx0" brushRef="#br0" timeOffset="2328">699 162 49,'0'0'163,"0"0"-85,0 0-9,0 0-24,0 0-12,0 0-20,0 0-13,0 0 13,0 0-12,0 0 47,0 0-21,0 0 19,0 0-33,0 0 2,0 0-14,0 7 0,-6 5-1,2 4 7,-3 2-10,1 4 12,0 1-14,-2 1 13,2 2-14,-3 2 6,2-2-1,0-1 1,-4 3-72,5-8-54,-1-5-100</inkml:trace>
  <inkml:trace contextRef="#ctx0" brushRef="#br0" timeOffset="2726">676 225 98,'0'0'169,"0"0"-78,0 0-25,0 0 19,0 0-30,0 0 7,0 0-46,25-48 35,-19 42-33,3 0 0,2-1-18,2 4 0,0 0 0,1 2-3,-1 1-4,1 0 10,-3 0-12,-2 0 4,0 4-3,-2 6 16,-5 0-4,0 2 2,-2 2 7,0-2 4,0 0-10,0 0-8,0 1 11,-6-3-17,-4-2 14,-1 0-10,0-2 3,0-2-1,-2-2 0,2 0-7,1-2 7,2 0 2,3 0-11,3 0 20,2 0-21,0 2 8,0 0 1,0 0-8,0 4-2,0 2 11,0 0 2,0 4-2,9 0 2,4 0 33,5 2-27,0-1 17,-1-1-22,4 2 6,-6-4-6,3 2-2,-3-2-22,-3 0-86,-5-6-129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3:06.3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242 45 49,'0'0'33,"0"0"28,0 0 11,0 0 38,0 0-24,0 0-28,0 0 4,0-27 0,0 27 7,0-1-18,0 1 30,0-2-31,0 2 21,0-2-25,0 0-7,0 2-14,0-2-15,-2 0 19,-2 0-19,-6 0-1,-1-1-9,-4 3 0,-3 0-29,-7 0 21,-1 7-18,-3 11 4,2 2-16,3 2-22,4 0 28,4-4 12,8 0 12,3-2-5,3-2 11,2 0 4,0 2-2,0-2 4,9 1-2,4 0-4,5-4 8,2 2 3,0-4-2,2 0-10,2-4 13,1-1-20,-3-1 7,-2-2-11,-2-1-18,-5 0-73,-7 0-44,-3 0-215</inkml:trace>
  <inkml:trace contextRef="#ctx0" brushRef="#br0" timeOffset="684">490 111 80,'0'0'96,"0"0"-19,0 0 11,0 0 1,0 0-7,0 0 11,0 0 13,9-16-20,-9 14 18,0 2-39,0 0 7,0 0-49,0 0 10,0 0-31,0 0 22,-11 0-24,-7 9-13,-8 9 5,-7 7 0,-3 3 7,1-1-100,4 2 10,4-5-15,9-6 38,7-2-5,11-9-22,0 0-81,0-7-145</inkml:trace>
  <inkml:trace contextRef="#ctx0" brushRef="#br0" timeOffset="1036">273 39 228,'0'0'159,"0"0"-106,0 0-25,0 0 67,0 0-55,0 0 5,0 0-23,49 90 27,-39-68-15,4 0-18,-1 1-6,-1-1-1,1-1-18,-2 2-5,-3-2-71,-2-10-126</inkml:trace>
  <inkml:trace contextRef="#ctx0" brushRef="#br0" timeOffset="1578">532 337 5,'0'0'307,"0"0"-151,0 0-50,0 0-22,0 0-7,0 0-37,0 0-11,0 0 14,0 5 28,0 9 8,0 7-53,-10 1-14,-13 4-12,-25 7-22,6-4-118,1-7-141</inkml:trace>
  <inkml:trace contextRef="#ctx0" brushRef="#br0" timeOffset="2276">945 120 307,'0'0'167,"0"0"-99,0 0 23,0 0-13,0 0-13,0 0-33,0 0-31,-54-29-2,35 29 10,-3 0-24,-2 11 27,-1 10-21,1 1 9,4 4 0,2-1 0,7 0-13,7-3 11,4-3-2,0 3-9,0-4 26,15 0-13,7-1 0,5-3 24,4-5-24,7-2-17,11-7-38,-10 0-108,-7 0-228</inkml:trace>
  <inkml:trace contextRef="#ctx0" brushRef="#br0" timeOffset="2786">1263 178 208,'0'0'180,"0"0"-83,0 0-9,0 0 10,0 0-39,0 0 2,0 0 1,2-25 0,-2 25 13,0 0-36,0 0 16,0 0-42,0 0 10,-11 2-22,-8 16-2,-8 5 0,-4 8 0,-5 0 1,3 2-49,4-4-9,4-3-33,8-8 26,5-5-49,8-8-38,4-2-133</inkml:trace>
  <inkml:trace contextRef="#ctx0" brushRef="#br0" timeOffset="3108">1081 137 136,'0'0'310,"0"0"-202,0 0-63,0 0-6,0 0 23,0 0-4,0 0-32,42 84 21,-28-56-29,1-1 7,1 3-24,1 9-2,-1-7-54,-7-9-142</inkml:trace>
  <inkml:trace contextRef="#ctx0" brushRef="#br0" timeOffset="4807">1578 199 147,'0'0'257,"0"0"-84,0 0-63,0 0 14,0 0-49,0 0 3,0 0-23,3 0 10,-3 0-7,0 0-15,0 0-1,0 0-41,0 0-1,0 0 13,0 0-26,0 0-26,2 0-56,5 0-74,-3 5-2,-2 4-47</inkml:trace>
  <inkml:trace contextRef="#ctx0" brushRef="#br0" timeOffset="5504">1634 411 465,'0'0'137,"0"0"-30,0 0-6,0 0-11,0 0-61,0 0-14,0 0 16,2 29 1,-2-12 12,0 2-38,0 6 17,-15-2-23,-10 3-1,-29 5-84,8-8-100,0-6-366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3:12.9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266 10 221,'0'0'228,"0"0"-103,0 0-2,0 0-36,0 0-8,0 0-34,0 0 26,-13-8-42,4 6-14,-2 2-15,-5 0 0,-2 0 0,-2 4-7,-4 8 1,-3 6-11,0 2 16,-2 2-32,2 0 26,7 0-8,7 0 9,4-2 4,6 0-5,3 2 0,0 0 14,14-2-20,7 0-6,6-2 3,4-4-16,2-4 5,3-4-28,3-6-37,-5 0-71,-10 0-227</inkml:trace>
  <inkml:trace contextRef="#ctx0" brushRef="#br0" timeOffset="668">601 78 160,'0'0'142,"0"0"-28,0 0 10,0 0-26,0 0 3,0 0-36,0 0 40,0-22-37,0 22 6,0 0-31,0 0-8,0 0-3,-2 0-31,-8 0-1,-3 2-23,-7 16 17,-9 4 6,-4 8-13,-3 6 13,-1 0-1,0 0-43,6-4-13,4-6 20,10-4-20,5-8 27,8-4-35,4-8-9,0-2-86,0 0-64</inkml:trace>
  <inkml:trace contextRef="#ctx0" brushRef="#br0" timeOffset="1059">382 74 314,'0'0'125,"0"0"-51,0 0-14,0 0 4,0 0-63,0 0 24,0 0-24,0 0 24,2 0-25,2 8 1,2 6 28,0 6-5,1 4 18,1 2-20,2 4 17,-1 0-38,-1 2 11,2-4-11,-2 0-1,-1-4 0,1-4 0,2 2-13,-3-8-97,-3-3-92</inkml:trace>
  <inkml:trace contextRef="#ctx0" brushRef="#br0" timeOffset="2101">942 168 54,'0'0'225,"0"0"-83,0 0-41,0 0-26,0 0-7,0 0-45,0 0 22,0 0-43,-6 0 17,-8 0-19,-6 0 0,-2 6 1,-1 2-1,-4 2 0,4-2-2,0-2 2,7 0-27,3-2 26,6-4 2,2 2 5,3-2-6,0 0-1,2 0 1,0 0-22,0 0 16,0 0-28,0 2 21,0 2-23,0 0 17,0 2-36,0 2 23,4 2 22,8 2 6,1 2-5,1 0-3,1 1 11,1-4-34,-1 1 26,-1-4-10,-3-2 19,-3-2-1,-2 0 1,-4-2 6,0-2-5,0 0 8,-2 0 20,0 0 37,2 0-1,-2 0 0,0-12-23,0 0 7,0-6-11,3 0-17,1-2-2,0-2-16,3 2-6,-2-2 0,1 2-4,-1 0-44,1 4 8,-2 0-26,1 2-42,0 4-39,-3 4-77</inkml:trace>
  <inkml:trace contextRef="#ctx0" brushRef="#br0" timeOffset="3024">951 268 78,'0'0'56,"0"0"-5,0 0-21,0 0 8,0 0 22,0 0 11,0 0-19,-13 0 16,11 0-22,2 0-14,0 0-1,0 0-30,0 0 24,0 0-11,0 0 24,0 0-38,0 0 0,0 0-13,0 0 13,8 0 1,6 0 17,3 8 13,8 0-30,2 2 30,4 0-30,0-2 16,0 0-16,-1 0 5,-4-2-6,-3-2 0,-6 0-1,-7 0 1,-6 0-1,-4-2-61,0 0-19,-14-2-38,-3 0-139</inkml:trace>
  <inkml:trace contextRef="#ctx0" brushRef="#br0" timeOffset="3761">1614 144 191,'0'0'189,"0"0"-58,0 0-20,0 0 4,0 0-73,0 0 20,0 0-50,-14-16-5,3 16-6,-3 0-1,-1 8 0,-5 8-5,3 2 4,0 2 1,1 2-12,8 0 17,-1 2-15,7 2 5,2 0-1,0 0-2,0 0 8,2-2-1,9-2-16,1-4 1,1-3 16,1-6-6,3 0 15,1-5-12,-1-3 6,2-1 3,1 0-5,-3-1 37,-1-12 11,1-3-7,0-6 26,-2-4-37,-1-4 26,-6 0-56,-1 0 18,-5 0-12,-2 4-4,0 0-3,0 6-2,-11 2 1,-9 6-89,-14 6-27,5 4-62,2 2-62</inkml:trace>
  <inkml:trace contextRef="#ctx0" brushRef="#br0" timeOffset="4579">1772 204 199,'0'0'185,"0"0"-65,0 0-2,0 0-31,0 0-56,0 0-21,0 0-4,-56 26-9,29-6 13,-6 6-10,-3 5 8,-1 0-3,-4 3-5,5 0-8,7-4-2,5-3-61,9-6 3,5-6-46,6-8-121</inkml:trace>
  <inkml:trace contextRef="#ctx0" brushRef="#br0" timeOffset="5451">890 180 140,'0'0'82,"0"0"-38,0 0 23,0 0-15,0 0 2,0 0-27,0 0 5,-55 8-16,44-4-6,4 0-2,1 0-6,-4 0-4,4 0 9,-1 0-14,1-2 7,2 2-1,-4 0-41,6 0-74,-2-2-80</inkml:trace>
  <inkml:trace contextRef="#ctx0" brushRef="#br0" timeOffset="5880">890 180 5,'-60'72'67,"60"-70"-26,0 2-1,0 0 3,0 0-5,0 0 2,0 2-12,0 0-21,0 0 4,0 2-3,0-2-13,0-1 5,0-2-26,-2 1-73,2-4-67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5:53.7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0 0 147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5:47.4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157 21 77,'0'0'40,"0"0"-27,0 0 16,0 0 8,0 0-8,0 0 9,0 0-31,-31-8 16,23 8-23,2 0 5,-1 0-5,1 0-7,-1 0-12,2 0-24,3 0 11,0 0-33,2 0 19,0 0 25,0 0 21,0 0 1,0 0 12,0 0-6,0 0-1,0 0 7,0 0 2,2-2 32,0-2 35,0 2 30,-2-2-37,3 1 15,0 2-34,-3 1 0,0 0-7,0 0-15,0 0 13,0 0-24,0 0 21,0 0-43,0 0-1,0 0-22,0 6 22,-10 8 8,-1 7 0,-3 3-5,1 6 6,-3-2-18,6 3-5,-1-2 12,5-2-60,2-3-7,4-7-25,0-5 25,0-5-75,10-7-200</inkml:trace>
  <inkml:trace contextRef="#ctx0" brushRef="#br0" timeOffset="707">342 110 116,'0'0'129,"0"0"-72,0 0 5,0 0-31,0 0-2,0 0-28,0 0 22,-40 16-10,28-3 3,2 1 4,3 0-12,1-1 2,3-1-2,3-4-1,0 1-6,0-3 9,0-2-3,7-2 40,6-2-19,1 0-16,-1 0-12,5-6-7,-3-9-5,-1-3-44,-3-1-8,-5 1-39,-1 3 51,-5 5 52,0 4 1,0 6 21,0 0-21,0 0-1,0 10 1,0 7 28,0 1-11,5 3 37,-1-1-32,1-1-3,3-4-19,2-3-1,7-2 0,-1-6-7,-3-2-114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3:20.81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101 8 202,'0'0'160,"0"0"-59,0 0 5,0 0-33,0 0 4,0 0-51,0 0 8,0 0-33,-69-17 10,59 38-4,0 4-6,1 2 17,7 1-17,2-5 6,0-5 3,0-5-15,0-2 17,11-7-14,5-4 3,-1 0-1,3 0 0,-3-9 0,1-8-16,-3-3-24,-1-2 38,-1 4-25,-5 1 25,1 5-2,-4 5 2,-1 7 2,3 0-15,1 5 15,3 11 23,0 7 31,2-2-21,0 2 0,1-2-32,-2-4 15,3-2-16,6-7-24,-3-2-80,-6-6-140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5:48.6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6 23,'0'0'87,"0"0"-63,0 0 40,0 0 9,0 0 7,0 0-36,0 0 52,15 0-14,-15 0 2,0 0-14,0 0-6,0 0-19,0-2-24,-6 0 5,-5 0-17,-5 2-9,-1 0-7,-4 0 7,-1 2-21,-1 10-1,8 0-13,4 0-15,4-1 21,7 0-17,0-3 27,0 2 13,12 3 5,5 1 2,1 0 5,-1 0-6,-1 0 1,-5-2 4,-1 0-4,-8-2-2,-2-4-11,0 0 11,0-2 2,-10 0 50,-7-2-1,-1-2-25,-1 0-25,-6 0-32,9 0-44,3-8-123</inkml:trace>
  <inkml:trace contextRef="#ctx0" brushRef="#br0" timeOffset="472">205 137 208,'0'0'147,"0"0"-79,0 0-3,0 0 31,0 0-51,0 0-7,0 0-30,65 8 5,-50-8-2,-1 0-10,-4 0-1,0-6 12,-6-4-24,-4-2 4,0 0 7,0 0-55,-4 1 5,-10 4 36,-4 3 2,3 4 13,-3 0-5,0 1-6,2 13 21,3 5-20,7-1 4,0 2 6,6-4-6,0 0 6,0 0 19,6-4-18,7 0 23,5-3-23,1-4-2,13-5-27,-6 0-10,-3 0-129</inkml:trace>
  <inkml:trace contextRef="#ctx0" brushRef="#br0" timeOffset="848">390 137 77,'0'0'108,"0"0"-32,0 0 34,0 0-38,0 0-4,0 0-41,0 0 4,20 87-23,-17-83-7,-3-4 8,2 0-3,-2 0 12,0 0-12,0-13-4,2-5-1,2 0-2,3-2-46,-1 0-19,4 4 41,1 4 18,1 4 5,5 5 2,1 2-11,6 1 1,-4 0-109</inkml:trace>
  <inkml:trace contextRef="#ctx0" brushRef="#br0" timeOffset="1186">622 129 55,'0'0'202,"0"0"-120,0 0-62,0 0-7,0 0-4,0 0-9,0 0 4,-9 28 4,4-14-3,1 2-4,0 0 28,-1 0-16,3 0 7,0-1-9,2-4-10,0-2-1,0-5-10,0-4-88,0 0-187</inkml:trace>
  <inkml:trace contextRef="#ctx0" brushRef="#br0" timeOffset="1465">622 129 121,'53'-85'175,"-53"83"-112,3 0-9,-1 0-46,3 0-8,-3 2-30,0 0-74,-2 0-80</inkml:trace>
  <inkml:trace contextRef="#ctx0" brushRef="#br0" timeOffset="1734">753 183 136,'0'0'138,"0"0"-83,0 0 29,0 0-31,0 0 2,0 0-54,0 0 21,83 27-22,-68-27 12,1 0-12,-3 0 0,-1 0 0,-5-11-4,-5-1 2,-2-2-40,0 0 15,-5 0-15,-11 0 42,1 6 0,-3 4 36,3 4-13,-1 0-15,1 8 3,5 12-4,4 2 12,3 4 17,3 0 52,0-1-39,3-3 6,13 0-42,3-6-4,4 0-9,12-10-39,-4-2-72,-2-4-293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5:53.2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 5 186,'0'0'202,"0"0"-107,0 0 19,0 0-43,0 0-10,0 0-51,0 0 9,0 0 12,0 0-2,0 0 29,0 0-28,0 0 4,0 0-24,3 0-20,1 0 9,3 0 0,3 0-60,0 0-7,5 0-14,-1-3-91,-5 1-145</inkml:trace>
  <inkml:trace contextRef="#ctx0" brushRef="#br0" timeOffset="518">69 5 147,'10'86'116,"-10"-85"-53,2 0-5,2 2-5,-1 0 2,2 1-19,-3 0 18,-2 2-30,0 0 27,0 2-34,0 0 3,-12 1-20,-17 3 0,2-2-78,0-3-113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5:54.3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312 0 230,'0'0'220,"0"0"-81,0 0-53,0 0-21,0 0-65,0 0-1,0 0-7,0 0 8,-67 58 15,33-28-14,-4 8 7,-2 6-7,1 2-2,2-1-35,9 2 5,8-6 4,13-1 7,7-6 14,0-2 6,24-4 0,7-2-2,21-4-4,-7-6-138,-8-8-339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5:55.5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252-1 35,'0'0'43,"0"0"21,0 0-5,0 0 11,0 0-16,0 0-24,0 0 12,-80 4-23,67 4 4,1 0-22,2 2-2,3-4-10,5 2 11,0-3-6,2 2 6,0-1 1,0-1-1,4 2 0,5-3-2,2-1 1,-2 1-31,0-1-4,-3-2 5,-4-1 20,-2 3-8,0-3 8,0 1-7,-15 4 2,-5-1 15,-5 4 2,2 3 12,-4 1-12,4 2 9,6 0-8,5-2 18,3-2 10,7 1-7,0-4 9,2 1-22,0 0 8,9 0-17,11-3-2,20-5-14,-5 0-30,-3 0-132</inkml:trace>
  <inkml:trace contextRef="#ctx0" brushRef="#br0" timeOffset="532">257 154 55,'0'0'172,"0"0"-60,0 0-56,0 0-22,0 0-28,0 0-5,0 0 0,0 18 7,0-8-16,0 1 14,0-4-8,0 0 4,0-3 3,-2 0-5,-1-4 1,3 1 13,0-1-14,0 0 18,0 0-16,0 0 49,0 0-32,9-8-19,2-3-13,0 0 12,3 1-15,-6 2 7,1 4 8,-1 3-6,-2 1 5,-2 0-1,1 0-5,-1 8 15,0 1-7,1 1 0,0 2 2,-1-2 7,5 0-8,-3-2-2,3-1-151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5:56.6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8 203 72,'0'0'168,"0"0"-40,0 0-24,0 0 6,0 0-67,0 0-27,0 0-16,-2-2-5,2 2 4,0 0 2,0 0 26,5 0-21,5 4 30,2 0-7,3-2 2,3-2-29,2 0 6,0 0-8,0 0 8,-4-8-16,-5-4 21,-5-2-24,-1 0 22,-5 2-22,0 0 9,0 4 2,-7 2 5,-6 6-5,-2 0-10,-3 0 0,-5 2 2,4 12 1,-2 2 1,4 0 6,3 2-7,5-4 0,5 2 6,2-2-2,2 0 0,0 0-3,0-2 12,2-1-12,13 1 8,3-3-4,5-2-35,3-3 14,14-2-64,-7-2-102,-6 0-154</inkml:trace>
  <inkml:trace contextRef="#ctx0" brushRef="#br0" timeOffset="525">394 147 153,'0'0'258,"0"0"-170,0 0-14,0 0-50,0 0-3,0 0-21,0 0 12,0 46 4,0-23 4,0 6 9,-4-1-19,-2 2 1,-1-3-2,1 1-8,-2-2 5,0-4-12,1-2 5,-1-6 0,1-4 1,0-6-17,0-2-11,-6-2-31,1-4-17,4-10-194</inkml:trace>
  <inkml:trace contextRef="#ctx0" brushRef="#br0" timeOffset="1013">499 36 16,'0'0'84,"0"0"-34,0 0 2,0 0 6,0 0 18,0 0-19,0 0 5,0 49-26,0-45 14,0 0-37,7 0 12,2-2-12,2 0 5,3-2-2,1 0-16,1 0 6,1 0 1,-1-6-14,-3-4 17,-4-4-20,-7-2-4,-2 1-18,0-1-19,0 3 4,-11 4 18,-2 7-14,-1 2 35,1 0-2,-1 10 3,6 8 7,-1 1-7,3 1 4,3 0 3,3 0 8,0-2 20,0-2 24,0 0-22,3-2 22,7-2-44,1-2 13,3-4-13,1-4 5,1-2-13,2 0-9,2 0-16,-3-6-44,1-8-21,-2-2-35,-3 2 51,-4 0 33,-2 2 13,-5 8 28,-2 4 17,0 0-17,0 0 1,0 14 78,0 2-2,0 2 9,-2-4-34,-1-2 0,3 0-20,0-6 1,0 0-20,0-2-4,0-2-1,0-2-6,11 0 45,3 0-46,3 0 5,6-2-6,-4-8-6,0-2-27,-4 2-27,-6 2 39,-4 4 21,-3 2-10,-2 2 0,0 0 9,0 0 2,2 4 16,-2 4 15,2 0 10,0-2-9,0-2-20,0 0 6,3-4-19,0 2 21,2-2-20,3 0 15,5 0-13,4 0 3,-1-6-6,-1-2 0,-1-2 0,-3 4-11,-4 2 5,-3 2-2,-4 2 2,-2 0-27,0 4 33,0 10 0,0 2 19,0 0 0,0-2-11,0 1-6,0 0-1,0-1-2,0-3-73,8 0-4,3-6-140</inkml:trace>
  <inkml:trace contextRef="#ctx0" brushRef="#br0" timeOffset="1975">1130 223 97,'0'0'124,"0"0"-40,0 0-1,0 0-38,-20 117-28,9-89-8,-9 6-9,4-8-39,1-6-145</inkml:trace>
  <inkml:trace contextRef="#ctx0" brushRef="#br0" timeOffset="2184">1145 191 208,'0'0'79,"0"0"-31,0 0 7,0 0 10,0 0-51,0 0 8,0 0-21,108-48 0,-98 48 10,-1 0-10,-3 0 17,2 10-18,-6 2 36,-2 4-21,0 2 18,0-1-13,-4 0-2,-10-1 0,-1-2-10,-3-4 8,2-5-15,0-1-2,3-4-36,7 0-37,2 0-99,4-11-208</inkml:trace>
  <inkml:trace contextRef="#ctx0" brushRef="#br0" timeOffset="2499">1466 46 307,'0'0'107,"0"0"-21,0 0-16,0 0 10,0 0-51,0 0-13,0 0-12,0-13 2,-5 30-12,-7 6 12,0 5-14,-4 4 18,0 2-16,1 2 13,-1-2-14,3-3-12,1-3-63,10-4-6,2-8-61,0-8-92</inkml:trace>
  <inkml:trace contextRef="#ctx0" brushRef="#br0" timeOffset="2762">1543 223 130,'0'0'225,"0"0"-159,0 0-28,0 0 12,0 0 18,0 0-52,0 0 17,-31 48-33,26-33 11,1-1-10,2 2 1,2-3 13,0-2-14,0-1 1,0-2 9,6-4-4,5-2 3,5-2 21,-1 0-31,2-6 13,-2-12-13,-4-6 0,-4-3 0,-5-3 0,-2 2-1,0 8-20,-29 10 9,-2 6-28,-3 4-132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5:43.1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18,'0'0'47,"0"0"-27,0 0 2,0 0-22,0 0-24,0 0-16,0 0-3</inkml:trace>
  <inkml:trace contextRef="#ctx0" brushRef="#br0" timeOffset="318">0 0 33</inkml:trace>
  <inkml:trace contextRef="#ctx0" brushRef="#br0" timeOffset="1389">196 127 114</inkml:trace>
  <inkml:trace contextRef="#ctx0" brushRef="#br0" timeOffset="2590">824 264 266,'0'0'155,"0"0"-46,0 0-1,0 0-33,0 0-12,0 0-51,0 0-9,0-2-3,0 2-7,0 0-76,0 0-6,0 0-175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4:40.2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 18 165,'0'-1'101,"0"-4"-5,0 3-16,0 0-1,0 0-34,0 2 15,0-2-3,0 2-5,0-2 17,0 0-26,0 2 18,0-2-32,0 2 11,0 0-28,0 0 12,0 0-18,0 0-5,0 0-1,0 0 5,0 0-18,0 0 13,0 0-8,0 8 8,0 6-9,-2 7 11,-3 3-2,-4 6 1,1 5-1,-1 1 0,-3 4 8,4 1-23,-1-7 5,3-2-10,0-6-42,2-1 7,2-5-13,0-4-19,2-4-14,-3-4-91,3-4-125</inkml:trace>
  <inkml:trace contextRef="#ctx0" brushRef="#br0" timeOffset="496">101 73 62,'0'0'172,"0"0"-77,0 0-8,0 0-24,0 0 5,0 0-42,0 0 14,12-8-31,-10 8 6,1 0-15,1 0 0,2 10 1,-1 10 14,1 4 12,-1 5-25,2 3 12,-5 2-2,2-4-7,-1-1-4,-3-7-1,2-4 1,-2-6-1,0-1 0,2-8 6,-2 1-14,0-4 20,2 0-12,0 0 1,6 0 15,-2-10-15,3-8-1,-1-4 0,4-4-5,1-3 4,-2 3 2,1 2-14,-2 4 22,1 6-22,3 1 16,-3 3-5,-3 4 2,2 2-2,-6 4 2,1 0-7,-1 0-3,-2 0 13,3 4-15,-3 6 21,1 3-16,-1 1 14,-2 4-1,0 4 2,0 2-6,0 3 25,0-1-25,0 2 25,0 1-26,-5-4 2,0 0 7,1-3-17,0-2 7,2-3-13,-1-3-26,1-4-56,2-4-64,-2-6-162</inkml:trace>
  <inkml:trace contextRef="#ctx0" brushRef="#br0" timeOffset="1247">553 248 82,'0'0'178,"0"0"-64,0 0-32,0 0-20,0 0-7,0 0-48,0 0 10,-31-24-11,18 24-3,0 2 6,-5 9-9,3 3 0,-4 4 0,3 0 0,3 4 2,5 2-8,1 0 17,5 1-10,2-3 0,0-2 11,0 1-12,9-6 6,6 2 4,1-7-9,1-2 19,1-4-20,3-2 27,-4-2-26,1 0 23,-3-8-23,2-10 20,-7-2-21,-1-4 1,-3-5 1,-2 1 4,-4 1-10,0 1 11,0 2-14,-6 4 8,-5 0-2,-1 3-5,0 6 0,-1 4-34,-1 3-60,5 4-154</inkml:trace>
  <inkml:trace contextRef="#ctx0" brushRef="#br0" timeOffset="1854">756 218 65,'0'0'198,"0"0"-102,0 0-18,0 0 12,0 0-50,0 0 1,0 0-31,0 0 49,0 0-25,0 0 18,0 0-26,0 0-1,0 0-5,0 0-19,0 0 2,0 0 8,0 0-9,0 0 8,0 0-16,0 0 12,0 0-6,0 8 0,0 6 1,0 3 9,0 3-2,0 4-12,0 4 14,2 4-11,1-1 12,1-1-15,0-1 4,1-3 0,2-4 1,-1-4 0,-1-5-2,-1-3 7,0-6-21,1-4 31,2 0-17,2 0 2,4-13 6,1-7-6,1-6 0,-1-4-1,-4-3 12,3 5-24,-3 2 11,1 5-1,-3 7-42,2 4-7,5 4-44,-2 2-45,-1 4-103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4:43.6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303 56 51,'0'0'183,"0"0"-69,0 0-9,0 0-2,0 0-54,0 0-6,0 0-30,-20-18 6,14 14-11,1 2 30,-2 0-6,3 0 1,-5 0-13,3 2-13,-6 0-4,-1 0 10,-1 0-26,1 0 26,-2 0-27,1 0 25,-1 2-11,1 6 0,-1 0-10,1 2 8,-1 2 4,-1 0-8,1 0 19,1 4-26,1 0 22,2 2-18,1 0 9,4 1 0,2-3 1,2 0-1,2 0 0,0-2 7,0-2-20,0 0 25,2 0-14,8 0 4,7-2 8,0-2-10,1 2 1,5-4 2,0 2 4,0-4-9,-1 0 14,-2 1-24,-2-4 8,-5-1-13,-3 0-47,-8 0-37,-2 0-81,0 0-233</inkml:trace>
  <inkml:trace contextRef="#ctx0" brushRef="#br0" timeOffset="902">408 92 137,'0'0'81,"0"0"-51,0 0-2,0 0 8,0 0 0,0 0 24,0 0-2,15-8 20,-13 8-33,-2 0 24,0 0-16,0-2 1,0 2-14,0 0 1,0 0 6,0 0-28,0 0 20,0 0-27,0 0 33,0 0-27,0 0 20,0 0-38,0 0 7,0 0-7,0 0-12,0 0 5,0 0-8,0 8 2,-2 8 24,-2 0-22,-3 6 22,1 1-17,-2 3 6,2 0 0,-3 0 0,3 0 2,2-4-7,-2 0 18,2-4-26,2-1 26,2-6-21,0-2 15,0-1-7,0-4 0,0-2 0,0-2-1,0 2 9,0-2-10,0 0 9,0 0 2,0 0-2,0 0 8,2 0-5,10 0-1,3 0-9,3 0 1,-1 0-7,-1 0 15,2 4-26,-2 2 9,-1 0 1,-3 2-33,-2-2 8,-3 0-56,-3 0-58,-2 0-124</inkml:trace>
  <inkml:trace contextRef="#ctx0" brushRef="#br0" timeOffset="23389">693 358 62,'0'0'108,"0"0"-43,0 0 12,0 0-9,0-8 2,0 5-3,0 3 22,0-1-38,0 1 19,0-3-28,0 3-3,0 0-16,0 0-14,0 0-9,0 0 10,0 0-23,0 0 20,0 0-15,0 0 15,0 0-16,0 0 6,0 0 2,0 0-7,0 0-15,0 0 4,0 0-23,0 0 35,0 0-5,0 0 6,0 0-4,0 0 3,0 0-25,0 0-4,0 0 30,0 0 1,0 0-7,0 0 12,0 0-6,0 0-15,0 0 19,0 0-19,0 0 21,0 0 1,0 3-1,0-2 0,0 3 10,0-1-15,0-3 11,0 2-6,2-2 9,0 0-7,0 0-2,1 0 0,1 0 0,-2 0-17,0 0 8,-2 0-28,2 0 19,-2 0-31,0-5 13,0 4-17,0-2 17,0 3 14,0-1-5,0 1 2,0 0 14,-2 0 11,0 0 0,2 0 39,-2 0-31,2 0 5,0 0-13,0 0 0,0 0-9,0 1 3,0-1 5,0 0 2,0 0 13,2 0-13,2 0 6,2 0-7,-2 0-13,0 0-31,-4 0-15,0 0 7,0 0-26</inkml:trace>
  <inkml:trace contextRef="#ctx0" brushRef="#br0" timeOffset="24642">706 351 72,'0'0'93,"0"0"-33,0 0-15,0 0-2,0 0-24,0 0-3,0 0-15,-2 5 9,2-3 9,0 0-18,0-2 25,0 1-19,2-1 5,2 0-6,-2 3-6,1-3 0,0 0-16,-1 0-23,-2 0-6,0 0 29,0 0 0,0 0 8,0 0 16,0 0-6,0 0 9,0-3 27,0 2-8,0 1 9,0 0 6,0 0-19,0 0 11,0 0-37,0 0 25,0 0-25,0 0 23,0 0-22,0 0 18,0 0-6,0 0-13,0 0 17,0 0-16,2 0 51,0 8-33,2 2 24,-1 0-28,-3 2 19,0 2-16,0 2-7,-13 0 2,-14 2-13,-25 8-10,6-5-114,1-6-168</inkml:trace>
  <inkml:trace contextRef="#ctx0" brushRef="#br0" timeOffset="30022">1160 76 75,'0'0'127,"0"0"-33,0 0-13,0 0 31,0 0-67,0 0 10,0 0-16,3 0 24,-3 0-17,0 0-5,0 0 2,0 0-21,0 0 17,0 0-29,0 0 18,0 0-27,0 0 1,0 0-1,-3 0-1,-6 0 0,0 0-14,-1 0 13,-4-2-36,1 0 35,-5 0-27,2-2 18,-2 2-11,5-4 22,-1 2 0,1 0 1,2 0-7,0 0 15,2 0-20,-3 0 19,4 2-20,-1-2 16,1 2-11,0 0 7,2 0 0,-1 0-1,3 0 1,0 0-10,-1 0 21,3 0-22,-1 2 22,3-2-14,-2-1 11,0 3-13,-1-1 5,1-2 0,2 3-1,-2-1 7,2 1 2,0-2-8,0 2 7,0 0 2,0 0-5,0 0 2,0 0-5,-2 0 9,2 0-10,0 0 0,-2 0 11,2 0-24,0 0 16,0 0-13,-2 0 10,2 0-1,-2 0 1,-3 3-7,1 8 7,-1-1 0,0 2-12,1 2 24,-2 0-24,1 2 24,1 2-22,-4 2 16,4 1-6,-2 3 0,1-2 0,1 0 0,0-2 7,2 0-17,-2-2 20,0 0-19,2 0 18,-2 0-10,-1 0 2,-1-1-2,2-1 1,-1 2 0,-2-4-1,2 0 10,1-4-18,2 0 18,-2-2-9,2 0 1,-3-2-2,3 2 1,-1-2 0,1 0-1,0-2 8,-1 0-18,3 0 24,0 0-25,0-1 25,0 0-24,-2 0 11,2-3 0,0 1 0,0-1 1,0 0-7,0 0 16,0 0-26,0 0 28,0 0-14,0 0 2,0 0-1,7 0-5,5 0-5,0 0 4,5 0 10,-2 0-16,1 0 26,-1 0-26,1 0 18,-1 3-6,1-2 1,-3 3 0,0-1 0,-1 0 1,-4 1-10,-1 0 22,-1 0-26,2 1 23,-4-1-21,3 0 21,-3-3-11,0 4 1,0-3 0,2 0-1,0-2 2,-1 2-7,1-2 18,-2 2-24,-2-2 27,4 0-21,-2 0 12,-2 0-6,-2 0 7,0 0-6,0 0 0,0 0 11,0 0-24,0 0-64,-4 0-40,-6-6-198</inkml:trace>
  <inkml:trace contextRef="#ctx0" brushRef="#br0" timeOffset="38156">1142 225 28,'0'0'127,"0"0"-31,0 0-21,0 0 15,0 0-38,0 0 11,3-14-24,-3 14 16,0-2-5,0 2-9,0 0-4,0 0-18,0 0 26,0 0-21,0 0 21,0 0-30,0 0 18,0 0-17,0 0 8,0 0-3,0 0-19,0 0 4,0 0 9,0 0-30,0 0 1,0 0 14,-5 8-1,-3 8-6,-2 4 7,1 0 0,-1 3-1,0 0 8,1-3-19,3 2 9,2-4-4,-1-3-26,2-1 0,3-4-44,0-2-12,0-4-34,0-2-66,0 0-87</inkml:trace>
  <inkml:trace contextRef="#ctx0" brushRef="#br0" timeOffset="38750">1163 197 59,'0'0'153,"0"0"-79,0 0-15,0 0-13,0 0 16,0 0-27,0 0 12,15-8-34,-9 8 9,6 0-22,-1 0 3,2 0-3,3 0 7,-1 0-17,3 0 26,-5 2-29,1 2 27,-3 1-24,-7 2 19,-2-1-9,-2 2 1,0 0-1,-15 2 1,-12 0 5,-4 2 3,-4 0-9,4-2 0,2 0-35,10-4 28,6-2-1,9-4 8,2 2 0,2-2-5,0 0 5,0 0 0,0 0 11,0 0-3,0 0 15,13 0-10,3 0 3,-1 0-16,3 0 0,-3 0 0,-1 2 1,-3 2-2,-4 3 9,-3-1-19,0-1 21,-4 3-11,3 1 2,-3-1 8,0 2-8,0 0 0,0 0 7,0 0 0,0-2-11,0 0 9,-11-4 4,-2 0 2,-3-2 18,0 0-17,-2-2 6,-1 0 1,1 0-13,-1 0-2,4 0 3,2-4-16,2-4-1,2 0-20,9-10-47,0 4-46,0 0-129</inkml:trace>
  <inkml:trace contextRef="#ctx0" brushRef="#br0" timeOffset="39726">1592 213 48,'0'0'174,"0"0"-78,0 0-13,0 0 2,0 0-47,0 0-18,0 0-11,-7 2 2,-6 12-5,-5 2 26,-2 2-18,-5 4 5,1 0-13,0 3-6,1-3 3,4-2 6,3-4-12,5 0 9,1-4-12,6-4-4,2 0-3,0-4-72,-1-2-52,3-2-100</inkml:trace>
  <inkml:trace contextRef="#ctx0" brushRef="#br0" timeOffset="40094">1394 197 182,'0'0'170,"0"0"-127,0 0 9,0 0 23,0 0-20,0 0-6,0 0-14,36 66 8,-26-42-31,2 0 14,-3 2-20,1-2-6,2 1 2,-1-3-4,-2-2 2,-1-2-36,2-6-43,-6-2-116,-2-8-195</inkml:trace>
  <inkml:trace contextRef="#ctx0" brushRef="#br0" timeOffset="40814">1636 136 10,'0'0'168,"0"0"-88,0 0-23,0 0-13,0 0 36,0 0-31,0 0 10,16 0-43,-7 0 3,3 0-2,0 4-17,1 0 26,1-2-13,-3 2 22,1-1-29,-4-2 27,-3-1-32,-1 0 24,-4 0-15,2 0 3,-2 0 4,0 0-17,0 0 3,0 0 8,0 3-19,0-2 18,0 4 0,0-1-3,0 1 15,0 2-21,0 0-1,0 2 3,0-1 6,0 4-6,0 2 4,0 0-3,-2 4 5,0 0-3,-2 2-6,-1 2 0,3 0 1,-5 3 0,2-1 3,1 0 8,2 0-18,-2-2 19,1 0-20,1-2 13,0-3-7,2-3 1,0-2 0,-2-4 0,2-2 7,0-4-12,0-2 16,0 2-12,0-2 7,0 0 5,-2 0-9,2 0 21,0 0 3,0 0-13,-2 0 13,2 0-16,-3 0 20,-2 0-28,-3 0-4,-1 0 1,-5 0 1,-1 0-10,-3-2 4,-2 2 5,-2 0-22,1 0 13,4 0-28,1 0 16,3 0-44,1 0 5,6 0-30,4 0-17,2 0-75,0 0-149</inkml:trace>
  <inkml:trace contextRef="#ctx0" brushRef="#br0" timeOffset="42047">1902 307 162,'0'0'145,"0"0"-106,0 0-10,0 0-16,0 0 29,0 0-26,0 0 4,-12 12 3,12-10-7,0 2 6,0 0-21,0-1 14,0 1-12,0-3 14,0 1-17,0 1 26,5-3-13,2 0-1,-3 0 5,0 0-2,0 0 10,1 0-23,-1-6-2,-1-1 0,2-1-7,-5 2-65,0 1-72,0 0-260</inkml:trace>
  <inkml:trace contextRef="#ctx0" brushRef="#br0" timeOffset="42810">1906 470 91,'0'0'208,"0"0"-114,0 0 12,0 0-35,0 0-10,0 0-41,0 0 19,0 27 26,0-16-16,0 7 7,0 5-44,0-1 15,-11 6-17,-34 8-20,1-8-46,-3-4-214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5:32.3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356 41 160,'0'0'202,"0"0"-108,0 0 7,0 0-19,0 0-1,0 0-23,2-8-2,-2 6 12,0 2-17,0-2 2,0 0-33,0 0 35,0 0-53,0 0 9,0 0-9,-2-2-4,-6 2-9,-6-2-27,-6 0 9,-2 2-8,-7 2 18,0 0-26,-3 0 28,-1 0-34,0 6 34,-1 8-22,5 2-2,0 2 13,10 0-1,3 2 11,7 0 7,9-2 4,0 0 14,0 0-2,7 2-4,13-2 23,2 0-6,5-2-6,2-2-2,0-2-7,-3-4-6,10-4-78,-9 0-88,-7-4-315</inkml:trace>
  <inkml:trace contextRef="#ctx0" brushRef="#br0" timeOffset="675">595 33 227,'0'0'131,"0"0"-40,0 0-23,0 0 8,0 0-54,0 0 1,0 0-12,0 0 14,0 4 12,0 8-13,0 2 7,0 6-29,0 2 28,-12 4-27,-3 4 10,-5 0-4,-2 0-8,2-2-1,4-6 1,3-4-1,6-6 7,3-4-16,2-4 22,2-2-24,0 0 13,0-2-4,0 0-8,6 0 10,7 0 0,5 2 2,2 0 12,4 0-12,3 4-4,0 0 12,0 0-24,0 0 21,-6 2-14,0 0 3,-6 0-51,-1-2-48,-8-2-86,-3-2-150</inkml:trace>
  <inkml:trace contextRef="#ctx0" brushRef="#br0" timeOffset="1545">1175 143 209,'0'0'140,"0"0"-91,0 0 2,0 0-34,0 0 3,0 0-2,0 0-10,-70 18 22,43-10-29,2 0 18,1-2-19,0-2 31,1 0-21,3 0 4,4-2 1,6-2-14,0 2 20,8-2-20,0 0-2,2 2-3,0-2 2,0 2-11,0 0 11,0 0 2,0 4 0,12 0-6,0 2 11,1 2-14,3 0 10,2 2-11,-2-2 13,-3-2-14,1 0 11,-4 0 0,-1-2 0,1 0 1,-6 0-2,2 0 11,-1 0-21,-1-2 22,-2 0-22,0-2 21,2 0-10,-4-2 0,0 0 0,0 0 5,0 0-2,2 0 10,2 0-3,0 0 20,1-10-30,-1-2 1,0-4-1,4-4 2,-4 0 8,0-4-10,1-2 22,-3 2-16,0 2 4,0 2-4,-2 6-6,2 4 8,-2 4-16,0 4 0,0 2-42,0 0-86,0 0-177</inkml:trace>
  <inkml:trace contextRef="#ctx0" brushRef="#br0" timeOffset="2671">1115 221 49,'0'0'54,"0"0"26,0 0-6,0 0-8,0 0-22,0 0 15,0 0 17,0 0-18,0 0-3,0 0-25,0 0 38,2 0-39,8 2 13,1 2-21,7-2 8,4 2-10,2-2-18,3 2 8,0-2-2,0 2-14,-3 0 20,-4 0-26,-2 0 14,-3 0-2,-1 2-14,-3-2-35,0 2-56,-1-2-76,-6-2-110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5:43.4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90-1 33,'-14'4'124,"14"-4"-59,0 0-4,0 0 11,0 0-37,0 0-13,0 0-21,0-2 16,0 2-2,0 0 33,0 0-10,0 0 3,0 0-7,0 0-24,0 0-3,0 0-6,0 0-2,0 0-23,0 0 23,0 8 2,0 2 0,0 3 0,-4 1 1,-4 1 2,-1 2 3,-3-1-7,3-2 10,1 0-17,-2-4 9,6-1-3,0-4 1,-1 0 0,3-1-1,0-3-17,2 2 17,0-1-11,0-2 4,0 0-11,0 2 9,0-2 7,2 2 3,7-2 1,3 2 0,0 0 7,5-1 0,-2 2-11,-1-1 11,-4-2-16,-1 2-2,-3 2-19,-2 0-54,-2 0-43,-2 0-107</inkml:trace>
  <inkml:trace contextRef="#ctx0" brushRef="#br0" timeOffset="578">287 127 100,'0'0'213,"0"0"-115,0 0-20,0 0-13,0 0-4,0 0-47,0 0 15,0 0-26,-16-23 11,10 23-13,-3 0 12,-3 0-13,1 0 0,-3 6-7,1 6 16,5 0-22,-2 0 14,8 1-7,0-3-2,2-2 7,0-2-6,0 0 7,0-2 0,6 0 0,6-2 0,1-2-22,3 0 14,-1 0 12,1 0-5,-3-2 1,-3-8 0,-4-2 2,-1-4-2,-3 2 0,-2-3 1,0 1-8,0 2-12,0 4-8,-2 4-60,-3 4-41,1 2-132</inkml:trace>
  <inkml:trace contextRef="#ctx0" brushRef="#br0" timeOffset="1072">287 127 114,'120'-23'202,"-120"23"-117,0 0-21,0 0-37,0 0-7,0 0-8,0 0-9,0 4-2,0 6 24,0 3-5,0-2-12,0 6-3,0-6 4,-4 2 0,-3-3 1,5-4-10,-3-2 10,5-4-6,0 0-4,0 0 12,0 0-1,0 0-5,0 0 39,5-8-45,6-4 0,0-2-8,4 0 7,1 0-31,3 4 20,-7 1 1,5 5 9,-7 4 2,-3 0-10,-1 0 9,0 2-18,-6 9 18,0 0-19,0 2 19,0-1 1,0 0 0,0 0 0,0-4-28,0 0-52,0-4-99,0 0-108</inkml:trace>
  <inkml:trace contextRef="#ctx0" brushRef="#br0" timeOffset="1531">706 175 218,'0'0'190,"0"0"-100,0 0-34,0 0 21,0 0-51,0 0-13,0 0 11,0 0-7,-2-14-15,-2 12 7,-4 2-9,2 0 10,-5 0-18,-1 4 9,2 6-2,1 0-5,5 2 0,1-4 3,3 0-22,0 0 24,0-4-1,0 0-4,5-4-20,6 0-21,-1 0 9,4 0 38,1 0 1,-1-4 0,-3-2-2,-2-2 12,-2 4-18,-5 2 17,-2 2-13,0 0 3,0 0-7,0 0-15,0 12 22,-2 4 32,-5 1-3,-2 3 14,-2-2-32,0 0 9,0 0-19,-2-1-2,1-3 0,1-4-1,-3-2 1,4-2-22,-1-4 1,-5 0-43,3 0-26,3-2-137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08:28.95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45 30 198,'0'0'195,"0"0"-109,0 0-8,0 0-3,0 0-42,0 0-4,0 0-29,0 3 21,0 8-6,0 7 24,0 4-25,0 3 8,-3 5-12,-1 1-10,0 1 0,0-2 9,0 1-18,2-4 8,0-3-44,2-4-47,0-8-31,0-7-86</inkml:trace>
  <inkml:trace contextRef="#ctx0" brushRef="#br0" timeOffset="338">0 34 173,'0'0'130,"0"0"-95,0 0 35,0 0-13,0 0-11,0 0-27,0 0 12,80-31-5,-66 31 2,-1 0 2,1 0-8,-5 8 3,-3 3-24,-2 1 14,-2 2-12,-2 2 11,0-2-14,-2 2 7,-8-5-7,-4 3-10,3-4 8,2-4-15,3 0 2,3-4-24,3-2 25,0 0-21,0 0-8,0 0-18,11 0 44,4 0 16,4 4 1,-1 2-7,-1 3 14,1 3-14,-5 2 14,-4 2-10,-2 2 9,-7 1-6,0 1 3,0 2 11,-11 0 12,-4-3-7,-2-1 7,0-5-25,-3-1 14,2-2-13,0-4 13,-2-2-15,5-2-7,-6-2-19,9 0-60,2-12-110</inkml:trace>
  <inkml:trace contextRef="#ctx0" brushRef="#br0" timeOffset="997">495 105 121,'0'0'166,"0"0"-73,0 0 18,0 0 8,0 0-29,0 0-12,0 0-48,-6 7 16,-11 10-46,2 7 16,-5 3-16,-3 7 6,2-3 0,0 3-5,1-5-2,7-5-6,1-5-1,4-4-42,6-10 30,-1-3-40,3-2-35,0-7-58,0-9-151</inkml:trace>
  <inkml:trace contextRef="#ctx0" brushRef="#br0" timeOffset="1290">327 64 168,'0'0'186,"0"0"-67,0 0-58,0 0-5,0 0-11,0 0-13,0 0 14,19 59-29,-6-28 24,-2-1-23,2 2 10,-1-3-28,-1-3 11,0-3-10,0-3-1,0-4 0,3-4-52,-5-4-48,-3-7-141</inkml:trace>
  <inkml:trace contextRef="#ctx0" brushRef="#br0" timeOffset="1786">732 192 139,'0'0'158,"0"0"-104,0 0 15,0 0-17,0 0 1,0 0-40,0 0 19,-96 34-13,73-27 0,1 1-10,1 0-8,4-2-2,1-2 9,7 0-16,3-4 16,2 2-13,1-2 7,3 0-2,0 0 0,0 0 0,0 2-10,0 0-7,0 2 16,5 2-3,6 0-8,2 2 24,0 0-17,4-1 6,-2-1-1,1-2 0,-6-2 1,1 0-1,-3-2 10,-2 0-15,-4 0 13,-2 0-5,2 0-3,-2 0 11,0 0-9,3 0-1,-3 0-1,0 0 7,0 0-14,2 0 5,-2-4-6,0-2 3,0-1-12,0 0-2,0-1 19,0 1 0,0-1 0,0-2 0,-7 2 1,3 0-5,2 0 15,-3 0-21,2 1 11,3 1-2,0 2-8,0 2-24,0 2-49,0 0-81,0 0 8</inkml:trace>
  <inkml:trace contextRef="#ctx0" brushRef="#br0" timeOffset="2724">691 275 62,'0'0'31,"0"0"5,0 0-12,0 0 2,0 0-14,0 0-2,0 0 42,0 0-16,0 0 20,0 0-10,0 0 12,0 0-38,0 0 13,0 0-26,0 0 15,0 0-12,0 0-9,0 0 11,0 0-11,0 0 11,0 0-11,9 0 23,6 2-24,4 0 20,5 0-19,3 2 8,1 0 0,1 0-9,3-3 9,-3 3-3,-3-4-4,-1 0 6,-4 0-10,-4 0 3,-5 0-2,-4 0-23,-1 0-9,-5 0-26,0-1-93,-2-3-113</inkml:trace>
  <inkml:trace contextRef="#ctx0" brushRef="#br0" timeOffset="3874">1139 182 166,'0'0'149,"0"0"-67,0 0-7,0 0-12,0 0-18,0 0-15,0 0-5,31-63-25,-15 57 22,-1 2-21,2 3 31,0-2-21,-1 3 25,1 0 5,-1 3 31,-3 8-23,-1 3-21,-3 0-1,-7 1-26,-2 1 29,0 2-29,0 0 26,-9 0-25,-7 1 21,1-1-22,-1-2 0,3-4 1,2-3 4,4-3-9,4-2 16,1-2-26,2-2 21,0 2-16,0 2-8,0 2 15,2 2-14,12 0-21,1-3 12,4 3-36,2-4 34,2 0-34,10-4-23,-8 0-107,-5 0-192</inkml:trace>
  <inkml:trace contextRef="#ctx0" brushRef="#br0" timeOffset="4422">1540 141 390,'0'0'108,"0"0"-43,0 0 11,0 0-12,0 0 2,0 0-28,0 0-8,-55 6-29,43 8 19,4 5-12,1 5-10,3 2 4,2 1-1,2 1 0,0-3 0,0-3 0,6-3 9,5-3-15,3-4 16,-1-4-21,0-4 20,3-4-7,-1 0-3,3 0 3,-2-16-3,-3-5 6,-2-3-15,-3-4 18,-6-1-21,-2 1 19,0 1-17,-5 3 15,-6 6-5,-2 4 0,1 3-7,1 5 7,3 4-51,0 2-76,2 0-238</inkml:trace>
  <inkml:trace contextRef="#ctx0" brushRef="#br0" timeOffset="5038">1803 125 150,'0'0'212,"0"0"-75,0 0-30,0 0-4,0 0-18,0 0-62,0 0 7,0 0-28,-2 0 19,0 16-19,0 4 21,-2 3-17,2 5 5,2 1 8,-3-1-19,3 0 6,0-5 4,0-3-20,0-2 9,0-7-9,0-5-78,5-4-99,-1-2-123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3:21.41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197 103 221,'0'0'206,"0"0"-96,0 0-37,0 0-15,0 0 11,0 0-43,0 0 12,-57-21-31,38 21 29,-1 0-20,-2 4 3,5 13-2,-2 2-16,4 7 23,2 5-23,5 1 10,5 0-5,3-2-1,0-4-5,5-4 27,12-2-6,5-6-7,2-2 5,2-4-18,6-6 0,-2-2 13,3 0-18,-1-6 4,0-10-20,-3-6-11,-8-2 15,-1-10-1,-10 2-18,-2 0 11,-8-3 14,0 6-5,0 7 27,-5 4-14,-8 5 4,0 5 1,-2 6-3,-2 2-15,0 0-73,4 5-102,0 2-318</inkml:trace>
  <inkml:trace contextRef="#ctx0" brushRef="#br0" timeOffset="638">400 0 179,'0'0'176,"0"0"-66,0 0 4,0 0 0,0 0-68,0 0-14,0 0-8,-34 32 21,11-6 4,-4 6-14,-3 3 12,1 2-45,-3-1 20,4 3-9,2-3-22,2-4 9,-2 4-39,6-6-101,4-10-153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5:46.1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157 0 98,'0'0'176,"0"0"-46,0 0-42,0 0 13,0 0-63,0 0-20,0 0-18,0-6-11,0 6 11,0 12 0,0 3 17,0 5-4,0 4 24,0 2-35,-7 3 26,1 1-26,-1-1 3,0-2-5,3-5 1,-1-2 1,1-5 5,2-5-14,2-4 4,0-2 2,0-4-12,0 0 13,-2 0-7,0-2-8,-5-10-31,0-4 4,-4-3-30,0 1-78,-2 1 88,-1 6 49,3 2 13,3 5 9,-2 4 22,4 0 1,-1 0 3,3 4-5,2 6-21,2 3 8,0-1-1,0 2 40,0 2-33,4-2 18,5-1-28,1-1 10,4-4-12,-1 0 2,1-4 7,4 0-18,0-1-2,10-3-20,-1 0-84,-5 0-232</inkml:trace>
  <inkml:trace contextRef="#ctx0" brushRef="#br0" timeOffset="586">299 230 113,'0'0'216,"0"0"-95,0 0-37,0 0 0,0 0-53,0 0 13,0 0-18,20 0 23,-9 0-38,2 0 5,1-2-15,-1-2 0,0-4 5,-4 0 3,-4-5-11,-3 2 11,-2-4-18,0 3-5,-2 2-12,-14 2 7,-4 8 16,0 0 2,-4 1-2,1 20-6,5 3 13,5 3-11,5-1-6,8 1 13,0-1 9,0-1 20,15-3-18,5-4-9,9 1-2,-3-9-70,-3-4-182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1T16:56:01.4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230 59 147,'0'0'87,"0"0"-22,0 0 23,0 0-42,0 0 4,0 0-22,0 0 27,0-16-16,0 16 11,0-2 11,0 2-6,0-2 10,0 1-22,0-2 26,0 1-43,0 0 23,0-2-38,0 0 15,0 2-12,0-2-2,0 0-4,-4 0 1,-5 0-18,1 2 9,-6 0-10,-5 2 13,0 0-9,-4 0 3,-1 0-4,-1 6 0,3 6-26,2 2 32,5 2-12,1-2 6,5 3 1,5-1-1,2 0 14,2 2-7,0 0 0,0 0 0,9 3-6,3-3 12,5-3-16,2 2 20,4-5-12,1 0 11,1-2-13,-3-2 4,-2-4-15,0 0-22,-5-2-47,1-2-22,-7 0-70,-2 0-137</inkml:trace>
  <inkml:trace contextRef="#ctx0" brushRef="#br0" timeOffset="1045">607 92 130,'0'0'185,"0"0"-58,0 0-31,0 0 1,0 0-51,0 0 13,0 0-43,0-2 7,0 2-21,-7 0-2,-4 8 11,-4 6-9,-5 4 21,-5 4-23,-4 0 8,0 2 3,-2 1-14,4-3 15,5-4-22,2-2 11,6-6-1,8-2 0,1-4 1,3-2-2,2-2-39,0 0 16,0 0-49,0-8-108,0-4-184</inkml:trace>
  <inkml:trace contextRef="#ctx0" brushRef="#br0" timeOffset="1421">380 74 87,'0'0'278,"0"0"-155,0 0-55,0 0-24,0 0-8,0 0-20,0 0 58,13 30 1,-6-12 7,2 4-34,-1 0-19,4 3-2,-1-3-27,1 0 6,-4-4 7,3 0-19,-2-2 14,0 0-16,-2-2-25,-1 0-41,-2-1-61,-1-5-86</inkml:trace>
  <inkml:trace contextRef="#ctx0" brushRef="#br0" timeOffset="2170">718 229 234,'0'0'235,"0"0"-118,0 0-25,0 0-17,0 0-20,0 0-48,0 0 9,81 10-10,-50-2 4,4 0-3,1-2-4,-3 2-3,-1-2 0,-8-2-1,-3 2-38,-8 0-47,-6-2-99,-5 0-140</inkml:trace>
  <inkml:trace contextRef="#ctx0" brushRef="#br0" timeOffset="2501">752 348 93,'0'0'317,"0"0"-212,0 0-14,0 0-13,0 0 14,0 0-47,0 0 0,45 8-18,-25-5-21,-1 2-6,2-1 10,-1 2-23,0 0 12,2 4-63,-4-2-115,-5-2-199</inkml:trace>
  <inkml:trace contextRef="#ctx0" brushRef="#br0" timeOffset="3154">1376 106 176,'0'0'157,"0"0"-67,0 0-2,0 0-46,0 0 8,0 0-37,0 0 15,-46 4-21,32 8 9,1 4-15,-1 4 11,-1 4-5,1 0-7,1 3 6,3-1 1,6 0-14,4 1 17,0-3-11,0-1 2,10 0 11,5-5-12,3 0 13,2-6 10,0-2-13,0-3 19,-2-6-29,2-1 25,-4 0-24,-1 0 20,1-10-10,-3-8 25,-2-4 8,-1-6-31,-4-5-2,-4-3-2,-2 0-12,0-2 13,0 2-20,-6 3 13,-6 7-16,-1 4 1,-1 4-43,-7 10-36,0 2-89,6 4-140</inkml:trace>
  <inkml:trace contextRef="#ctx0" brushRef="#br0" timeOffset="3942">1828 173 241,'0'0'124,"0"0"-16,0 0-31,0 0 8,0 0-46,0 0-19,0 0-5,-44-17-13,30 17 4,-1 0 3,-1 6-18,-3 9 14,3 3-13,-2 2 11,3 2-11,-1 0 8,7 2 0,0 2-1,7-1 2,2-3-7,0 0 19,0 0-26,2-2 23,13-2-20,2-4 20,0 0-8,3-4 4,2-2-5,-1-1 1,2-5 6,2-2-16,-1 0 21,1 0-8,-1-14 1,-4-4 35,-2-3 20,-3-5 3,-3-4-1,-3-4-38,-7 0 12,-2-3-29,0 3-3,-2 4 11,-12 6-32,-5 6-17,-17 7-39,5 5-151,2 6-264</inkml:trace>
  <inkml:trace contextRef="#ctx0" brushRef="#br0" timeOffset="4784">1481 140 111,'0'0'155,"0"0"-118,0 0 11,0 0-11,0 0-8,0 0-11,-123 109-17,87-81 0,1-2-1,6-2 0,2 5-47,10-7-8,7-4-144</inkml:trace>
  <inkml:trace contextRef="#ctx0" brushRef="#br0" timeOffset="5332">1832 201 45,'0'0'85,"0"0"-17,0 0 20,0 0-13,0 0-41,0 0 4,0 0-18,0 0 44,0 0-28,0 0 10,0 0-19,0 0 12,0 0-7,0 0-13,0 0 11,0 0-23,0 0 21,0 0-21,0 0 25,0 0-21,0 0 25,0 0-15,0 0 3,0 0 2,0 0-14,0 0 25,0 0-27,0-5 12,2 4-9,-2-2-14,0 3 2,2 0-1,-2 0 0,0 0-8,0 0 8,0 0-34,0 0 9,-6 14 25,-9 9 7,-10 5 12,-6 6 1,-8 5-20,0-3-12,4-4-30,4-4-14,10-7 45,11-6-20,3-4 4,7-11-97,0 0-37</inkml:trace>
  <inkml:trace contextRef="#ctx0" brushRef="#br0" timeOffset="8792">2040 231 45,'0'0'59,"0"0"28,0 0-25,0 0 0,0 0-9,0 0-7,0 0 6,0 0-29,0 0 23,0 0-40,0 0 30,0 0-35,0 0 25,0 0-15,0 0 5,0 0 10,0 0-16,0 0 18,0 0-20,0-2 11,4-7-10,4 2-18,4-4 9,-1 4 0,1-4 0,1 5-9,0 2 7,3 0-9,-1 4 1,-1 0-2,1 0 11,-1 0-2,-3 0-6,-2 0 8,-4 7-8,-1 0 2,-4 1-15,0 1 21,0-1-21,0 2 16,0 0 12,0 0 3,-4-2-8,-1 2 0,0-2 4,-2 0-4,-1 0 7,-3 2-7,-5-2 22,-2 5-22,-2 1 8,-2 0-1,1 0-11,4 2 3,1-2 0,5-2 0,3-2 1,2-2-2,2-4 3,2 0-10,2 0 0,0-2 6,0 0 1,0 0 0,0-2 1,8 2 0,11 0 15,3-2-15,7 2 10,2-2-2,3 0-11,-1 0 3,-6 0-22,-4 4-57,-13-2-74,-5 1-134</inkml:trace>
  <inkml:trace contextRef="#ctx0" brushRef="#br0" timeOffset="9648">2559 188 33,'0'0'149,"0"0"-32,0 0-55,0 0 19,0 0-24,0 0 10,0 0-20,0-30 18,0 28-29,0 0 3,-2 0-11,-5 2-11,-1-2-14,-2 2 10,-3 0-26,-1 0 27,-1 4-31,-1 8 12,1 2 4,1 2-18,3-2 11,7 1 7,-1-1-17,5 0 10,0-2 8,0 0-13,5 0 28,8-4-30,3 0 23,4-4-8,4-1 0,1-3 0,4 0 0,-2 0 10,-1 0-16,-1-9 20,-8-3-15,-1-2 7,-7-4 4,-5-2-9,-4-4 9,0 1-10,0 1 1,-8 4-4,-8 2 17,-2 8-28,-2 4-9,-13 4-49,4 0-55,2 10-62</inkml:trace>
  <inkml:trace contextRef="#ctx0" brushRef="#br0" timeOffset="10295">2515 359 140,'0'0'140,"0"0"-45,0 0-4,0 0-1,0 0-46,0 0-18,0 0-11,-58-9-7,42 9-8,0 0 9,0 2-18,6 8 17,-1 2-20,3 2 13,6 0-1,0 0 0,2-2 0,0 0-6,2 0 16,14-3 10,2-4 35,6-1-7,5-4-37,2 0 14,3 0-24,-1-1 0,-2-12 5,-6-3 1,-5-4-8,-7-4 14,-3-4-26,-10 0 11,0 0-22,0 3-34,-12 7 43,-1 10-22,-3 8-44,5 0-109,5 0-200</inkml:trace>
  <inkml:trace contextRef="#ctx0" brushRef="#br0" timeOffset="10856">2943 166 85,'0'0'191,"0"0"-63,0 0-5,0 0-25,0 0 4,0 0-53,0 0 16,0-8-46,0 8 0,0 0-19,0 0-9,-3 15 8,-3 4 2,-1 4-10,0 3 21,3 2-30,-1-2 30,1 0-24,0-2 20,1-1-9,0-5 1,3-4-6,0-2 4,0-6-2,0-4-3,0-2 0,0 0 6,0 0 2,6-2 1,5-14-2,4-4-34,3-4 14,0 0-35,-1 2 18,0 5 8,-7 7 29,1 4-1,-1 6-8,-4 0-1,-2 2 9,1 12-8,-3 3 3,0-2 4,-2 3 4,0 1 24,0-3-19,0 0 16,0-2-23,0-2 14,0 0-14,0-4-1,2-2-32,4-3-113,-4-3-213</inkml:trace>
  <inkml:trace contextRef="#ctx0" brushRef="#br0" timeOffset="11767">3223 21 196,'0'0'140,"0"0"-52,0 0-14,0 0-8,0 0-51,0 0-12,0 0 12,0 0 13,0 4-17,5 6 20,1 0-14,6 4-15,-1 1 17,5 3-18,3 2 25,4 0-19,-1 4 26,3 2-21,-4 5 24,0 1-28,-7 2 17,-6 3-2,-8 1-11,0 0 19,-14 4-30,-21 0-1,-27 13-2,4-11-106,9-7-188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1:09.0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0 4 90</inkml:trace>
  <inkml:trace contextRef="#ctx0" brushRef="#br0" timeOffset="1449">665 0 2,'0'0'0,"0"0"-2</inkml:trace>
  <inkml:trace contextRef="#ctx0" brushRef="#br0" timeOffset="6042">2970 218 201</inkml:trace>
  <inkml:trace contextRef="#ctx0" brushRef="#br0" timeOffset="13791">6627 546 396,'0'0'129,"0"0"-89,0 0-40,0 0 0,0 0-188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1:00.1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232 25 5,'0'0'47,"0"0"-27,0 0 24,0 0-10,0-2 4,0 2-14,0-1 27,0-2 2,0 2-4,0 1-3,0 0-17,0 0 10,0 0-16,-2 0 38,2 0-38,0 0 4,0 0-11,0 0 6,0 0-9,0 0-12,0 0 15,0 0-15,0 0 23,0 0-23,0 0 22,0 0-22,0 0 27,0 0-15,0 0-6,0 0 10,-4-3 3,2 1 1,-2-2-14,-3 0 5,3 3-11,-2 1 15,2-3-3,0 3 9,-3-1-22,1 1 0,-4 0 11,4 0 6,-5 0 6,-1 0-23,1 0 22,-1 0-20,-5 7-2,5 1 1,-2 2-1,1 0 0,1 0 1,3 2-8,1 0 19,-2 0-28,4 2 23,-1-1-16,3 4 18,-1-4-10,3-1 1,2 0-12,0 0 11,0 0 2,0-2-5,5 0 11,5 0-4,6-3 3,2 0-9,2-3 3,3 0 0,-2-2-1,2-2-9,-1 0 9,-1 0-18,-4 0 9,-1 0-44,-3 0 31,1 0-22,-3 0-11,2 0-52,-4-6-10,-4 2-159</inkml:trace>
  <inkml:trace contextRef="#ctx0" brushRef="#br0" timeOffset="1005">380 23 45,'0'0'150,"0"0"-71,0 0 12,0 0-3,0 0-4,0 0-16,0 0-2,0-4 21,0 4-17,0 0 3,0 0-59,0 0 9,0 0-14,0 6-2,0 4-7,0 4 1,0 2 14,-2 4-9,-3 2 9,1 1-14,2-1 8,-2-2 4,1 0-20,1-2 15,2-2-6,-2-4-2,2-5-5,0 0 4,0-3 2,0-3-8,0 1 19,0 0-25,0-2 23,0 2-19,0-2 9,0 2 0,2 0-1,5-2 1,-1 0-10,3 0 19,3 0-18,0 0 18,0 0-14,1 2 13,-2-2-9,3 0 1,-5 0-7,-1 0 6,-3 0-43,-2 0-7,-3 2-23,0 0-1,0 0-66,0 2-74</inkml:trace>
  <inkml:trace contextRef="#ctx0" brushRef="#br0" timeOffset="2499">726 85 36,'0'0'111,"0"0"-18,0 0-4,0 0 8,0 0-54,0 0 28,0 0-12,0-24-10,0 22-39,0-2 12,0 2 11,0 0-26,-2 2 42,0 0-16,-1-2 22,-1 2-40,-1-2 5,0 0-19,1 0 17,-2 2 15,1 0-19,-1 0-11,-2 0 7,2 0-20,-3 0 22,3 4-25,-2 4 16,4 0-9,-2 0 6,1 4-6,-1 2 5,4 0 2,-4 1-7,6 1 15,-2 0-22,2 0 19,0 0-13,0 0 12,0-3-12,0-1 7,0 1-11,6-4 11,-2-1-19,5-2 19,-1-2-26,4 0 25,1-4 2,3 0-12,-1 0 11,5 0-16,0 0-20,7-12-57,-5 1-25,-4-1-230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1:05.9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159 16 103,'0'0'65,"0"0"20,0 0-18,0 0-2,0 0-40,0 0 28,0 0-12,0 0 11,0 0-15,0 0-2,0 0 5,0 0-11,0 0 3,0 0-31,0 0 4,0 0 4,14 0-5,0-4-1,-1 2 10,-3-2-6,-2 2-5,-2 0-4,-4 0 9,-2 2 1,0 0-6,0 0-4,0 0-49,-14 0-43,4 0-124</inkml:trace>
  <inkml:trace contextRef="#ctx0" brushRef="#br0" timeOffset="720">200 163 136,'0'0'229,"0"0"-118,0 0-8,0 0-11,0 0-18,0 0-21,0 0-24,-3 18 19,-7 3-21,-6 5 28,-6 1-23,-4 5-18,-21 15-14,8-7-71,2-9-154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1:07.5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0 168,'0'0'167,"0"0"-91,0 0 14,0 0-24,0 0-10,0 0-35,0 0 22,0 0-6,0 0 14,0 0-3,0 0-25,0 0 7,0 0-30,0 0 1,0 0 15,0 10-28,0 2 18,0 2-7,0 4 1,0 4 0,0 3 0,0 3 1,-2 4 5,-3 2 3,-1 0-15,2-4 16,-2-1-17,2-7 8,4-8-2,0-4-11,0-2-14,0-4-45,0-4-41,0 0-93</inkml:trace>
  <inkml:trace contextRef="#ctx0" brushRef="#br0" timeOffset="592">134 207 59,'0'0'158,"0"0"-79,0 0-40,0 0 16,0 0-22,0 0 13,0 0-13,0 14 8,0-6-24,0 0 13,0 0-20,0 0 0,0 2-3,0-2-6,0-2-2,0-2 1,0 0-16,0-1-69,4-2-76,-4-1-194</inkml:trace>
  <inkml:trace contextRef="#ctx0" brushRef="#br0" timeOffset="1147">140 91 71,'0'0'251,"0"0"-149,0 0-37,0 0-7,0 0 18,0 0-48,0 0-1,0-7-18,0 7 4,2 0-13,0 0-4,7 0-25,-3 0-68,1 0-88</inkml:trace>
  <inkml:trace contextRef="#ctx0" brushRef="#br0" timeOffset="1524">140 91 90,'108'43'114,"-108"-43"-75,0 0-21,0 4-5,0 5 12,5 1-4,-3 2 4,2 0-12,0 0 10,2 0-7,-4-2 7,0-2-22,-2-2 5,2-2 1,-2-2 2,0-2 10,0 0-18,0 0 11,2 0-11,1 0 9,-1 0-10,2-6-1,0-6-26,1-2-2,2-2 28,0-2-100,1 4 40,-1 4 33,-1 3 27,2 3 2,-4 4-2,0 0 2,1 0 31,-3 13 23,2 1-6,-2 0 0,0 0-48,1-2 28,2-2-9,-3-4-1,0-2-18,-2-4 5,2 0-6,-2 0 1,2 0 5,3 0-6,1-2 0,4-10-13,1-4 12,2 0-3,-2 2 3,0 2-27,-2 4 18,-3 5 10,2 3-12,-4 0 12,0 0 16,-2 7 30,1 5-20,-1 0 1,0 0-26,-2 0 10,2 0-11,0-2-22,3-2-41,-2 0-103,-1-6-147</inkml:trace>
  <inkml:trace contextRef="#ctx0" brushRef="#br0" timeOffset="2133">564 133 23,'0'0'163,"0"0"-106,0 0-11,0 0-20,0 0 14,20 114 15,-16-82-13,-1 2-41,-3 1 20,0-1-21,0 8-33,0-10-136,0-8-93</inkml:trace>
  <inkml:trace contextRef="#ctx0" brushRef="#br0" timeOffset="2381">564 127 29,'0'0'108,"0"0"-80,0 0 15,0 0-21,0 0 22,0 0-32,0 0 12,100 7 7,-89 8 5,-4-1 4,0 0-10,-5 2 21,-2 0-34,0 0 22,-5 0-27,-10-2 28,-3 1-27,-2-4-13,0-1-15,5-6-24,1-4-42,5 0-148,5-4 50</inkml:trace>
  <inkml:trace contextRef="#ctx0" brushRef="#br0" timeOffset="2717">744 152 189,'0'0'98,"0"0"-52,0 0 31,0 0-32,0 0-8,0 0-30,0 0 17,8 111-23,-6-89 10,-2 0-11,0-1-35,0-7-77,0-7-48</inkml:trace>
  <inkml:trace contextRef="#ctx0" brushRef="#br0" timeOffset="3147">804 87 84,'156'58'245,"-156"-58"-140,-6 0-63,-4 0-20,-3 0 7,0 10-28,-3 2 0,3 2 5,1 2-5,4 2 7,1 2-6,7-2 9,0 0-9,0-4 36,0-1-28,7-4 13,4-5-13,3-2 0,1-2 7,1 0-16,-1-2-2,-1-10-4,-3-3 4,-3-2-21,0-1 9,-6 0-23,-2 0 14,0 2-43,0 4 16,0 2 40,0 6-2,0 4 8,0 0-1,0 0 4,0 12 1,0 4 19,4 2 1,5-2 0,-1-2 1,0-2-6,0-1 0,-1-8-9,-3 1 14,0-4-19,1 0 17,0 0-1,-1 0 4,1-7-22,-1-8-27,3-1 9,-3 0-32,3 0-25,2 2-28,0 4 33,-1 4 54,2 6 16,-2 0 0,1 0 48,0 12 57,-2 4-33,0 0-7,-5 2-29,-2-4-1,0 0-21,0-4 27,0-3-40,0-3 24,0-3-6,0-1-1,0 0-5,0 0-12,0-5-1,0-14-93,2-1 46,23-10-87,-4 4-35,2 4-104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1:11.7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97,'0'0'137,"0"0"-59,0 0 16,0 0-24,0 0-15,0 0-17,19 135-8,-19-99 0,2-1-30,-2-1 10,0-4-9,0-4-2,2-5-11,2-5-21,3-7-61,-3-4-151</inkml:trace>
  <inkml:trace contextRef="#ctx0" brushRef="#br0" timeOffset="301">258 175 192,'0'0'159,"0"0"-102,0 0 36,0 0-38,0 0-8,0 0-11,0 0-26,-35 8-2,29 11-1,-1-1-7,1 2 13,3-2 0,3-4 3,0-4 10,0 0-15,3-3-1,5-3 8,3-4-17,1 0-2,3 0-2,3 0 3,-1-11-60,-1-3 42,0 0-21,-5-2-1,-4 4 18,-3 4 22,0 4-1,-1 4 8,1 0 13,3 4 25,4 14 34,2 2-9,5 2-21,3 3-46,10-1-3,-6-6-109,-4-8-189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1:13.5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2 316,'0'0'149,"0"0"-70,0 0-1,0 0-6,0 0-5,0 0-49,0 0 18,-37-3-36,20 3 25,0 11-19,-1 10 2,1 5-8,1 4 0,1 6-1,6 3-1,5-1 1,4-1-41,0-9 23,8-4-5,14-4 24,5-6-18,2-4-1,17-4-35,-6-3-38,-9-3-78</inkml:trace>
  <inkml:trace contextRef="#ctx0" brushRef="#br0" timeOffset="376">368 131 74,'0'0'193,"0"0"-57,0 0-67,0 0-40,0 0 33,0 0-33,0 0-28,-77 14 5,66 5 0,2 3-6,2 4 1,3-1 21,4-1-13,0-2 4,0-4 6,2-4-9,12-4 7,1-2-7,3-4 16,-1-4-25,-1 0-1,2 0-5,-3-10 5,-1-4-28,-6 0-15,-3-2-6,-5 0-27,0 4 34,0 1 11,0 7 31,0 4 0,0 0 9,0 0-9,0 3 22,0 7-9,0 4-12,6-2 5,1-2-5,6-4-2,-4-2-100,-2-2-126</inkml:trace>
  <inkml:trace contextRef="#ctx0" brushRef="#br0" timeOffset="811">477 107 201,'0'0'145,"0"0"-88,0 0 41,0 0-51,0 0 7,0 0-14,44 105 14,-32-78 2,-4-1-39,-1-2 6,-5 0-23,0-4 0,-2-6-6,0-4 0,0-6 2,0-4 4,0 0 0,0-5-16,-2-14-5,2-5-12,0 0 33,0-2-20,0 6 8,0 3 21,7 6-16,1 2 7,2 3-1,3 2-6,5 4-21,-3 0-35,0 0-136</inkml:trace>
  <inkml:trace contextRef="#ctx0" brushRef="#br0" timeOffset="1195">669 174 88,'0'0'188,"0"0"-122,0 0-10,0 0 11,0 0 25,0 0-34,0 0-15,38 91-21,-36-71-14,-2-2 11,0-3-17,0-6 9,0 0-11,0-3 19,0-5-18,0-1 17,0 0-7,0-10-11,0-12-29,2-4 15,6-2 7,-4-3-9,3 5 14,-1 4-21,3 8 22,-3 4-8,4 6 9,-2 4-36,3 0-47,-2 0-85,-2 4-176</inkml:trace>
  <inkml:trace contextRef="#ctx0" brushRef="#br0" timeOffset="1572">669 174 201,'155'-2'180,"-155"2"-111,3 0 3,-1 0-28,3 0-5,1 4-26,1 12 26,2 0-15,-3 2 11,4-1-18,-4-3-7,1-4-8,-1-4-2,3-2 8,-3-2-2,4-2-12,-2 0-14,1 0-2,0-14-8,0 0 29,0-4-25,-3 0 7,-1 1 0,-3 5-17,-2 6 35,2 4 1,-2 2 0,0 2 9,0 18 28,0 9 2,0 5 18,0 10 3,0 3-12,-7 3 0,-1 0-30,-1-3-5,2-7-3,0-7-12,1-12 2,2-6-18,1-7-35,-1-8-86,0 0-31,-1 0-230</inkml:trace>
  <inkml:trace contextRef="#ctx0" brushRef="#br0" timeOffset="80459.81">412 180 5,'0'0'34,"0"0"2,0 0-4,0 0 3,0 0-17,0 0 0,0 0-11,3-14 22,-3 12-11,0 0 23,0 0 1,0 0-18,0 0 17,0 0-15,0 0 8,0 0-14,0 0 21,0-1-7,0 3 8,0 0-9,0 0-11,0 0 1,0 0 0,0 0 5,0 0-21,0 0 20,0 0-2,0 0 11,0 0-23,0 0-2,0 0-11,0 0-5,0 5 5,0 5 0,0 4 0,0 2 9,0 6-19,0 0 18,0 7-8,5-3 0,3 3-2,3-1 1,2 0 0,-1-4-1,1 0-38,5 0-34,-5-6-76,-4-4-160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1:15.7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237 0 49,'0'0'189,"0"0"-78,0 0-43,0 0 7,0 0-29,0 0 3,0 0-39,0 0 30,-102 3-39,86-2 36,3 5-20,2-2 3,0 4-20,2 2 1,1 2-2,0 6 1,2 4-7,-1 4 14,7 4-7,0-1 9,0 3-10,0 0 2,0-2-1,0-5 1,7 0 2,-5-4 6,2-5-2,-4-4-10,0-4 10,0-2-14,0-4-31,0-2-51,-11 0-71</inkml:trace>
  <inkml:trace contextRef="#ctx0" brushRef="#br0" timeOffset="352">0 243 196,'0'0'169,"0"0"-130,0 0 40,0 0-19,0 0-14,0 0-29,0 0-8,119-12-4,-94 10-3,3 0-4,-1-2 0,4 0-8,-4 0-139,-10 0-107</inkml:trace>
  <inkml:trace contextRef="#ctx0" brushRef="#br0" timeOffset="557">328 12 98,'0'0'282,"0"0"-202,0 0-26,0 0 2,0 0 18,0 0-57,0 0 2,0 22 14,0 2 19,-4 6-25,-2 1-2,2 5-7,-2 0-17,-3 2 1,3-4-2,-1-5-20,2-3-48,3-4 6,2-8-9,0-6-30,0-6-415</inkml:trace>
  <inkml:trace contextRef="#ctx0" brushRef="#br0" timeOffset="848">462 189 314,'0'0'140,"0"0"-57,0 0 5,0 0-11,0 0-24,0 0 17,0 0-62,-20-8 2,9 8-4,0 0-7,-2 12 1,2 4-1,1 4 0,5 2 1,0 0-10,3 0 20,2-4-20,0-5 12,0-1-11,5-6 18,2-2-9,7-4 0,-1 0 2,0 0-2,3-2 6,-5-8-15,0-2-18,-2-2 15,-4 3-30,-3 3 23,-2 1-7,0 4 18,0 3 8,0 0 0,0 0-1,0 7 14,0 8-4,4 4-8,3 1 13,-1-2-13,4 2 5,0-6 1,3-2-7,3-4-31,4-8-33,-4 0-141,-3 0-194</inkml:trace>
  <inkml:trace contextRef="#ctx0" brushRef="#br0" timeOffset="1314">719 219 87,'0'0'249,"0"0"-63,0 0-77,0 0 12,0 0-84,0 0 23,0 0-39,-24-26 20,15 24-27,-2 2 5,0 0-18,2 0 0,-3 0-1,4 0 3,-3 12-12,2 6 16,0 2-20,4 2 13,3-1-1,2-2-6,0-5 5,0-3 1,0-3-16,9-4 17,3 0-37,1-4 9,-1 0-19,0 0 37,-1-6-15,-2-4 6,-3-4-8,-1 0 7,0 2 1,-5 5-14,2 0 33,0 6-8,0 1 6,3 0-9,1 10 11,3 10 37,2 7 44,0 9-36,-4 4-1,-1 1-5,-4 1-33,-2-2 22,0-6-27,0-9-2,-8-3 0,-10-5 1,-4-6 7,-7 1 8,-5-6-15,4-4 3,-1-2-9,9 0-10,4-10 7,9-6 4,9-3-3,0-1-28,7 2 3,29-6-30,-8 4-59,-1 6-256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1:18.9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172 23 82,'0'0'166,"0"0"-59,0 0-22,0 0 10,0 0-18,0 0 2,0 0-28,0-14 28,0 12-51,-2 0 37,-2 0 0,-4 0-15,2 2-14,-1 0-23,-4 0-10,0 0-1,-4 0-4,-2 2-19,0 10 13,1 4 3,1 6 5,1 4-7,1 4-5,5 2 11,0 2-43,8 0 37,0-3-12,0-3 11,4-5 1,13-2 5,1-6-5,1-4 6,6-4 1,2-4-21,0-3 11,2 0-45,-6 0 6,4-3-70,-9-6-57,-5 0-326</inkml:trace>
  <inkml:trace contextRef="#ctx0" brushRef="#br0" timeOffset="541">370 73 309,'0'0'193,"0"0"-93,0 0 9,0 0-16,0 0-9,0 0-67,0 0 0,2-2-17,-2 6 23,0 10-10,0 6 7,0 6-3,0 4-15,0 0 1,2 2 9,-2 0-16,0-4 4,0-6-9,0-4-17,0-3 0,0-7-35,0-6-66,0-2-48,0 0-185</inkml:trace>
  <inkml:trace contextRef="#ctx0" brushRef="#br0" timeOffset="879">337 121 127,'0'0'163,"0"0"-69,0 0-58,0 0 48,0 0-45,0 0-9,0 0-13,31-28 6,-19 24 5,1 0-27,3 2 20,1 0-19,5 0-1,-1 0 11,0 0-14,2 2 2,-3 0 0,-2 0-1,-4 0-9,-6 0-23,-8 0-67,0 0-23,0 0-115</inkml:trace>
  <inkml:trace contextRef="#ctx0" brushRef="#br0" timeOffset="1232">332 175 104,'0'0'131,"0"0"-33,0 0-27,0 0-16,0 0 4,0 0 16,0 0-42,67 12 2,-53-8-8,1-2-2,3 2-16,-3-4-9,1 0 0,0 0-16,2 0-19,-5 0-99,-2 0-139</inkml:trace>
  <inkml:trace contextRef="#ctx0" brushRef="#br0" timeOffset="1833">646 218 176,'0'0'185,"0"0"-71,0 0-9,0 0-5,0 0-43,0 0 8,0 0-50,8-11 1,5 9-8,9 1-7,5 1 0,4 0-1,3-3 0,1 3 1,-2 0-2,-4 0 0,-6 0 0,-6 0-54,-8 0-19,-9 0-31,0 0-51,-4 4-56</inkml:trace>
  <inkml:trace contextRef="#ctx0" brushRef="#br0" timeOffset="2237">640 340 75,'0'0'159,"0"0"-93,0 0 37,0 0-37,0 0 16,0 0-46,0 0 6,91 0-13,-68 0 3,1 0-10,2 0-21,-1 0 3,2 2 4,-2 0-16,-1-2-31,1 0-38,-8 0-83</inkml:trace>
  <inkml:trace contextRef="#ctx0" brushRef="#br0" timeOffset="2665">1384 125 97,'0'0'254,"0"0"-120,0 0-55,0 0 8,0 0 1,0 0-25,0 0-55,-84-8 11,63 12-18,1 8 13,1 6-14,-2 4 1,3 5 1,3 2 5,3 4-14,6-4 18,4 0-24,2-5 22,0-5-10,11-2 2,11-3 8,5-4-9,2-4 0,2-4 0,0-2-26,0 0 26,-2 0-13,-2-10 12,-4-2-24,-4-4 24,-3-2-1,-3-4 2,-6-3 0,-4-1 1,-3-3 18,0-2-18,-10-1 13,-5 4-8,-3 4 25,-3 4-31,2 8 17,-4 4-17,1 6-14,-7 2-63,5 2-89,4 10-187</inkml:trace>
  <inkml:trace contextRef="#ctx0" brushRef="#br0" timeOffset="3273">1509 117 15,'0'0'258,"0"0"-123,0 0-25,0 0 20,0 0 0,0 0-67,0 0 7,0-2-34,0 2 23,-11 14-34,-7 8 1,-6 6-16,-3 4-9,-2 7-1,-2-2 7,4 3-14,2-1 5,3-1-35,4-4-86,7-8-37,2-10-211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6:29.6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0 257,'0'0'202,"0"0"-68,0 0-34,0 0-4,0 0-64,0 0-6,0 0-19,0 0-14,0 0-4,0 0-57,0 0-82,0 0-150</inkml:trace>
  <inkml:trace contextRef="#ctx0" brushRef="#br0" timeOffset="15482">3125 200 111,'0'0'106,"0"0"-7,0 0-31,0 0-25,0 0-31,0 0-5,0 0-7,103 6-44,-90-6-79</inkml:trace>
  <inkml:trace contextRef="#ctx0" brushRef="#br0" timeOffset="23161">3682 142 16,'0'0'173,"0"0"-72,0 0-36,0 0 29,0 0-15,0 0-14,0 0-23,0 0 1,0 0 8,0 0-22,0 0 15,0 0-16,0 0 18,0 0-26,0 0 12,0 0-23,0 0 4,0 0-8,0 0-3,0 0-4,0 0-18,-2 0-39,2 0-148,-2 0-454</inkml:trace>
  <inkml:trace contextRef="#ctx0" brushRef="#br0" timeOffset="29102">5910 14 211</inkml:trace>
  <inkml:trace contextRef="#ctx0" brushRef="#br0" timeOffset="33166">7271 0 198</inkml:trace>
  <inkml:trace contextRef="#ctx0" brushRef="#br0" timeOffset="35117">7870 0 136,'0'0'313,"0"0"-198,0 0-77,0 0-38,0 0-75,0 0-251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2:35.8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3 172,'0'0'124,"0"0"-20,0 0 0,0 0 4,0 0-20,0 0-25,0 0 10,0 0-36,0 0 4,0 0-41,0-1-6,0 1-46,0-2-33,4 2-93,0 0-102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2:25.6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87 11 62,'0'-1'42,"0"-2"11,0 2-11,0-2-3,0 2 20,0-2-5,0 3 8,0 0-33,0 0 10,0 0-19,0-1 19,0 1-19,0 0 6,0 0-2,0 0-8,0 0 9,0 0-12,0 0 26,0 0-26,0 0 21,0 0-19,0 0 14,0 0-3,0 0-6,0 0 9,0 0-22,0 0 19,0 0-26,0 0 17,0 0-16,0 0 18,0 0-18,0 0 13,0 0 2,0 0-15,0 0 2,0 0 10,0 0-26,0 4 23,0 14-11,-4 5 2,-4 12 9,-2 3-10,-1 4 0,0 2 1,0-4 1,2-4-4,2-5 18,3-4-32,0-7 33,1-2-31,3-3 14,-2-5-7,2-5-12,0 0 4,0-3-2,0 0-33,0-2 19,0 0-27,0 0-12,0-10-125,-3-2-112</inkml:trace>
  <inkml:trace contextRef="#ctx0" brushRef="#br0" timeOffset="878">263 34 36,'0'0'140,"0"0"-53,0 0 8,0 0 2,0 0-2,0 0-59,0 0 6,0 0 8,0 0-8,0 0-14,0 8-26,-7 8-1,-1 5 12,-2 8-17,-1 5 12,1 0 2,-4 4-10,3-2 12,0-2-12,4-2 1,0-6-8,5-4 16,0-4-18,2-4-2,0-6-10,0-8-94,0 0-24,2 0-179</inkml:trace>
  <inkml:trace contextRef="#ctx0" brushRef="#br0" timeOffset="1330">410 52 178,'0'0'212,"0"0"-123,0 0 12,0 0-43,0 0-18,0 0-38,0 0 12,0 27 34,0-2-11,0 1-11,-3 4-14,-1 0 2,-3 2-5,1-2-15,-1 0 18,3-6-24,-1-2-8,0-5-6,3-6-17,0-3-27,-2-4-2,1-1-68,-1-3-112</inkml:trace>
  <inkml:trace contextRef="#ctx0" brushRef="#br0" timeOffset="1665">223 130 189,'0'0'179,"0"0"-81,0 0-23,0 0-6,0 0-27,0 0-27,0 0-15,-2 0 11,2 4-12,0 10 2,11 4 20,0 2-2,2 4 5,0 0-12,3 0-11,-5 0 0,0-2 8,-1-2-9,-4 1 6,0-6-12,-3-1-6,1-3-41,-2-3-83,-2-6-135</inkml:trace>
  <inkml:trace contextRef="#ctx0" brushRef="#br0" timeOffset="2246">703 146 55,'0'0'160,"0"0"-63,0 0-12,0 0-9,0 0 18,0 0-48,0 0 3,-3-30-21,-3 28 8,0 0 1,-3 0-16,-3 2 9,-3 0-21,-1 0-18,-1 0 16,-4 10-17,4 0 8,1 4 1,3 4 1,1 0-2,6 4-5,4 2 7,-1 2-10,3 0 4,0-2 5,0-2-6,11-1 5,1-3 2,1-4 0,3 0-1,-1-5 2,3-2 2,2-3 4,2-2-14,1-2-26,3 0-18,-6-4-54,-5-5-136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2:33.2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30 62,'0'0'153,"0"0"-50,0 0-23,0 0-3,0 0-21,0 0-14,-2-4 7,2 4-20,0 0 17,-2 0-19,2 0 20,0 0-29,0 0 4,0 0-13,0 0-8,-2 0-2,2 0-5,0 1-3,-2 14 12,0 0-4,-4 6 2,2 0 5,2 3-6,-2 2 0,1-2 0,-1 0-8,2-3 7,2 0-38,-2-5 0,2-5-32,-2 1 5,-1-6-89,1-2-104</inkml:trace>
  <inkml:trace contextRef="#ctx0" brushRef="#br0" timeOffset="481">0 67 48,'0'0'144,"0"0"-76,0 0-13,0 0-21,0 0 17,0 0-43,0 0 12,53-51-19,-37 44 13,2 3-6,0 1 1,-1 1 2,4 2-10,-6 0 12,1 0-12,-3 0-2,-5 5 3,-2 6-2,-4 0 16,-2 5 63,0 1-33,-14-2-8,-5 3-1,-6 0-36,-2-2 15,2-2-4,6 0-17,3-6 17,7-2-12,5-4 0,2-2 0,2 0 0,0 0 0,0 0 0,0 0-4,4 0 3,7-6-17,7 2 17,-1 0-9,6 4 10,-3 0-12,0 0-5,-2 0 7,-5 0-8,-2 8 16,-4 2-9,-3 4 11,-2 0 9,-2 1 34,0 1-21,0-2 2,0 2-1,-6-2-7,-6-2 14,-1 0-22,-1-2 32,-1-2-21,-3 0 8,-1-2-27,-2-2 9,2 0-9,1-4 1,3 0-1,3 0-23,1 0-2,4-2-60,3-14-32,1 2-63,3 0-64</inkml:trace>
  <inkml:trace contextRef="#ctx0" brushRef="#br0" timeOffset="1367">603 34 107,'0'0'157,"0"0"-66,0 0 3,0 0 8,0 0-15,0 0-32,0 0 21,0-3-15,0 3 23,-2 7-83,-11 11 25,-5 7-19,-3 5 4,-3 4 4,0 4-4,-3 1 5,2-1-16,4-2 0,0-4-13,5-6-29,5-8 19,7-8 0,2-4-3,2-4-32,0-2-53,0-4-80,4-10-58</inkml:trace>
  <inkml:trace contextRef="#ctx0" brushRef="#br0" timeOffset="1711">372 95 165,'0'0'181,"0"0"-113,0 0 45,0 0-22,0 0-22,0 0-63,0 0 47,31 26 3,-16-6-4,3 2-7,2 2-25,2 0 1,-1-2-13,0 0-5,0 0 6,-1-5-18,-3-3 5,8 0-41,-7-4-72,-5-6-121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2:36.3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 0 175,'0'0'153,"0"0"-73,0 0 27,0 0-45,0 0-3,0 0-46,0 0 12,5-1-18,-3 15 77,-2 5 17,0 7-46,0 4-28,-7 5-27,-26 12-20,2-7-91,-4-8-171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2:38.1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41 224,'0'0'216,"0"0"-99,0 0-48,0 0-1,0 0-51,0 0-17,0 0-8,0 0-1,0 10 9,0 8 7,3 2 3,-1 4-1,0-1-13,-2 4 4,2 0-13,-2-2-46,3 4-28,-3-10-33,0-7-87</inkml:trace>
  <inkml:trace contextRef="#ctx0" brushRef="#br0" timeOffset="308">0 43 91,'0'0'141,"0"0"-100,0 0 12,0 0-17,0 0 2,0 0-30,0 0 7,112-42 2,-92 40 2,2 2 3,-4 0-22,-5 0 23,-1 6-21,-8 6 22,-4 0 35,0 2-4,-4 2-22,-16 2-10,-5 0-10,-2 0-12,0-2 2,8-6-3,3-2-9,7-6 3,5-2-2,2 0-18,2 0-12,0 0 5,0 0-22,8 0 32,7-2 10,6 0 4,-1 0 17,0 2-20,-2 0 21,0 0-15,-3 4 6,-3 6 0,-6 2 6,-6-1 39,0 2 40,0-2-33,-14 3 12,-3 0-4,-3-2-8,-1-1-30,2-3-3,1 0-19,3-4 1,1 1-1,3-5-14,2 0-27,4 0-79,5-5-25,0-7-147</inkml:trace>
  <inkml:trace contextRef="#ctx0" brushRef="#br0" timeOffset="977">554 5 64,'0'0'215,"0"0"-81,0 0-17,0 0-29,0 0 13,0 0-64,0 0 30,0 0-49,-7 14-5,-7 6-5,2 2-8,-7 2 8,1 4 1,-1 0-8,-2-2 7,-1 1-13,4-6 5,2 0-21,6-8-30,3-4-12,5-8 6,2-1-35,0 0-67</inkml:trace>
  <inkml:trace contextRef="#ctx0" brushRef="#br0" timeOffset="1309">335 57 114,'0'0'183,"0"0"-96,0 0 17,0 0-22,0 0-24,0 0-42,0 0-15,7-4-1,2 4-3,1 8 3,4 4 0,4 4 35,2 2-24,0 0 15,0 0-25,0 0 1,-1-3 2,-4 2-1,-1-2-6,-2-4-4,-3 2-13,1-1-90,-4-5-49,-4-3-230</inkml:trace>
  <inkml:trace contextRef="#ctx0" brushRef="#br0" timeOffset="2426">714 157 5,'0'0'131,"0"0"-71,0 0 4,0 0 4,0 0 5,0 0-31,0 0 24,43 0-24,-28 0 0,3 0-6,4 0-7,5 0 3,2 0-32,4 0 4,1 0 3,2 0-5,-3 0-1,-1 0-1,-3 0 0,-9 0-22,-3 0-14,-7 0-46,-10 0-26,0 0-81</inkml:trace>
  <inkml:trace contextRef="#ctx0" brushRef="#br0" timeOffset="3110">886 71 108,'0'0'146,"0"0"-93,0 0 8,0 0-19,0 0-5,0 0-36,0 0 27,0-2 5,0 2 7,0 0 5,0 0-7,0 0 27,0 0-44,0 0 1,-11 6-21,-3 2 13,-1 2-13,-3 0 8,0 0-8,1-2 0,-4 2 2,6-5 7,-1 2-18,5-1 19,2-2-21,2-3 20,5-1-16,0 3 7,2-3-2,0 0 1,0 0-10,0 0 10,0 0-29,0 0 12,0 0-36,0 0 25,2 0 4,7 0 23,0 0 1,4 0 0,1 4-1,-3-2 2,2 2-2,-1-2 2,-2 1-2,2 1 6,-1 0-13,-3 1 8,2 0 0,-1 2 1,-3-3-1,-1 0 0,-3-1 6,-2-3-14,2 2 16,-2-2 2,0 0 10,0 0 46,0 0-30,0-2-17,0-6-9,0-2-10,-2-1 6,0-1 7,2-1-26,0 0 11,0-3-5,0 2-29,0 0 7,0 0-9,0 4 14,0 2 2,4 4-43,-2 2-41,3 0-164</inkml:trace>
  <inkml:trace contextRef="#ctx0" brushRef="#br0" timeOffset="4272">1359 71 126,'0'0'174,"0"0"-129,0 0-23,0 0 9,0 0 10,0 0-24,0 0 5,0 100 1,0-74-22,0 3 20,0-4-21,0 1 0,0-6 9,0-4-18,0-4 5,4-6-31,-1-2-83,1-4-84</inkml:trace>
  <inkml:trace contextRef="#ctx0" brushRef="#br0" timeOffset="4514">1324 117 100,'0'0'158,"0"0"-58,0 0-55,0 0 15,0 0-31,0 0-20,0 0-4,44-30-3,-26 26 9,5 2-11,-2 0 19,2 2-18,-1 0 11,-5 0-12,0 0 0,-7 4 14,0 4-3,-10 4 33,0 0 16,0 2 28,-10 2-65,-9 0 3,-4-2-25,-1 1-1,1-4-7,8-2-35,3-4 21,6-2-5,6-3-6,0 0-43,0 0-3,0 0-12,4 0 28,8 0 22,3 0 23,1-3 1,1 2 4,-1 1 11,2 0 2,-4 0 0,-2 1-1,-2 10 37,-3 0 1,-3 1 48,-2 5 4,-2-2 2,0 1-23,0 0-44,-9 0 21,-9-2-20,-4-2 10,-2 2-7,-3-4-6,0-2-23,5-4 10,1-2-10,6-2-9,6 0-7,2 0-65,7-16-30,0 4-58,0-2-66</inkml:trace>
  <inkml:trace contextRef="#ctx0" brushRef="#br0" timeOffset="5226">1801 139 159,'0'0'244,"0"0"-130,0 0-41,0 0-5,0 0-2,0 0-65,0 0 20,-18 15-21,3 6 26,-6 1-9,1 3-4,3 2-1,-4 1-11,3-2 1,5 0 8,0-4-20,6-4-8,2-6-4,5-4-55,0-8-15,0 0-88,0 0-97</inkml:trace>
  <inkml:trace contextRef="#ctx0" brushRef="#br0" timeOffset="5526">1620 151 133,'0'0'130,"0"0"-91,0 0 21,0 0 11,0 0-3,0 0-55,0 0 14,65 54-26,-50-37 22,-1-2-22,-1 3 10,3-2-11,-5 2 1,3 0-2,-1 0 1,-3-2-7,4 2-48,-5-4-49,-3-4-155</inkml:trace>
  <inkml:trace contextRef="#ctx0" brushRef="#br0" timeOffset="5901">2035 119 191,'0'0'176,"0"0"-77,0 0 2,0 0 20,0 0-57,0 0-14,0 0-48,0-8 14,0 8-15,0 6-1,0 9 12,0 6 24,0 2-10,2 2-25,-2 3 6,0 1 0,0-3-14,0-4-16,0-3 10,0-3-55,0-6 13,0-4-39,0-4-53,-4-2-85</inkml:trace>
  <inkml:trace contextRef="#ctx0" brushRef="#br0" timeOffset="6224">1903 251 176,'0'0'224,"0"0"-143,0 0-28,0 0-14,0 0 19,0 0-51,0 0 8,114-10-14,-89 10-1,-1 0 1,1 0-1,-3 0-2,0 3-40,-1 2 16,0-1-37,-3 1-21,-7-1-152</inkml:trace>
  <inkml:trace contextRef="#ctx0" brushRef="#br0" timeOffset="6557">2345 115 312,'0'0'169,"0"0"-118,0 0 41,0 0-33,0 0-21,0 0 12,0 0-17,0 82-12,0-52-19,0 2-4,0 11-18,0-8-93,0-7-184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4:52.5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11 39,'0'0'206,"0"0"-27,0 0-68,0 0 18,0 0-53,0 0-8,-2 0-22,2 0-1,0 0-3,0 0-12,0 0 7,0 0-35,0 0 11,0 0-7,0 0-9,0 0 3,0 0-11,0 0-21,0-2-20,2-2 23,5 1-7,-3 1-7,-4 2-67,0 0-56,0 0-218</inkml:trace>
  <inkml:trace contextRef="#ctx0" brushRef="#br0" timeOffset="3062">25 30 179,'0'0'196,"0"0"-109,0 0 8,0 0-16,0 0-6,0 0-40,0 0 27,0 0-25,0 0 11,0 0-28,0 0-7,0 0-11,0 0-1,0 0-18,0 0-112,0 0-105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3:07.5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262 0 67,'0'0'53,"0"0"-27,0 0 32,0 0 22,0 0-5,0 0-18,0 0 0,0 0-2,0 0-17,0 0 6,0 0-18,0 0 13,0 0-30,0 0 21,0 0-15,0 0 8,0 0-10,0 4-6,0 0 9,-4 6-16,-8 4 11,-1 7-9,-5 2 17,-5 8-17,2 3 22,-6 2-12,2 2-4,0 1-3,6-6-4,1-2-2,5-5 4,-1-4-11,5-2 8,3-4-2,-2-2-25,4-4-6,2 0-19,0-4-17,2 0-4,0 0-51,0-4-85</inkml:trace>
  <inkml:trace contextRef="#ctx0" brushRef="#br0" timeOffset="547">235 85 71,'0'0'164,"0"0"-84,0 0 22,0 0-7,0 0-17,0 0-10,0 0-15,2-3 1,-2 3-44,0 3 9,0 15-18,0 4 45,2 8-33,1 4 6,-1 6-13,0 0-5,2-1-2,-2-3-15,4-4 16,-2-6-32,-2-6 12,2-6-18,-1-6 3,-3-8-83,0 0-41,0 0-223</inkml:trace>
  <inkml:trace contextRef="#ctx0" brushRef="#br0" timeOffset="909">117 283 173,'0'0'198,"0"0"-101,0 0-44,0 0 6,0 0-44,0 0-2,0 0-6,27 0 7,-14 0 8,1 0-12,1 0 9,5 0-18,-1 0 9,6 0-8,0 0-4,0 0 1,4 0-54,-10 0-97,-3 0-158</inkml:trace>
  <inkml:trace contextRef="#ctx0" brushRef="#br0" timeOffset="1245">460 111 317,'0'0'173,"0"0"-114,0 0-10,0 0 21,0 0-44,0 0-6,0 0-4,0 32 44,0-10-44,0 6 15,0 0-24,0 2 7,0 1-14,2-5 0,0-4-21,0-2-30,-2-8-4,0-4-63,2-6-71,-2-2-170</inkml:trace>
  <inkml:trace contextRef="#ctx0" brushRef="#br0" timeOffset="1553">426 81 88,'0'0'191,"0"0"-105,0 0-38,0 0-9,0 0 7,0 0-32,0 0 17,85-17-31,-67 17 37,0 11-14,-3 0 15,1 7-17,-3 3 5,-3 1 16,-4 4 0,-4 2 22,-2 2-41,0 0 11,0-1-21,-4-1 6,-10-2-18,1-4 11,0-2-5,-3-2-7,0-6 5,1-2 5,2-6-20,-1-2-8,3-2-12,-1 0-71,4-10-32,3-6-75,-1 0-157</inkml:trace>
  <inkml:trace contextRef="#ctx0" brushRef="#br0" timeOffset="2109">703 99 235,'0'0'231,"0"0"-89,0 0-34,0 0 9,0 0-78,0 0-18,0 0-21,0 4 0,0 14 13,0 8 8,0 4-4,0 6-16,0 1 2,0 3 6,0-4-18,0-2-27,0-4-14,0-6-20,0-6 13,0-10-40,0-2-76,0-6-142</inkml:trace>
  <inkml:trace contextRef="#ctx0" brushRef="#br0" timeOffset="2486">678 111 35,'0'0'177,"0"0"-69,0 0-18,0 0-24,0 0 1,0 0-46,0 0 2,20-2-17,-7 2 24,3 0 8,2 0-11,2 9 15,-2 6-17,0 1 12,0 0-24,-3 4 28,-1 2-18,-3 2 16,-5 2-7,-4 0-6,-2 1-8,0 0-17,-2 0 15,-11-1-10,-3-2-3,-1-2 4,1-4-5,1-3-2,-1-6-1,0 0-17,3-5-19,0-4-20,-6 0-52,6-13-23,2 0-145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3:46.5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153 30 172,'0'0'94,"0"0"-22,0 0-6,0 0 8,0 0-30,0 0 0,0 0-18,0 0 13,0 0-26,0 0-2,0 0-8,0 0 6,0 0-18,0 0 18,0 0-19,0 0 15,0 0-6,0 0 1,0 0 0,0 0 0,0 0-1,0 0-1,0 0-2,0 0 3,0 0-2,0 0-7,0 0 20,0 0-9,0 0 0,0 0 5,0 0 12,0 0 0,0 0 16,0 0-18,0 0 16,0 0-22,0 0 19,0 0-19,0 2 23,0 4-4,0 4-4,-6 8-4,-8 4-8,-1 4 21,-3 4-23,-1 0 22,2 0-32,1-2 13,3-4-13,2-6 0,2-2 0,2-5-1,3-4 0,2-1 4,0-4-10,2 1-17,0-3-19,0 0-53,0 0-5,0 0-25,0 0-105</inkml:trace>
  <inkml:trace contextRef="#ctx0" brushRef="#br0" timeOffset="938">168-1 101,'0'0'146,"0"0"-70,0 0 30,0 0-31,0 0-10,0 0-28,0 0-4,0 0 3,0 0-27,0 0 1,0 0-1,0 4-6,3 10-3,1 3 13,1 1-4,0 4 23,1 2 9,3 2-15,0 0 3,-2 2-13,1-2 22,-3 0-38,-1-4 14,0-2-13,-1-4 0,0-3-1,-3-4 1,0-3-1,2-2-8,-2 0-15,0-4-37,0 3 12,0-3-36,0 0 5,0 0-78,0 0-165</inkml:trace>
  <inkml:trace contextRef="#ctx0" brushRef="#br0" timeOffset="1396">71 232 97,'0'0'189,"0"0"-85,0 0-42,0 0 42,0 0-31,0 0-34,0 0-17,0-10-3,10 10 24,4-2-26,4 2 19,2 0-30,0 0 8,0 0-14,-2 0 0,0 0-1,-3 0-60,-2 0-60,-7 0-155</inkml:trace>
  <inkml:trace contextRef="#ctx0" brushRef="#br0" timeOffset="36500">403 6 25,'0'0'17,"0"0"16,0 0-21,-2 0 12,2 0-22,0 0 9,0 0-10,0 0 7,0 0 11,0 0 9,0 0 6,0 0-21,0 0 17,0 0-15,0 0 24,0 0-23,0-3 15,0 2 8,-2 1 2,2-3 19,0 3-24,0 0 12,0 0-26,0 0 14,0 0-26,0 0 17,-3 0-5,3 0 4,0 0 1,0 0-12,0 0 9,0 0-24,0 0 7,0 0 0,0 0-8,0 0 8,0 0-4,0 0-3,-2 0-2,2 0 2,-3 4 0,1 3-3,2 0 10,0 2-2,-2 0 3,2 2 0,0 1-8,-2 1 13,-1 2-12,1 1-1,0 2 3,2 2 4,0-2-14,0-2 16,0 0-15,0-2 7,0 0-1,0-2 0,0 0 1,0-2-1,0 0 1,0-2 1,-2-2 10,0 1-17,0-3 11,2-1-12,0-1 12,0 0-7,0 0 1,0 3 0,0-1-6,0-1 9,0-1-14,0 2 22,0-2-22,0 1 8,0-3 3,0 1-16,0-1-1,0 0 8,0 3 4,0-2-4,0 2 18,0-3-21,0 1 21,0 1-19,0 1 11,0-2-1,0-1 1,0 3-1,0-3 0,0 0 9,0 0-19,0 0 10,0 0-6,0 0 9,0 0-4,0 0 1,0 0 0,0 0 0,0 0-11,0 0 11,0 0-24,0 0 23,10 0 2,4 0 5,1 0-5,4 0-1,0 0 0,1 0 2,1 0-4,-6 1 4,-1 2-11,-3-2 19,-5 2-14,-2-3 10,-1 0-12,-1 0 5,-2 0 1,3 0 0,-3 0-1,2 0 1,-2 0-25,2 0-14,3 0-67,-3 0 0,-2 0-86</inkml:trace>
  <inkml:trace contextRef="#ctx0" brushRef="#br0" timeOffset="42070">723 287 33,'0'0'21,"0"0"22,0 0 0,0 0-17,0 0-16,0 0 19,0 0-10,0 1 18,0 1-24,0 0 16,0-2-19,2 2 5,1-2-5,0 0-9,-1 0 14,2 0-14,-2 0-1,0 0-1,1 0 1,-3 0-12,0 0 12,0 0 1,0 0 1,0 0 8,0-2 6,0-2-3,0 3-12,0-2 29,-3 3-17,1 0 19,-2 0-2,2 0-15,0 0-15,-1 0-1,3 4 0,0 0 0,0 0-10,0 1 22,0-4-19,0 2 16,0-3-5,0 0-2,0 0 15,0 0 3,0 0-18,0 0 4,0 0 7,0 0-7,0 0-4,0 0 16,0 0-15,0 0 13,0 0-6,0 0 5,0 0 8,0 0-15,0 0 21,0 0-27,0 0-2,0 0 1,0 0-1,0 0 2,3 5-1,3 4 27,1 0 25,-5 5 28,0 0-20,-2 4 25,0 4-76,-7 3-9,-26 11-13,4-6-131,-2-6-375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4:39.6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204-1 113,'0'0'127,"0"0"-45,0 0 10,0 0-12,0 0-10,0 0-18,0 0 28,0 0-34,0 0 13,0 0-20,0 0 19,0 0-18,0 0 2,0 0 1,0 0-19,0 0 9,0 0-33,-2 0 15,-2 0-4,0 0-16,-1 0 7,-1 0-4,-3 0 2,-2 0-1,0 0 1,-2 0-8,2 0-2,-3 0 10,1 0-7,0 0 1,0 0 5,1 0-7,2 0 2,-1 0 6,4 0-6,1 0-3,1 0 2,0 0 0,3 0 11,-2 0-14,2 0 9,2 0 0,-2 0 1,2 0 0,-3 0-1,3 0 8,0 0-13,0 0 16,0 0-13,0 0 12,0 0-7,0 0-2,0 0-1,0 0 1,0 0 0,0 0-9,0 0 2,0 0 6,0 0-16,0 0 10,0 10 14,-2 0-6,2 2-1,0 0 0,0 2-1,-2 2 3,2 0-9,0 3 18,-2 0-17,2 3 16,0 0-5,0 0-4,0 0-1,0-2 7,0-1-5,0-1 2,0-4 6,0-2-18,0-2 21,0-2-22,0-4 16,0 0-7,0 0 0,0-2 0,0 0-1,0 0 2,0 2-5,0-2 14,0 2-17,0-2 14,0 0-13,0 0 7,0-2-1,0 2 0,0 0 7,0 0-16,0 0 19,0 0-21,0 0 21,0 0-23,0 0 9,2 0 4,-2 2-9,0-2-8,0 0 16,0 2-13,0 0 13,0 0 2,0 0-12,0 0 13,0-4-4,0 2 4,0-2-2,0 0 0,0 0 1,0 0-8,0 0 17,0 0-17,0 0 17,0 0-20,0 0 17,0 0-8,0 0 1,0 0-10,0 0 10,0 0-32,2 0 15,7 0 9,2 0 1,3 0 14,1 0-4,2 0-3,3 0 1,0 2 0,-2 0-1,-3 0 0,-2 2 10,-1-2-22,-4 2 24,-1-2-25,-5 2 6,-2-2-50,0 4-57,0-4-50,0 2-116</inkml:trace>
  <inkml:trace contextRef="#ctx0" brushRef="#br0" timeOffset="4722">330 71 45,'0'0'115,"0"0"-18,0 0-18,0 0 19,0 0-24,0 0-12,0 0-4,0-3-12,0 3 22,0-1-21,0 1 24,0 0-29,0 0 16,0 0-34,0 0 8,0 0-14,0 0-8,0 0-7,0 0 5,0 1-15,0 14 19,0 3-1,0 6-11,2 0 10,1 4-4,-3-4-6,2 0 0,1-5 1,-3-3-7,0-2-7,2-2 12,-2-4-54,0-2 9,0 0-55,0-2 10,0-4-56,0 0-73</inkml:trace>
  <inkml:trace contextRef="#ctx0" brushRef="#br0" timeOffset="5362">330 108 75,'0'0'139,"0"0"-74,0 0-12,0 0 2,0 0-32,0 0 1,0 0-23,7-9 11,0 7-11,0-2 4,1 1-5,3 0 13,2 1 4,1-2-11,1 2 7,-2 2-11,1 0 6,-5 0-2,-3 0 4,-2 2-9,-1 7 29,-3 2 14,0 1-15,0 4 4,-9-2-25,-4 4 8,-3-2-10,-1 0-2,4-2-2,-1-4-2,3-2 0,4-2 0,5-4 4,0 0-2,2-2-2,0 0 7,0 0-14,0 0 5,0 0-4,2-2 2,5-2 4,4 0-1,3 2-6,-2 0 6,4 2-3,-3 0-2,0 0 4,0 0 1,-2 0-7,-3 8 7,-2-1 2,-2 1 7,-1 2 34,-1 2 0,-2-2 0,0 2-31,0-2 25,0 0-27,0 0 23,-11 0-14,-5 0 11,1 0-8,-3-2-21,-2 0 7,-1-2-1,0-2-12,4-2 21,-1-2-30,3 0 11,2 0-21,2 0-48,3-10-14,4-6-13,2 4-38,2 2-109</inkml:trace>
  <inkml:trace contextRef="#ctx0" brushRef="#br0" timeOffset="6608">746 85 111,'0'0'168,"0"0"-50,0 0-21,0 0 14,0 0-33,0 0 0,0 0 4,0 0-17,0 0-2,0 0-45,0 2 1,-8 12-12,-1 2 4,-3 6-9,1 4 1,-3 0-3,1 0 0,0-3-6,2 1 12,2-6-12,2-4 19,3-6-26,2-2 11,-1-4-11,3 0-53,-2 0-16,-2-2-24,0 0-60,-1 0-138</inkml:trace>
  <inkml:trace contextRef="#ctx0" brushRef="#br0" timeOffset="7007">582 141 163,'0'0'204,"0"0"-80,0 0-36,0 0-2,0 0-24,0 0-33,0 0 16,0-4-23,0 4 8,0 0-23,0 0 9,7 12 20,5 2 13,5 4-7,-2 0-19,0 2-8,1-3-9,-1 3-8,0-4 14,-3 0-18,-1-4 12,-3 0-12,-1-4-1,-3 0-38,0-2-30,-4 0-55,0 0-16,0-4-112</inkml:trace>
  <inkml:trace contextRef="#ctx0" brushRef="#br0" timeOffset="8334">824 49 49,'0'0'163,"0"0"-78,0 0 9,0 0-23,0 0 4,0 0-26,0 0 1,0 0-3,0 0-17,0 0-3,0 0-27,0 0 14,0 0-14,5 0 23,6 0-16,-2 0 15,2 0-14,2 0 0,-2 0 1,0 1-8,0-1 18,0 3-17,-2-3 8,0 0-2,-3 2-4,-1-2-4,-3 0 0,0 2 0,-2-2 0,0 0 0,2 2 7,-2-2-13,0 0 16,0 0-1,0 0-8,0 0 35,0 0-11,0 0-3,0 2 2,0-2-17,0 0 17,0 0-23,0 0 2,0 2-2,0 2-2,0 2-8,0 4 9,0 4 2,0 2-2,0 0 0,0 2 10,0 0-20,0 4 21,0 0-8,0 0-1,0 1 2,0-1-4,0 0 0,0 0-3,0-4 6,0 0-9,0-2 19,0-2-23,0 0 22,0-4-14,0 0 3,0-2-2,0-2 1,0-2-1,0 0 1,0-2 0,0 0-11,0-2 22,0 2-22,0 2 12,0 0-1,0-2 0,0 2-1,0-2 1,0 0-7,0 0-2,0-2-1,0 0 9,0 2-1,0-2-5,0 0 8,0 0-1,0 0 5,0 0-4,0 0-2,0 0 2,0 0-3,0 0 11,0 0-16,0 0 14,0 0-1,0 0 1,-2 0 0,0 0 5,-2 0-12,-3 0 0,1-2 7,-6 2-6,1 0 0,-2 0-2,0 0-6,-3 0-12,3 0-9,0 0-16,5 0-1,-4 0-45,5-2-9,3-2-155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4:53.5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121-2 172,'0'0'209,"0"0"-69,0 0-30,0 0 14,0 0-48,0 0-9,0 0-5,-2 0-7,2 0 1,0 0-30,0 0 12,0 0-37,0 0-2,0 6 3,0 12-2,0 6 0,0 10 23,-11 5-23,-26 22-16,2-8-114,-1-9-280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6:11.5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1572 1308 159,'0'0'153,"0"0"-25,0 0 8,0 0-45,0 0-13,0 0-26,-8 0-9,8 0-19,0 0-22,0 0 21,0 0-23,0 0 27,0 0-25,0 0 26,0 0-28,0 0 16,0 0-16,0 0 9,0 0-9,0 0-9,0 0 8,0 0-93,0 0-22,6 0-280</inkml:trace>
  <inkml:trace contextRef="#ctx0" brushRef="#br0" timeOffset="872">1620 1420 101,'0'0'199,"0"0"-91,0 0-38,0 0-4,0 0-4,0 0-37,0 0 32,0 8-26,0 2 35,0 2-28,0 2-5,0 4-10,-8-4-9,-8 3-14,-4 1-7,-2-5-4,-10 5-69,8-9-40,1 0-210</inkml:trace>
  <inkml:trace contextRef="#ctx0" brushRef="#br0" timeOffset="-121251.73">0 2388 55,'0'0'71,"0"0"-11,0 0 18,0 0-27,0 0 5,0 0-6,-4-4-12,4 4-9,0 0-21,0 0 11,0 0-19,0 0 20,0 0-14,0 0 18,0 0 12,0 0-10,0 0 0,0 0-24,0 0 24,0 0-18,0 0 4,0 0-11,0 0-2,0 0 1,0 0 0,13 0 10,5 0-9,3 0 27,6 0-18,2 0 19,7 0-22,2 0 15,2 4-21,4-4 12,4 4-12,1-4 1,0 4 6,0-4-6,-1 6-2,-3-6 10,0 4-20,-2-4 17,-1 0-8,0 0 1,-2 0 0,0 0 0,-4 0-19,0-4 3,-5 4-10,-5-4 25,-1 4-15,-3-2 14,-1 2-13,-2 0 15,-1 0 0,1 0 0,-2 0-1,3 0 2,3 0-2,-4 0 2,2 0-2,-1 0 1,-5 0 0,1 0 0,-5 0 0,-2 0 0,-5 0 0,1 0-1,-5 0 3,2 0-4,-2 0 4,0 0-1,0 0-1,0 0 11,0 0 1,0 0 6,0 0 13,0 0-7,0 0 1,0 0-18,0 0 8,0 0-13,0-4 5,0-4-7,-5 2 0,1-2 1,-1 0-1,1-2 5,0-4 1,2 2-9,-3-6 13,3 4-14,-3-4 6,3 0-2,-3-4 2,3 4-1,-2 0 4,2-3-4,-2 3 6,-3-1 1,2-2-10,0 2 9,-1-4-3,2-3-4,2-2 0,-1 2 1,1-8 0,0 2-1,-1 0 10,1 2-13,0-2 9,-1 6-9,-1 0 10,2 2-7,-2 2 0,1 4 10,1-4 10,-2 0-20,2 0 8,-1-2 0,3-1-8,0 6 10,0-8-17,0 5 9,0 0-2,0-4 0,-2 2 1,-1 2-2,1 0 9,0 0-16,2 0 18,0 0-20,0 0 17,0-2-8,0 2 1,0-4 0,0 0 0,2 2 1,3-2-8,2 4 18,-1-4-17,1 2 12,-1 2-12,-1-4 12,2 2-6,-5-1 0,3 6-1,-5-2 1,0 2 0,0-2-8,0 3 18,0-4-16,0 2 7,0-2-2,0 0 0,0 0 0,0-2-11,0 0 4,0 2 2,0-2-4,0 2 3,0 4 8,0-4-10,0 4 9,0 0-1,0 0 1,2 0-8,0 0 8,2 0-14,1-3 14,-3 3-14,3-1 12,-1 1 1,-1 0-6,-3 1 7,2-1 0,-2 0 0,0 0 1,0 0-2,0 0 8,0 0-17,0 4 20,0 2-19,0 0 15,0 2-6,0 0 0,0-2 0,0 2-1,0-2 2,0 2-2,0 0 9,0 2-18,0 4 19,0-4-16,0 2 7,0 2 0,0-6 0,0 4 1,0 0-7,0-2 18,0 2-24,0 2 24,0-6-24,0 4 18,0 0-6,0 0 0,0 0-1,0 0 0,0 2 2,0-2-3,0 2 11,0 0-19,0-2 20,0 4-9,0-2 1,-2 2 2,2 0 2,-3 2-5,1-2-2,2 2 10,-2 0-19,-1 0 23,1-4-20,0 4 14,-3 0-8,-1 0 1,-3 0-1,-3 0 0,-3 0 2,-3 0-13,-1 4 21,-2 0-18,-1 2 18,1 2-16,2-4 14,-4 0-4,1 2-3,0-2 1,0 0-2,-1 0 7,1-2-13,0 0 14,2-2-5,1 0-2,2 0 0,1 0 0,1 0 1,1 0-1,-1 0 1,1 0-2,-1 0 9,1 0-19,3 0 21,0 0-17,4 0 14,3 0-8,1 0 1,1 0-6,2-2 5,0 2-31,0 0-13,0-2-30,0 2 32,0-2-14,7 0 1,2 2 20,-2-4 7,2 4-30,-5 0-29,0 0-30,-1-4-45</inkml:trace>
  <inkml:trace contextRef="#ctx0" brushRef="#br0" timeOffset="-118970.73">856 10 97,'0'0'133,"0"0"-84,0 0-15,0 0 15,0 0-18,0 0 16,0 0-4,2-10 30,-2 10-21,0 0 5,0 0-29,0 0 5,0 0-19,0 0 7,0 0-5,0 0-15,-4 6 3,-10 4 4,-4 2-9,-2 0 7,-2 0-2,0 0-4,2-2 2,-1-2 6,2 0-1,1-2-9,2 0 11,2 0-18,2-2 15,0-2-6,5 2 0,3-4 7,2 2-7,2-2 0,0 0-2,0 0 4,0 0-9,0 0 14,0 0-15,0 2 8,0-2-2,-2 0-14,2 0 1,0 2 6,0-2-4,0 0 13,0 2-7,0-2 0,0 0 8,0 4-8,0-4 1,0 0-2,0 2-1,0 0 3,0 0 6,0 0-10,0-2 9,0 0-12,0 2 12,0-2-12,0 2 12,0-2-11,0 0-1,10 2 1,4-2 5,-1 0 6,1 0 1,1 4-12,1-4 22,0 2-17,0 2 13,-3 0-8,-1 4 2,2-4 0,-5-4-1,1 4 2,-2-2-8,-1 0 16,-3 0-19,-2-2 20,0 0-19,-2 0 18,0 0-9,0 0 0,0 0 0,0 0 1,0-4 6,0-6-14,0-4 14,0-2-14,0 2 8,-2 0-2,-2-4-36,4 4-34,0 2-51,0 6-37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5:17.9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167-1 142,'0'0'112,"0"0"-48,0 0-21,0 0 12,0-4-28,0 4 9,0 0-3,0 0 22,0 0-7,0 0-8,0 0 2,0 0-15,0 0 20,0 0-33,0 0 12,0 0-26,0 0 16,0 0-15,0 0 4,0 0-5,0 0 0,0 0 0,0 0 7,0 0-14,0 0 17,0 0-5,0 0-4,0 0 13,0 0-13,0 0 30,0 0-3,0 6-28,-8 15 18,-6 3-11,-4 9 29,-4 4-35,-1 4 17,4-2-17,1-4 0,3-6-1,3-9 0,5-3-1,3-7-3,2-4-3,0-2-50,2-2 11,-3 0-23,3-2 2,0 0-24,0 0-5,0 0-50,0 0-205</inkml:trace>
  <inkml:trace contextRef="#ctx0" brushRef="#br0" timeOffset="584">159 18 7,'0'0'220,"0"0"-88,0 0-41,0 0-17,0 0-5,0 0 21,0 0-44,2-19 20,-2 19-34,0 0 4,0 0-29,2 0-7,0 0-10,4 5 10,4 9 28,1 4 8,0 2 24,0 5-42,0 0 15,0-1-26,1 1 9,-4-2-14,1-1-2,1-3 0,-6-5-4,0-2 4,1-4-41,-3 0 31,-2-3-33,2-1 1,-2-2-68,0-2-23,0 2-18,0-2-100</inkml:trace>
  <inkml:trace contextRef="#ctx0" brushRef="#br0" timeOffset="1020">109 194 80,'0'0'243,"0"0"-124,0 0-46,0 0 7,0 0-24,0 0-26,0 0-29,0-2 41,10 0-19,3 0 15,3 0-37,3 0 16,2 0-17,-2-1 1,4 2-1,-5 1-7,-3 0-19,-1 0-65,-6 0-35,-3 0-96</inkml:trace>
  <inkml:trace contextRef="#ctx0" brushRef="#br0" timeOffset="1380">390 45 80,'0'0'223,"0"0"-79,0 0-61,0 0 22,0 0-39,0 0-24,0 0-6,0-3 3,2 3 10,-2 0-28,0 0 15,0 0-26,0 0 13,0 0-22,0 0 5,0 0-6,0 0-6,0 0 5,0 0 2,0 0 25,2 8-10,0 5 24,1 3-39,-3 2 16,0 5-16,0 0-1,0 2 1,0-1-1,0-1 0,0-3 7,0-2-17,0-3 18,0-5-18,0 0 12,0-4-4,0-2-9,0 0 9,0 1 1,0-4-15,0 2 16,0-1-26,0-2 25,7 0-48,1 2 31,3-2 16,3 0 2,-1 0 2,3 0-1,-3 0-1,3 0 7,-3 0-14,0 0 14,1 0-13,-3 0 6,-2 0-7,-2 0-56,-5 0-27,-2 0-63,0 0-164</inkml:trace>
  <inkml:trace contextRef="#ctx0" brushRef="#br0" timeOffset="2296">695 192 168,'0'0'109,"0"0"-53,0 0-5,0 0 5,0 0-33,0 0-21,0 0 11,-2 0-13,2 0 23,0 0-21,0 0 37,9 0-13,7 0 24,1 0-12,5 0-12,5 0-5,4 0-11,5 0 24,4 0-34,2 0 24,3 0-22,-3 0 18,1 0-1,-6 0 2,-3 0-19,-3 0-1,-10 0 0,-2 0 6,-6 0-10,-4 0 15,-4 0-21,-3 0 18,-2 0-18,0 0-4,0 0-36,0 0-56,0 0-168</inkml:trace>
  <inkml:trace contextRef="#ctx0" brushRef="#br0" timeOffset="6803">907 93 84,'0'0'66,"0"0"-2,0 0 18,0 0 20,0 0-38,0 0-14,0 0-12,0-12 2,0 10-8,0 0-12,0 2 22,0-2-22,0 2 13,0 0-31,0 0 28,0 0-30,0 0 19,0 0-18,0 0 15,0 0 2,0 0 3,0 0 28,0 0-36,-8 0 8,-2 2-20,-3 7 11,-6 1-10,-1 2 3,1-2-4,-2 0-1,4-1 1,1-3 5,3-2-12,-1 0 19,5-2-23,3 0 20,-1-2-11,2 2 2,3-2-1,2 0 0,0 0 1,0 0-2,0 0 5,0 0-17,0 0 19,0 0-13,0 0-5,0 0 5,0 2-12,0 2 0,0 1 19,2 1 0,8-2-1,-2 2 8,1 0-20,3 0 20,-1 0-14,2 0 3,-2 1 2,2-2 1,-2 0-13,1-3 11,-1 2-10,-3-2 6,2 0 5,-4 0-5,1 0 4,-3 0 2,0 0-5,0-2-7,-2 2-8,-2-2-18,2 0 16,-2 2-23,0-2 9,0 0-41,0 2-6,0 0-46,0 0-40</inkml:trace>
  <inkml:trace contextRef="#ctx0" brushRef="#br0" timeOffset="7838">893 104 51,'0'0'140,"0"0"-86,0 0 3,0 0 39,0 0-26,0 0-10,0 0-31,0 0 16,0 0-29,0 10 15,0 0-15,0 7 2,0-1 0,-2 5-17,2-1 9,-2 1-8,2 7-4,0-5-55,-3-7-101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5:27.6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94 25,'0'0'229,"0"0"-106,0 0-32,0 0 7,0 0-10,0 0-26,0 0-25,0 0 17,0 0-30,0 0 21,0 0-33,0 10 35,0 4-25,0 6 5,-11 6-16,-3 4-4,-3 2 3,-1 5-4,-2-1-12,2 2-7,3-6 4,3-4-46,4-4 25,6-8-57,2-6-7,0-4-74,0-4-109</inkml:trace>
  <inkml:trace contextRef="#ctx0" brushRef="#br0" timeOffset="435">91 118 62,'0'0'196,"0"0"-102,0 0-12,0 0-18,0 0-5,0 0-40,0 0-11,11-4 18,-7 4 13,6 8 15,-2 4-18,1 2 10,1 2-17,0 2 10,1 4-30,1 0 17,-4 1-16,1 4-5,-1-4-5,-4-1-28,2-1 14,-3-6-31,1-3 19,0-2-26,-2-2-30,-2-4-53,0-1-26,0-3-182</inkml:trace>
  <inkml:trace contextRef="#ctx0" brushRef="#br0" timeOffset="841">44 310 64,'0'0'137,"0"0"-71,0 0-7,0 0 41,0 0-28,0 0-29,0 0 11,51 0-17,-30 0 9,0 0-36,2-3 3,1 2-13,-1-2 8,-4 2-8,-2 1-13,-5 0-42,-2-3-54,-8 3-83</inkml:trace>
  <inkml:trace contextRef="#ctx0" brushRef="#br0" timeOffset="1149">363 126 224,'0'0'216,"0"0"-109,0 0 4,0 0 13,0 0-56,0 0-23,0 0-25,0-2 31,0 2-37,0 0 11,0 0-18,2 0-3,2 2 3,-1 8 15,1 6 13,-2 2-21,1 2 18,-3 4-32,0 0 7,0 1 4,0-3-19,0-4 8,0-6-1,0-3 1,0-4 0,0-2-8,0-2 12,0 3-16,9-2-23,4 1 34,1-3 2,3 0-2,5 0 1,1 0-1,4 0 1,-6 0-29,4 0-46,-9 0-110,-9 0-133</inkml:trace>
  <inkml:trace contextRef="#ctx0" brushRef="#br0" timeOffset="2374">760 112 149,'0'0'218,"0"0"-94,0 0-5,0 0-15,0 0-20,0 0-48,0 0 22,2-4-29,-2 4 13,0 0-29,0 0 13,0 0-7,0 0-6,0 0-13,0 10 8,0 6-18,0 4 20,0 0-18,0 4 18,0 0-12,0-2 2,0 0-10,0-3-3,0-1-4,0-1-6,0-5-29,0-2-9,0-2-42,0-4-3,0-3-128,0-1-154</inkml:trace>
  <inkml:trace contextRef="#ctx0" brushRef="#br0" timeOffset="2838">662 238 48,'0'0'199,"0"0"-91,0 0-24,0 0-2,0 0-10,0 0-53,0 0 21,31-11-8,-13 10 1,4-2-18,3 2-8,4-2 2,0 2-7,2 1-4,-4-2 2,-3 2-1,-3 0-25,-4 0-22,-3 0-73,-8 0-129</inkml:trace>
  <inkml:trace contextRef="#ctx0" brushRef="#br0" timeOffset="3543">1289 0 59,'0'0'136,"0"0"-64,0 0-27,0 0 41,0 0-29,0 0-8,0 0-3,0 0 19,0 0-2,-3 0-27,-8 0-16,-2 0-19,-6 0-2,4 4 11,-3 2-12,3-4 2,1 2 0,1-4 1,5 0-1,-2 0 9,1 0-8,3 0-2,2 0 10,-2 0-12,2 0 11,0 0-8,-1 0 0,1 0-7,0 0 7,-4 0 0,6 0-6,-2 0 12,2 0-15,-1 0 12,3 0-10,0 0 4,-2 2 3,2 0 0,0 2 0,0-2-1,0 2 7,0 0-17,0 2 19,0 2-16,0-2 14,0 2-6,0 0 0,0 2 1,0 0 6,0 2-6,0 0-2,2 2 7,-2 2-8,0 0 4,3 3-3,-3 2 1,0-2 0,0 3 1,0-1 0,0-3-1,0 1 1,0-3-4,0 1 10,0-3-9,0-3 10,0 1-14,0-4 6,0 1 0,0-1 0,0-1 0,2-1-2,-2 0 12,0 0-20,0-2 21,0 0-12,0-2 1,0 0 0,0-2-1,0 3-4,0-2 4,0 1 2,0 0-8,2 0 8,-2-2-2,2 2-17,-2-2 7,2 0-11,1 0 21,0 0 0,-1 2 0,0-2-8,-2 0 13,0 2-11,2-2 14,-2 0-7,2 2 1,-2-2-2,2 2 1,0-2 0,3 0-2,-1 0-2,4 0 3,0 0 2,3 0-11,3 0 20,-1 0-11,3 0 1,-1 0 0,-1 0 0,-1 0 1,1-2-3,-6 0 4,1 0-4,-5 2-2,1 0 4,-2 0-38,-3 0-67,0 0-77,0 0-90</inkml:trace>
  <inkml:trace contextRef="#ctx0" brushRef="#br0" timeOffset="5399">1275 124 49,'0'0'183,"0"0"-80,0 0-9,0 0 20,0 0-32,0 0-1,0 0-29,3 0 13,-3 0-38,0 0 11,0 0-31,0 6 23,0 10 16,2 2-25,-2 4 0,0 2-21,0 0 0,0 1-20,0 0 1,0-3-23,0-3-17,0-2-47,0-5-32,0-5-76,0-4-178</inkml:trace>
  <inkml:trace contextRef="#ctx0" brushRef="#br0" timeOffset="5759">1262 183 191,'0'0'170,"0"0"-88,0 0-7,0 0-3,0 0-40,0 0-25,0 0 9,22-23-15,-11 17 11,0 2-5,3 0-10,1 0 12,1 1-17,-3 3 9,1 0-1,-3 0 0,0 0 1,-4 0 21,-5 0-10,0 7 17,-2 5-3,0-2 23,0 4-33,-11-2 3,-3 2-9,-1-3-10,-1 2 0,3-5-13,2 0 5,4-4-12,5-2 12,0-2 5,2 0-12,0 0-41,0 0-29,0 0 14,2-6 12,9-1 29,5 4 8,-1-3 20,3 4-8,-2-1 9,-1 3 2,-2 0-1,-1 0 0,-3 0 10,-3 5 35,-4 1-2,-2 1 45,0 2-17,0-1 2,-2 1-47,-9 4 9,1-1-25,-4-2 3,-1 1 0,-2 0-11,2-3 11,1-1-12,1-3-2,2 0-38,0-4 1,4 0-34,3 0-28,2-4-84,-1-6-72</inkml:trace>
  <inkml:trace contextRef="#ctx0" brushRef="#br0" timeOffset="6629">1764 128 72,'0'0'130,"0"0"-59,0 0 7,0 0 23,0 0-29,0 0 12,0 0-27,0-12 17,0 12-9,0 0-2,0 0-8,0 0-16,0 0 18,0 0-37,0 6-11,-7 8 1,-7 6 1,1 2-10,-5 4 12,0 0-12,1 0-1,-2-5 0,6-2-12,5-4 11,0-5-34,2-2-7,4-4-58,-5-1-13,5-2-38,-2-1-66</inkml:trace>
  <inkml:trace contextRef="#ctx0" brushRef="#br0" timeOffset="7027">1590 144 72,'0'0'133,"0"0"-13,0 0-32,0 0 17,0 0-43,0 0-24,0 0-31,0-5-6,8 5 30,6 9 8,1 3 15,3 2-9,-2 0 23,2 2-49,-3-2 10,1 2-28,-1-2 9,-1 0-9,-1-2-1,1-1 0,-5 0-7,1-4-19,-2 1-45,0-2-17,-3-2-87,-3 0-108</inkml:trace>
  <inkml:trace contextRef="#ctx0" brushRef="#br0" timeOffset="7711">1849 46 32,'0'0'166,"0"0"-54,0 0-47,0 0 32,0 0-42,0 0-12,0 0-8,-2 0 8,2 0 5,0 0-25,0 0 13,0 0-23,2 0 0,6 0-6,7 0 3,1 0-10,3 0 3,-2 0 4,-1 2-7,-1-2 3,-1 0 5,-3 2-12,-7-2 17,0 0-19,-4 0 13,0 0-1,0 0 4,0 0 21,0 0 9,0 0-31,0 0-1,0 0 4,0 0-24,0 2 11,3 0 0,-3 4-10,2 2 11,1 2 9,-1 4-9,0 2 26,0 2-16,-2 2 26,3 0-35,-3 2 23,2 0-22,-2-2 17,2-1-19,0-1 1,-2-4-1,2 1 8,0-4-14,-2-1 17,3-2-20,-1-1 20,0-2-19,-2 0 9,0-1-1,2-3 0,-2-1 1,0 0-2,3 3 10,-3-3-19,0 0 18,0 1-10,0-1 4,0 0-2,0 0 0,0 0 1,0 0 7,0 0-7,0 0 17,0 0-17,0 0 39,0 0-32,0 0 25,0 3-24,0 0 15,-12 4-14,2-2-9,-4 3 1,1-4 6,2 2-16,-1-2 6,1-1 2,5 0-57,-4-1 7,6-2-23,0 0-32,1 0-74,3-4-129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6:22.0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19 107 32,'0'0'160,"0"0"-60,0 0-21,0 0 3,0 0 3,0 0-46,0 0 20,0 0 1,0 0 10,0 0-26,0 0-14,0 0-4,0 0-26,0 0 0,0 0-4,0 0-9,0 0-56,0 0-11,0 0-45,0 0-129</inkml:trace>
  <inkml:trace contextRef="#ctx0" brushRef="#br0" timeOffset="1742">32 117 173,'0'0'231,"0"0"-131,0 0-51,0 0 14,0 0-48,0 0-5,0 0-3,0 0-14,0 0-12,0 0-68,-5 0-155</inkml:trace>
  <inkml:trace contextRef="#ctx0" brushRef="#br0" timeOffset="22088">0 293 42,'0'0'163,"0"0"-58,0 0-2,0 0-11,0 0 8,0 0-48,0 0 4,0 0-17,0 0 3,0 0-3,0 0-19,0 0 7,0 0-25,0 0 1,0 0 5,0 0-16,0 0 2,0 0-37,0 2-76,0 1-76,3-2-139</inkml:trace>
  <inkml:trace contextRef="#ctx0" brushRef="#br0" timeOffset="36339">462 30 90</inkml:trace>
  <inkml:trace contextRef="#ctx0" brushRef="#br0" timeOffset="39477">1464 70 49,'0'0'0</inkml:trace>
  <inkml:trace contextRef="#ctx0" brushRef="#br0" timeOffset="43698">3076 233 136</inkml:trace>
  <inkml:trace contextRef="#ctx0" brushRef="#br0" timeOffset="48158">4444 90 307,'0'0'199,"0"0"-108,0 0-46,0 0-24,0 0-18,0 0-3,0 0-96,11-20-65,-11 20-100</inkml:trace>
  <inkml:trace contextRef="#ctx0" brushRef="#br0" timeOffset="48735">4515 295 183,'0'0'176,"0"0"-134,0 0-7,0 0 17,0 0-6,0 0-23,0 0-21,105-18 1,-67 14-3,-9 2-49,-2 0-140</inkml:trace>
  <inkml:trace contextRef="#ctx0" brushRef="#br0" timeOffset="54327">7791 0 387,'0'0'143,"0"0"-13,0 0-33,0 0-42,-71 130-55,42-104-110,0-8-495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6:08.7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 36 12,'0'0'102,"0"0"-46,0 0-2,0-4 6,0 2 11,0 2-26,0 0 17,0-2 3,0 2-3,0 0-9,0-2 5,0 2-15,0 0-18,0 0 12,0 0-21,0 0 23,0 0-23,0 0 13,0 0-19,0 0 7,0 0 1,0 0-11,0 0 10,0 0-15,0 0-1,0 0 12,0 0-8,0 0-3,0 4-2,0 10 0,0 2 0,0 6 18,0 6-18,0 4 16,0 2-9,0 2-8,-2-4 11,2-4-11,0-2 1,0-6-1,0-4 1,0-6-7,0 0 0,0-4-50,0-2 33,0 0-43,0 0-19,0-2-66,0-2-7,-2 0-47,0 0-74</inkml:trace>
  <inkml:trace contextRef="#ctx0" brushRef="#br0" timeOffset="637">57 28 67,'0'0'115,"0"0"-47,0 0-38,0 0 25,0 0-10,0 0-8,0 0 5,14-14-10,-12 10 8,4 2-28,1-2 19,-1 2-31,1 0 13,5 2-13,-2 0 6,5 0 15,4 0-6,-2 4 22,1 10-9,-1 2 37,-1 2-22,-3 2 12,-2 2-35,-3 0 3,-4 2-16,-4 2 5,0 0 5,0 2-17,0-2 22,-8 0-21,-2-2 34,-3-2-34,-1-2 16,-3-4-17,-1-2 22,0-4-8,-1 0-12,0-4-4,-1-4 4,3-2-4,0 0-32,-2 0 1,4 0-64,1-4 7,6-2-25,-1-2-12,7 2-72,0 2-140</inkml:trace>
  <inkml:trace contextRef="#ctx0" brushRef="#br0" timeOffset="1458">483 20 152,'0'0'72,"0"0"37,0 0 5,0 0 12,0 0-41,0 0-4,0 0-18,0-4-5,0 4 4,0 0-27,0 4-11,-7 10-22,-5 8 15,-3 8-16,-3 4 14,1 4-13,-1 2 6,3-4 1,-1 0-6,5-6-6,2-4 12,3-6-21,1-6 21,3-4-24,2-2 14,0-4-60,-2 0-28,2-4-27,-2 0-30,-1 0-92</inkml:trace>
  <inkml:trace contextRef="#ctx0" brushRef="#br0" timeOffset="1869">441 64 29,'0'0'169,"0"0"-64,0 0-28,0 0-2,0 0 20,0 0-46,0 0-7,2-8-34,-2 8 14,2 0-22,2 0 12,3 14 31,-1 2-8,3 6 2,3 2-24,-4 2 17,1 4-30,0 0 13,-2 0-11,-1-2 4,-1-2 1,-1-2-7,0-6 0,-1-2 0,-1-4-1,0-2-21,-2-2-14,0-2-22,0 0-25,0 0-105,-9-2-46</inkml:trace>
  <inkml:trace contextRef="#ctx0" brushRef="#br0" timeOffset="2259">352 292 80,'0'0'196,"0"0"-85,0 0-69,0 0 21,0 0-20,0 0 21,0 0-35,62-10 7,-45 10-19,4 0 13,-4 0-23,3 0-6,-3 0-2,-1 0-5,4 0-32,-6 0-70,-6 0-87</inkml:trace>
  <inkml:trace contextRef="#ctx0" brushRef="#br0" timeOffset="2659">715 66 29,'0'0'150,"0"0"-56,0 0-9,0 0 26,0 0-29,0 0-2,0 0-23,0-6 7,0 6-8,0 0-11,0 0 8,0 0-19,0 0-1,0 2-27,0 8-9,0 6 11,0 6 3,0 6-9,0 6-1,-4 4 15,-3 2-15,1-2-1,-2-2 0,4-6-2,0-6-11,2-8 3,2-4-26,0-2-12,0-6-50,0-2-58,0-2-21,0 0-100</inkml:trace>
  <inkml:trace contextRef="#ctx0" brushRef="#br0" timeOffset="3137">738 52 42,'0'0'173,"0"0"-81,0 0-67,0 0 23,0 0-4,0 0 5,0 0-4,52 0-7,-39 12 14,3 2-24,-5 2 33,3 0-28,-3 2 18,0 0-34,-3 2-1,2 0-2,-4 0-13,-1 0 12,-1 0-7,-4 0-1,0-2 3,0-2 2,0 0-10,0-2 8,0-2-8,0-4 0,0 2-8,0-2-19,0 0 7,0 0-48,-2 2-4,0-2-21,2 0 40,0-2-102,0-4-68</inkml:trace>
  <inkml:trace contextRef="#ctx0" brushRef="#br0" timeOffset="3663">690 278 191,'0'0'154,"0"0"-102,0 0 3,0 0-3,0 0-8,0 0-19,0 0-11,50-10 11,-27 10-24,2 0 13,0 0-13,-1 0-2,2 10-8,-5-2-53,-8-2-143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6:22.7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132 214 82,'0'0'184,"0"0"-78,0 0-9,0 0 1,0 0-34,0 0 1,0 0-11,0 0 26,0 0-21,0 0 16,0 0-34,0 0-7,0 0-13,0 0-3,0 12 0,0 3-18,0 7 27,-4 4-21,-10 6-12,-25 12-56,3-6-149,-3-6-610</inkml:trace>
  <inkml:trace contextRef="#ctx0" brushRef="#br0" timeOffset="19573">173 56 62,'0'0'59,"0"0"-18,0 0 2,0 0 3,0 0-8,0-7-4,0 7-12,0 0 10,0 0-12,0 0 10,0 0-8,0 0 5,0 0-14,0 0-11,0 0 21,0 0-13,0 0 19,0 0-21,0 0 26,0 0-17,0 0 12,0 0-19,0 0 9,0 0-5,0 0-12,0 0 1,0 0 3,0 0-1,0 0 1,0 0 7,0 0-6,0 0 19,0 0-8,0 0-10,0 0-8,0 0 6,0 0-12,0 0-14,-2 0-29,2 0-68,0 0-3,0 4-97</inkml:trace>
  <inkml:trace contextRef="#ctx0" brushRef="#br0" timeOffset="76333">121-1 33,'0'0'146,"0"0"-52,0 0-19,0 0 14,0 0-40,0 0 0,0 0-20,2 0 9,-2 0-28,0 0 6,0 0 1,0 0 5,0 0 3,0 0-24,0 0 1,0 0 6,0 0-12,2 0 5,3 0-2,1 0 1,0 0-20,-4 0-16,0 0-57,-2 0-145</inkml:trace>
  <inkml:trace contextRef="#ctx0" brushRef="#br0" timeOffset="77497">89 239 97,'0'0'202,"0"0"-97,0 0-21,0 0 25,0 0-19,0 0-27,0 0 1,-2 0-8,2 0 5,0 0-42,0 0 12,0 0-29,0 0-4,0 0 4,0 0-2,-2 6 0,2-2 0,-4 0 0,4-2 7,0-2-17,0 2 1,0-2 8,0 0-51,0 0 9,0 0-22,0 0-19,0 0-10,0 0-47,0-2-270</inkml:trace>
  <inkml:trace contextRef="#ctx0" brushRef="#br0" timeOffset="78488">166 65 93,'0'0'44,"0"0"7,0 0 58,0 0-34,0 0-43,0 0 1,0 0 3,-22 2 21,20-2-34,2 0 14,-3 0-27,0 0 6,1 0-15,0 0 9,0 2-9,0 2-1,2 0 2,-3 0 6,3-3-15,0 4 14,0-3-14,0-2 7,0 2-9,0-2-18,3 0 18,-3 0 9,2 0 1,-2 0 25,0 0-16,0 0-4,0 0-6,0-2-40,-2 0-239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6:57.9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57 101,'0'0'179,"0"0"-95,0 0 21,0 0-8,0 0 7,0-2-37,0 2 16,0 0-17,0 0 1,0-2-21,-3 0-35,3 2 31,0-2-30,0 2-5,0 0 3,0 0-20,0 0 3,0 0-3,0 4-18,0 8 4,7 2-7,7 2-38,1 0-9,8 4-49,-5-4-36,-5-6-162</inkml:trace>
  <inkml:trace contextRef="#ctx0" brushRef="#br0" timeOffset="480">3 57 90,'160'-56'203,"-160"54"-79,0 2-24,0 0-28,0 0-3,0 0-56,0 0 6,0 0-19,0 6-8,0 8 6,0 2-3,4 4 4,4 2-11,5 6-34,-3-4-42,0-6-111</inkml:trace>
  <inkml:trace contextRef="#ctx0" brushRef="#br0" timeOffset="1509">350 97 175,'0'0'174,"0"0"-44,0 0-36,0 0 1,0 0-47,0 0-5,0 0-36,0 0-7,0 22-5,0 2 5,-4 7 7,-3 2-6,-1 2-2,0-1-6,-1 0 6,5-4-48,0-2-4,2-6-51,2-5 13,0-7-23,0-9-75</inkml:trace>
  <inkml:trace contextRef="#ctx0" brushRef="#br0" timeOffset="1826">321 121 62,'0'0'160,"0"0"-92,0 0-61,0 0 32,0 0-17,0 0-2,0 0 2,112 16 5,-93 0 15,-1 5-7,-5-2 1,-3 4 6,-6-1-1,-4 0-41,0 0 21,-2-2-14,-16-2 19,-3-2 0,-2 1 16,-2-8-5,0 1-11,1-4-26,0-3-27,3-3-4,1 0-48,7-3-45,4-7-137</inkml:trace>
  <inkml:trace contextRef="#ctx0" brushRef="#br0" timeOffset="2214">522 324 110,'0'0'112,"0"0"-63,0 0 15,0 0 9,0 0-16,0 0-41,0 0 2,73-12-7,-64 8-10,-1 0 10,0-2-10,-4 2-2,0-2 2,-1 2 6,-3-2-6,0 0 5,0 0-6,0 0-7,-5 2 7,-3 2 0,-4 2 5,-1 0-4,1 0 6,1 4-6,3 8-1,-2 2 2,6 4-2,-1-2 0,3 2 1,2-4-2,0-2 2,0-2-5,7-1 12,7-5-9,1-3 1,12-1-58,-5 0-76,-2 0-186</inkml:trace>
  <inkml:trace contextRef="#ctx0" brushRef="#br0" timeOffset="2787">793 256 49,'0'0'169,"0"0"-82,0 0-44,0 0-14,0 0-5,0 0-24,0 0 8,-29 40-6,25-26 2,-1 2-2,3-2 21,2-1-7,0-2 1,0 0-1,0-4-15,0 1-2,9-3 11,2-1-19,2-3 9,9-1-24,-4 0-28,0 0-121</inkml:trace>
  <inkml:trace contextRef="#ctx0" brushRef="#br0" timeOffset="3304">935 264 91,'0'0'201,"0"0"-80,0 0-43,0 0-26,0 0-8,0 0-28,0 0 13,0 38-20,0-24 11,-2 2-20,0-2 9,-1-2-8,3 1-2,-2-3 1,2-2-66,0-2-51,0-5-128</inkml:trace>
  <inkml:trace contextRef="#ctx0" brushRef="#br0" timeOffset="3859">1005 97 143,'69'153'69,"-69"-141"-24,0 6 0,-5 0 15,1 0-31,1 0-3,1-2-23,-1-4 20,3-3-21,0-4 16,0-3-7,0-2-5,0 0 14,0 0 11,0-2 18,3-10-49,6-4 0,2-4-21,2-2-6,1 0-6,-1 2-10,1 2 18,-1 4 5,1 6 20,-4 4-10,-1 4 9,-3 0 2,2 5 27,-4 12 12,1-1 29,-3 2-17,-2 0-7,0-4-16,0 0-15,0-6-5,0-2-3,0-2 2,0-4-8,0 0 13,0 0-11,0 0 8,0 0-10,0-10-63,2-6 17,4-2-12,3 2-4,1 4 15,-2 2 34,1 4-9,0 6 21,-4 0 0,-1 0 1,0 10 40,-4 6 21,0 2-6,0 0-38,0-2 23,0-2-39,0-2-1,0 0-17,0-2-28,0-3-89</inkml:trace>
  <inkml:trace contextRef="#ctx0" brushRef="#br0" timeOffset="4490">1450 282 329,'0'0'114,"0"0"-61,0 0-5,0 0 47,0 0-74,0 0-10,0 0-11,-47 20 0,40-4 7,1 0-1,1 0 9,5-2-15,0-3 21,0-1-20,0-5 8,0 0-8,0-4-2,5-1 1,3 0-27,1 0 20,3-1-12,-2-13-3,1-3-25,-1 1 15,-4 0-39,-1 0 21,-3 4-80,0 4 130,-2 4 11,2 4 3,-2 0-13,2 0 32,0 12 44,3 2-45,2 0 5,0-2-35,1-2 16,1-4 5,3 1-5,-2-7 6,3 0-9,3 0 16,0 0-15,0-11 10,2-5-25,-3-2 8,-2-4-9,-1-2-1,-6-2-14,-4-3-37,-2 4 36,0 3-3,0 4 16,-2 7 6,-6 9 33,-2 2-20,1 2 8,1 20-22,1 7-2,0 3 13,5 2-1,2 0 31,0-4-20,0-2-5,0-4-18,7-6-1,12-7-64,0-5-81,-2-6-265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7:03.3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 0 3,'0'0'219,"0"0"-61,0 0-70,0 0-2,0 0-15,0 0-38,0 0 6,-22 64-19,8-34 24,-1 2-17,-1 0 6,1-2-33,1-3 8,5-5-8,5-7 0,0-5-1,4-3-61,0-7-16,0 0-61,0 0-42</inkml:trace>
  <inkml:trace contextRef="#ctx0" brushRef="#br0" timeOffset="295">128 16 162,'0'0'158,"0"0"-127,0 0 22,0 0 39,0 0-22,0 0-21,0 0-13,55 98 16,-45-70-16,-4-2 10,-2 3-34,1-6-11,-3 0 0,-2-5-2,0-4-30,0-2-8,0-6-33,0-4-34,-2-2-73</inkml:trace>
  <inkml:trace contextRef="#ctx0" brushRef="#br0" timeOffset="541">0 193 126,'0'0'216,"0"0"-142,0 0-53,0 0 14,0 0 17,0 0 16,0 0-42,62 0-4,-37 0-21,0 0 9,2 0-10,4 0-34,-4 0-67,-8 0-77</inkml:trace>
  <inkml:trace contextRef="#ctx0" brushRef="#br0" timeOffset="797">353 8 221,'0'0'196,"0"0"-132,0 0 5,0 0 0,0 0-17,0 0-52,0 0 18,10 26 26,-10-6 0,3 4-10,-3 2-1,0 2-10,0-2-23,0-2 3,0-2 9,0-6-19,0-3 8,0-5-2,0-5 1,0 0-12,0-3 6,0 0-14,0 0 19,0 0-16,-5-3 4,-3-7-75,-3-4 27,-1 2 19,-1 5 28,-1-1-6,4 5 20,1 3 0,-3 0 0,6 0 5,-1 3 4,5 8-18,2 1 21,0-2-8,0 2 8,0-3 5,0-1 16,9-1-10,-1-3 5,6 0-28,-1-4 0,10 0-55,-5 0-24,-3 0-135</inkml:trace>
  <inkml:trace contextRef="#ctx0" brushRef="#br0" timeOffset="1382">511 176 201,'0'0'150,"0"0"-103,0 0-8,0 0-4,0 0 7,0 0-5,0 0 15,11 58-20,-9-36 29,-2 5-14,0-4-9,0 2-17,0-3 4,0-4-6,0 0-12,0-4 10,-2-2-16,-7-2 15,-2-2-9,-5-2 0,-1-2-7,-1-4-13,0 0-7,2 0-38,3-18-31,6-2-80,3 0-110</inkml:trace>
  <inkml:trace contextRef="#ctx0" brushRef="#br0" timeOffset="1914">577 128 55,'0'0'134,"0"0"-85,0 0-34,0 0-14,0 0 18,0 0-18,0 0 0,3 0 7,-3 0 1,0 0 16,0 0 9,0 0-14,0 0-11,0 0 17,0 0 4,0 0 21,0 0-24,0 0 24,0 0-31,0 0 10,0 0-18,0 0-2,0 0-9,0 0-1,0 0 0,4 0-56,1 0-41,-3 0-116</inkml:trace>
  <inkml:trace contextRef="#ctx0" brushRef="#br0" timeOffset="2405">577 128 136,'90'76'130,"-90"-76"-89,0 0-40,0 0 24,0 4-25,0 4 13,0 2-13,0 1 9,0-1-9,2-2 2,2-1 4,4 0-5,-2-6 18,3 2-19,1-3 33,2 0-32,-1 0 2,1 0-3,-1-4-23,-3-4 4,1-2 11,-4-3 6,-1 1 4,-1-2 2,-3 0 2,2 0-12,-2 0-26,0 5-83,0 0-112</inkml:trace>
  <inkml:trace contextRef="#ctx0" brushRef="#br0" timeOffset="2937">957 106 35,'0'0'117,"0"0"-39,0 0-28,0 0 12,0 0-30,0 0-5,0 0-11,0 0 1,-56 46 2,46-36-18,4 3 8,2-6-3,4 1-9,0-4 10,0 0-8,2 0 1,12-2 0,-1 2 1,5-1-1,-3-2 8,1 3-6,-3 0 0,-2 1 4,-6 0-3,-5 3-1,0 2 96,-7 3-24,-13 1-34,-2-1-15,1 0-24,4-3 7,3-4-8,8-4-11,6-2-85,0 0-46,0 0-202</inkml:trace>
  <inkml:trace contextRef="#ctx0" brushRef="#br0" timeOffset="3365">1115 16 208,'0'0'166,"0"0"-103,0 0-38,0 0-19,0 0 17,0 0-22,0 0 54,0 44-20,0-18 6,0 2-6,0 2-9,0 1-4,0-4-22,0 0 0,0-5-25,0-3-4,0-5-54,-7-3-13,0-5-45,-2-5-93</inkml:trace>
  <inkml:trace contextRef="#ctx0" brushRef="#br0" timeOffset="3612">990 202 201,'0'0'179,"0"0"-130,0 0 16,0 0-2,0 0-1,0 0-49,0 0-1,127-4-12,-98 4-36,-12 0-160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7:09.2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-1 147 97,'0'0'170,"0"0"-70,0 0-14,0 0-12,0 0-1,0 0-37,0 0 9,0-2-30,0 2 5,0 0-19,2 4-1,4 10 15,0 6 8,3 3-6,-3-1-16,2 2 16,0-4-16,-1-2-2,-1-3 10,0-6-15,-2-3 6,0-2 0,-2-4 0,0 0-11,3 0-7,-1 0-9,4-10 18,0-2-22,-1-2 12,-1 0-29,4 0-2,-2 2-20,1 4 23,1 4 21,-4 2-22,3 2 27,0 0 2,-2 4 18,1 8 2,1-2 18,3 0-7,1-2 14,-1-4 40,0-2-14,0-2 1,-3 0-25,0 0 16,-3 0-19,1-4 7,-4-6-18,1-2 11,-2-2-17,2 0-7,-1-3-1,1 3-19,-2 3-36,1 2-68,-3 5-95</inkml:trace>
  <inkml:trace contextRef="#ctx0" brushRef="#br0" timeOffset="660">422 203 228,'0'0'211,"0"0"-141,0 0 10,0 0-28,0 0-25,0 0-15,0 0-12,0 31 36,0-15-13,0 2 4,0-2-26,0 0 2,0-2-3,0-1-23,0-3-45,0-4-43,0-2-141</inkml:trace>
  <inkml:trace contextRef="#ctx0" brushRef="#br0" timeOffset="1217">637 0 35,'0'0'105,"0"0"-27,0 0 9,0 0-7,20 103 4,-20-73-35,0-2 17,0 3-21,0-3 6,0-2-34,0-2-5,0-8-10,-5-2-2,3-4 0,2-1-6,0-5-13,0-4-70,0 0-94,0 0-83</inkml:trace>
  <inkml:trace contextRef="#ctx0" brushRef="#br0" timeOffset="1719">817 64 162,'0'0'154,"0"0"-96,0 0-16,0 0 31,0 0-31,0 0 7,0 111 12,0-84-14,0-3 2,0-2-38,0-6 0,0-4-2,0-6-8,2-2-1,4-2 0,-4-2 0,2 0-13,0 0 11,5-6-15,3-8 17,1-4-26,3-2 12,-1 0-25,1 3 11,-3 7 8,1 4 8,-3 4 5,-3 2-3,0 0 4,-4 13 12,0 2 20,-4 6 9,3-3 11,-3 2-39,0-2-7,2-2-58,-2-7-129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7:11.5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149 152 121,'0'0'199,"0"0"-138,0 0-19,0 0 11,0 0 11,-14 113-7,6-80-5,-6 4 13,-1 1-26,-4-2-2,2-4-36,1-3 4,1-7-5,5-7-16,4-5-39,-1-10-21,3 0-63,0 0-231</inkml:trace>
  <inkml:trace contextRef="#ctx0" brushRef="#br0" timeOffset="264">122 220 165,'0'0'203,"0"0"-141,0 0-53,0 0 33,0 0-1,0 0 16,0 0-36,67 95 34,-56-65-19,0 2 2,-2 0-24,-2 0-13,-1-6-1,1-1-6,-2-10-25,-5-1-60,0-5-32,0-7-128</inkml:trace>
  <inkml:trace contextRef="#ctx0" brushRef="#br0" timeOffset="504">42 459 354,'0'0'164,"0"0"-105,0 0-1,0 0-36,0 0-2,0 0-19,0 0 4,112-25-5,-81 22 0,11-1-16,-9 2-108,-4 2-92</inkml:trace>
  <inkml:trace contextRef="#ctx0" brushRef="#br0" timeOffset="766">505 355 258,'0'0'155,"0"0"-69,0 0 4,0 0-17,0 0-31,0 0-17,0 0 22,-16-12 40,5 12-52,1 0-14,-4 0-12,-2 4-5,0 10-4,1 6 0,-1 4 0,5 0 0,5 0 9,4-2-8,2-3 24,0-6-24,8-3 25,17-3-19,4-3-7,22-4-29,-9 0-102,-6-12-223</inkml:trace>
  <inkml:trace contextRef="#ctx0" brushRef="#br0" timeOffset="1862">578 355 108,'0'0'202,"0"0"-115,0 0-57,0 0 44,0 0-45,0 0-2,0 0-24,5 0 42,-3 4 2,0 4-6,0 4-7,1 0-15,2 2 6,-1 2-24,2 0 6,1 0-5,1 1-4,4-6 3,-1 0-1,3-4 0,1-4-11,1-3-4,1 0-15,4 0 30,-4-13 0,1-1-12,-3-4 24,-3-2-9,-5 0-3,-1-2 2,-4 0-2,-2 0-2,0 6-42,0 2-47,2 6-22,0 2-141</inkml:trace>
  <inkml:trace contextRef="#ctx0" brushRef="#br0" timeOffset="2291">913 315 189,'0'0'139,"0"0"-96,0 0-33,0 0 7,0 0 5,0 0 4,0 0 19,4 62-9,-2-40 34,-2 0-41,0-4-1,0-1-17,0-3 1,0-7-1,0 0-11,0-6 9,0-1-7,0 0-4,0 0 2,0 0-16,0-8-59,7-8 13,-1-2 15,4-2-19,0 2-49,-1 2-12,1 4 79,-2 6 30,-1 6 17,-3 0 2,0 0 28,-1 8 33,-1 6 23,0 0 2,1 2-14,-1-4-5,0-2-32,1-2-1,-1-4-34,-2-2 1,2 0 4,0-2-1,0 0 10,2 0-14,3-14-1,0 1-16,2-6 1,-3 1-51,1 2 24,-3 4-8,2 2 28,-2 6 9,-2 4 12,2 0 1,1 2 0,-3 12 46,0 6-4,0 0 16,0 0-22,-2 1 3,2-6-30,2-1-4,-2-3-5,2-8-30,7-3-46,0 0-72,0 0-35</inkml:trace>
  <inkml:trace contextRef="#ctx0" brushRef="#br0" timeOffset="2884">1171 345 88,'0'0'153,"0"0"-79,0 0 9,0 0-8,0 0-11,0 0-11,42 102-17,-36-92 13,2-4-24,-2-2 4,3-1-28,-3-3 13,6 0-13,-3 0 15,1-11-16,0-3-22,1-2 21,-5-4-22,3 0 0,-2 0-45,0-4-37,-3 4-90,0 2-109</inkml:trace>
  <inkml:trace contextRef="#ctx0" brushRef="#br0" timeOffset="3178">1427 166 217,'0'0'118,"0"0"-62,0 0-5,0 0 15,10 113-17,-7-83 9,-1 2-16,1-4-21,-3-2 5,0-4-25,0-2 0,0-8-1,0-2-17,6-6-42,12-4-60,-2 0-35,-1-6-19</inkml:trace>
  <inkml:trace contextRef="#ctx0" brushRef="#br0" timeOffset="3378">1549 313 240,'0'0'199,"0"0"-90,0 0-73,0 0 3,0 0-37,0 0 17,0 0-18,-8 92 9,8-80 0,0-2-8,4-3 13,2-6-14,1-1 20,-1 0-21,4 0 0,-1 0-4,-1-8-16,1-4-25,-2 0 10,-2 0 2,-3 4-9,-2 2 42,0 4 0,2 2 27,-2 0-26,4 0 14,-2 8-5,5 4 11,-3 0-13,4-2-7,0-2 6,1-2-7,5-6-33,-3 0-107,-3 0-144</inkml:trace>
  <inkml:trace contextRef="#ctx0" brushRef="#br0" timeOffset="3763">1758 156 59,'0'0'126,"0"0"-37,0 0-15,0 0 33,0 132-27,0-99 10,0-3-47,0-4-20,0 0-22,0-6-1,-2-2-26,-9-7-79,0-4-58,-1-7-103</inkml:trace>
  <inkml:trace contextRef="#ctx0" brushRef="#br0" timeOffset="3950">1629 365 74,'0'0'212,"0"0"-152,0 0 0,0 0 3,0 0-18,0 0-16,0 0-28,134 0 19,-106 0-19,1 0-2,0 0-1,0-4-14,-2-6-30,-4 2 17,-10-2-54,-5 2 31,-8 0 52,0 0 0,0 4 75,-2 4-9,-9 0 58,3 0-70,-1 2-25,-1 10-21,6 6-6,0 0 11,2 0-12,2-2 20,0-4 0,0-2 17,0-2-16,2-4 11,2-2-23,3-2-9,2 0-1,2 0-9,0 0 2,3-8-46,-1-4 8,1-4-26,-4 0 25,-1 0-10,0 0-12,-4 6 22,-1 4 46,-2 6 18,1 0-2,-1 0 49,2 8-6,-2 6 47,0 0-37,0 2 5,-2-2-25,0-4-3,0-2-8,0-2-20,0-4 11,0 0-28,0-2 29,0 0-29,0 0-2,0-12-9,5-4-28,2-4-36,8-10-40,1 4-33,-3 4-87</inkml:trace>
  <inkml:trace contextRef="#ctx0" brushRef="#br0" timeOffset="4633">2326 0 368,'0'0'150,"0"0"-76,0 0 14,0 0-28,0 0-34,0 0 52,0 0-26,2 60 2,-2-38-40,-7-2-7,-4-2-7,1 2-39,-2-2-79,3-6-103,5-4-292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7:23.1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0 0 121</inkml:trace>
  <inkml:trace contextRef="#ctx0" brushRef="#br0" timeOffset="6171">3385 70 80</inkml:trace>
  <inkml:trace contextRef="#ctx0" brushRef="#br0" timeOffset="8493">4131 57 140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6:25.37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 0 140,'0'0'153,"0"0"-58,0 0 11,0 0-33,0 0 5,0 0-42,-4 0 23,4 0-30,0 0 12,0 0-14,0 0 5,0 0 4,0 0-16,0 0 13,0 0-27,0 0 3,0 0-3,0 0-12,0 0 3,2 6 1,14 2 2,4 0 0,4-4-9,5 2 20,3-2-19,-1 1 21,-5-4-26,-2 2 6,-5 3-61,-7-2-85,-7 0-195</inkml:trace>
  <inkml:trace contextRef="#ctx0" brushRef="#br0" timeOffset="406">180 73 157,'0'0'168,"0"0"-64,0 0-21,0 0 0,0 0-46,0 0-7,0 0-4,0 14 6,0-2 9,0 6-27,-4 1 19,-6-1-31,2 4 25,-5 0-27,-1-3 4,1-1-4,-2-4 0,1-2 5,1-6-4,-1 2 0,3-8 9,0 0-20,0 0 4,2 0-14,0-4-35,3-6-22,2-6-35,4-2-69,0 3 18,0 5-70</inkml:trace>
  <inkml:trace contextRef="#ctx0" brushRef="#br0" timeOffset="916">364 132 107,'0'0'163,"0"0"-100,0 0 10,0 0-6,0 0 4,0 0-39,0 0 27,0 0-3,0 0 5,0 0-9,0 0-6,0 0 6,0 0-30,0 0 9,-4 8-29,-5 6 2,-2 4 2,2 4-7,0 1 1,3-1-1,1 0 1,3-4 0,2 1-7,0-10-2,0 0 8,0-3-18,11-6-7,4 0-27,3 0 45,1-6 8,0-12-35,-1-1 1,-1-11-59,-3 3-47,-5 5-140</inkml:trace>
  <inkml:trace contextRef="#ctx0" brushRef="#br0" timeOffset="1456">562 154 62,'0'0'114,"0"0"-52,0 0-20,0 0 24,0 0-15,0 0-6,0 0-25,-49 99 7,40-85 1,5 0-11,-1-2-2,1-7-14,2-1 16,2-4-16,0 0 6,0 0-6,0 0-2,0 0 1,0 0-13,0-13 12,8-1-12,2-4 12,-1-4 2,-1 4-2,1-5-6,1 9 7,-4 0-6,0 10 6,-1 0 0,-1 4-5,-2 0 4,0 0 2,1 6 26,2 10-3,-3-2 35,0 4-30,0-5 3,-2 1-19,2-4-6,1-2 7,1-2-13,-2-2 4,2 0 5,3-4-19,2 0 19,2 0-7,0-10-3,3-6 0,-1-2-13,-4-1-49,0 5-10,0 0 11,-3 2 41,-1 6 5,-1 2 5,-2 0 9,1 4 1,-1 0 6,0 0 7,-2 8 10,0 6 9,0 0 5,0 3-15,0-2 11,0 2-31,0-3-2,0-6 0,0 2 0,0-6-40,0 0-94,5-4-244</inkml:trace>
  <inkml:trace contextRef="#ctx0" brushRef="#br0" timeOffset="2230">953 158 65,'0'0'146,"0"0"-65,0 0 28,0 0-22,0 0-12,0 0-36,0 0-13,-33 26 10,27-10-23,-4 1 10,1 5-23,1-4 16,1-4-15,0 4-2,2-5-1,1 1-15,2-6-36,0-2-66,0-2-65</inkml:trace>
  <inkml:trace contextRef="#ctx0" brushRef="#br0" timeOffset="2560">891 180 172,'0'0'179,"0"0"-122,0 0-13,0 0 2,0 0-32,0 0-4,0 0-2,56-22-6,-43 18 0,-2 4 10,0 0-11,0 0 15,-4 0-6,-3 0-1,0 0 16,-4 4-24,0 0 32,0 6-14,0 0 23,0 2-32,-11 1 6,-2-3-15,0 4 0,-5-6-1,2-2-1,-1 2 0,-1 0-36,5-8-48,2 2-208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7:21.0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146 1 7,'0'0'140,"0"0"6,0 0-38,0 0-41,0 0 6,0 0-28,0-1 18,0 1-6,0 0 2,0 0-6,0 0-11,0 0 4,0 0-37,0 0 13,0 0-15,0 0 12,0 0-19,0 0 13,-6 0-13,-2 0 0,1 4 0,-3 2 1,-2 4-10,-1 4 19,-1 4-20,-1 1 17,-1 6-14,1 0 3,1 1 4,5 0 0,5-4 1,4-2-9,0-4 13,0-2-15,8-2 13,11-4-16,-2 0-6,10-5-40,-5 1-60,-3-4-107</inkml:trace>
  <inkml:trace contextRef="#ctx0" brushRef="#br0" timeOffset="1260">428 87 85,'0'0'228,"0"0"-104,0 0-31,0 0 22,0 0-33,0 0-24,0 0-36,-22 0 6,11 0-27,-2 0 13,-3 6-13,3 2 5,-1 2-6,1 4 6,-1 2-12,4 2 12,1 0-15,4 0-4,2-2 12,3-2-24,0-3 15,5-2-19,9-1-12,6-4 7,2-3-25,2 2 16,5-3-78,-4 0-22,-4 0-166</inkml:trace>
  <inkml:trace contextRef="#ctx0" brushRef="#br0" timeOffset="1653">519 203 113,'0'0'177,"0"0"-105,0 0 8,0 0-17,0 0-15,0 0-40,0 0 31,-22 26-16,18-14 5,0-2-14,2 0 2,2 0-1,0-2-15,0 0 8,0-2-1,2-5-5,8 2 7,1-3-18,2 0 5,3 0-5,-3-6 2,1-5-9,-5 2-10,-3-1-19,-4 0 44,-2-2-5,0 2-4,-2-2 10,-9 2-24,3 0-48,0 6-22,2 0-53</inkml:trace>
  <inkml:trace contextRef="#ctx0" brushRef="#br0" timeOffset="2111">519 203 121,'145'-36'179,"-145"36"-88,0 0-43,0 0-6,0 0-14,0 4-20,2 6 44,5 4-37,-3 2 29,1-2-14,-3 0 2,-2-2-15,0-2-5,0 0 9,0-6-11,0 0 6,0-3-14,0-1-1,0 0 8,0 0-5,0 0-4,0-7-32,0-8-1,0-2 9,3-1-7,7 0-25,2 0 29,3 4-14,1 4 40,-1 4-13,-1 6 14,-1 0-8,-2 0 2,-1 6 6,-2 8 20,-1 2 38,-3 0-15,-2 0 9,0-2-39,4-2 8,-4-2-20,0-4-1,2-2 0,3-2-1,-1-2 0,6 0-92,3 0 53,-1 0-62,-5-6-89</inkml:trace>
  <inkml:trace contextRef="#ctx0" brushRef="#br0" timeOffset="2650">1023 143 93,'0'0'142,"0"0"-59,0 0 32,0 0-47,0 0-20,0 0-48,0 0-12,0 0 12,-2 2 5,8 12 41,6 2-29,-3 0 26,2-2-30,-2-2-8,0-4 2,-3-2-6,3-6-1,0 0 1,0 0 33,2 0-21,1-8 0,-4-4-11,1-4-4,3 0-16,-4 0-6,7-2-59,-1 6-77,-3 2-150</inkml:trace>
  <inkml:trace contextRef="#ctx0" brushRef="#br0" timeOffset="2989">1299 147 82,'0'0'313,"0"0"-183,0 0-104,0 0-1,0 0-2,0 0-22,0 0 22,5 30-23,-5-14 16,0 0-14,0-2 9,0-1-11,0 0-29,2-5-81,-2-4-170</inkml:trace>
  <inkml:trace contextRef="#ctx0" brushRef="#br0" timeOffset="3212">1299 147 68,'81'34'180,"-77"-34"-76,1 2-23,1 0-2,4-2 2,-2 0-6,3 0-46,1 0-9,-4 0-20,3 0 7,-3-6-1,-2 0-5,-2-2-1,-4 2 1,0-2-1,0 2 7,0 0-14,-4 4 16,-2 0-21,-2 2 13,2 0-2,1 6-14,1 10 14,2 2 0,2 0 0,0-2-1,0-2 2,2-4-1,7-2 2,3-2 3,-2-4 3,6 0-1,2-2-6,-1 0-12,0 0 5,1-8-45,-5-2 10,-1-4 7,-3 0 34,-3 0-27,-4 4 27,1 0-26,-3 6 25,2 2 1,-2 2-9,0 0 10,3 12 26,-1 4 45,0 2-35,0 0-7,0-2-2,-2-4 13,3-4-16,-3-4-13,0-4 6,0 0-4,0 0 13,0 0-25,2 0 28,2-8-29,0-6-12,4-2-27,0-2-21,5-8-44,-1 6-62,-1 2-69</inkml:trace>
  <inkml:trace contextRef="#ctx0" brushRef="#br0" timeOffset="3828">1813 57 245,'0'0'130,"0"0"-97,0 0 22,0 0 6,0 0-34,0 0 11,0 0-27,10 114 25,-10-92-35,0-4 8,0 0-9,0-4-47,0-4-49,0-5-160</inkml:trace>
  <inkml:trace contextRef="#ctx0" brushRef="#br0" timeOffset="4025">1790 191 189,'0'0'131,"0"0"-84,0 0 22,0 0 3,0 0-16,0 0-8,0 0-15,60 0-20,-45 0 0,-1 0-10,1-4-6,1-6 1,-5 0 1,0 2-21,-4-2-14,-5 2-12,-2 2 30,0 4-23,-4 2 17,-10 0 24,1 0 23,-1 12 6,3 6-28,5 2 22,2 2-14,4 0 5,0-2 11,0-5-2,2-1 11,6-3-33,5-5-1,5-5-1,14-1-61,-1 0-100,-4-7-44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7:25.7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28 114,'0'0'91,"0"0"-29,0 0 51,0 0-25,0 0 10,0 0-19,0 0 5,0-28-2,0 28-36,0 0-20,0 4-16,0 10 5,0 8 2,0 0 11,0 4-27,0-1 13,0-3-14,0-3-21,0-2 3,0-7-29,0-2 5,0-7-1,0-1 32,0 0-11,0 0 6,0-4-11,0-10 8,0-2 19,0-2-8,2 0 8,5-2-15,-1 2 14,5 0 1,3 6-7,-1 0 6,5 4 1,-1 4 0,-1 0 0,-1 2-1,1 2 2,-5 0-4,-3 0 10,-2 0 3,-4 8-3,-2 0 28,0 2-2,0 2-14,0 4 4,0 3-14,-8-4 2,0 3-4,6-1-14,0-3 14,2-5-17,0 0 9,0-4 1,10-1 0,0-1 0,3-3-1,3 0-5,-1 0 0,2 0-16,-5-11 21,0 1-36,-3-4 11,-7 0-6,-2 2 13,0 0 13,0 2-4,-6 2 9,-6 5 2,3 3 8,-2 0-8,2 0-2,0 14-1,1 5 1,3 2 1,3-3 0,2 0 11,0-4-10,0-2 27,2-5-28,5 0 4,3-3-4,0-4-36,7 0-42,-3 0-42,-3-4-155</inkml:trace>
  <inkml:trace contextRef="#ctx0" brushRef="#br0" timeOffset="887">416 44 100,'0'0'209,"0"0"-114,0 0 2,0 0-11,0 0-6,0 0-47,0 0-3,-13 0-29,4 4 0,0 6 5,0 2-5,3 2-2,4 0 7,-1-2-16,3 0 20,0-2-20,0-2 8,0 2 1,9-1 1,0-4 0,2 3 0,-2-2 1,0-2-6,-3 0 13,-1 0-16,-3 1 11,-2-4-13,0 6 20,0 1-8,-13 3 14,-5 0-14,-2 1 7,2-3-2,1 0-14,1-1-8,3-4-32,3-2-93,6-2-107</inkml:trace>
  <inkml:trace contextRef="#ctx0" brushRef="#br0" timeOffset="1316">485 120 324,'0'0'138,"0"0"-90,0 0-9,0 0-6,0 0-33,0 0 3,0 0 10,14 65-22,-10-51 18,3-2-15,-1-2 13,2-2-7,0-4 0,1-2-4,3-2 2,-2 0 4,3 0-11,1-6 18,-3-6-18,0-1 10,-2-1-1,-2 1 0,-5-1 0,-2 0-10,0 3-55,0 4-23,-4 0-95</inkml:trace>
  <inkml:trace contextRef="#ctx0" brushRef="#br0" timeOffset="1676">771 0 163,'0'0'142,"0"0"-60,0 0-17,0 0 0,0 0-31,0 0-8,0 0 36,0 38-23,0-14 13,0 2-16,0 4 15,0-2-37,0 3-8,0-5-6,0-2-17,-2-6-35,-1-5-29,3-6 0,0-5-47,0-2-112</inkml:trace>
  <inkml:trace contextRef="#ctx0" brushRef="#br0" timeOffset="2015">1016 4 139,'0'0'197,"0"0"-103,0 0-49,0 0 21,0 0-37,0 0 4,0 0-33,0 86 13,0-58-3,0 0 5,0 0-4,0 1-10,0-5-2,-5-4-76,0-4-21,-1-8-88,2-4 99,-3-4-95</inkml:trace>
  <inkml:trace contextRef="#ctx0" brushRef="#br0" timeOffset="2223">929 190 78,'0'0'165,"0"0"-106,0 0-16,0 0 23,0 0 1,0 0-43,0 0-2,71-1-22,-51 1 15,0-3-14,2-1-2,3-1-16,-2-1-58,-4-1 21,-3-1 0,-5 2 40,-5 1 14,-4-2 0,-2 4 11,0 0 37,0 2 11,0 1 9,0 0-13,0 0-31,0 0-2,0 4-21,0 3 3,0 1 3,0 1-11,0-4 12,0-1-7,0 0-1,0 1-6,0-4 6,0 2-45,0-3-40,3 0-179</inkml:trace>
  <inkml:trace contextRef="#ctx0" brushRef="#br0" timeOffset="2645">1316 138 228,'0'0'120,"0"0"-54,0 0 25,0 0 7,0 0-34,0 0-5,0 0 4,-4-3-21,-1 3-3,1 0-37,0 0 12,2 0-5,-6 0-16,4 0 8,-3 5-1,1 4 0,-1 1-1,3 2 0,1 2-7,1 1 0,2-1 16,0 1-16,0-4 12,0 0-5,0-5 1,0 0-6,2-4-14,8-2-11,-4 0 15,5 0-5,-2 0 21,0-8-34,0-4 16,-3-2-21,-1 0 16,-5 1-1,3 2 8,-3 0 1,0 6 15,0 0-10,0 5 3,0 0 6,0 0-11,4 6 12,0 9 18,1 1 1,-1 0-6,2-1-1,2-1-12,0-1 0,1-3-15,3-6-48,7-4-27,-3 0-115</inkml:trace>
  <inkml:trace contextRef="#ctx0" brushRef="#br0" timeOffset="3131">1511 149 18,'0'0'287,"0"0"-137,0 0-80,0 0 24,0 0-33,0 0-25,0 0-25,-17-22 23,13 22-32,-2 8 5,-1 7-7,2 3 0,1 3 0,1-3 1,3-3-11,0-2 18,0-3-18,0-4 11,0-4-2,0-2 1,0 0-2,5 0-9,-1 0 11,4-10-6,0-4 16,-1-4-13,-1-4 10,-1 0-11,-2-3 10,-1 1-4,0 1-2,-2 4-8,0 7 6,0 4 0,0 8-4,0 0-23,0 0 2,0 12 9,0 8 10,4 2 0,3 6-23,-3-6-47,0-4-84</inkml:trace>
  <inkml:trace contextRef="#ctx0" brushRef="#br0" timeOffset="3580">1511 149 80,'89'11'180,"-89"0"-52,0 0-48,0 3 19,0-3-35,0-1-28,0-5-6,2 0-27,0-5 43,0 0-13,3 0-15,-3 0-18,2 0-1,2 0-12,-1-10-14,2 0-22,-2-11-28,-5 6-12,0 0-138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7:30.6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0 111,'0'0'181,"0"0"-40,0 0-34,0 0-63,0 0-5,0 0-39,0 0 35,0 0 21,0 58 2,0-28-3,3 3-9,-3 0-11,0-1-34,0-3-1,0-5-23,0-6 16,0-9-22,0-2 23,0-5-2,0-2 8,0 0-1,2-2-5,2-12 5,5-2-28,0-5 28,0 3-30,3 3 15,1 1-20,-3 7 29,0 5-10,1 2 15,-2 0-11,-2 9 13,-1 6 0,-3 2 0,-3 1 46,0-4-10,0 0 15,-7-2-28,-9-2 16,1-5-16,-1 2-9,1-5 6,3-2-20,3 0 0,3 0-57,6-4-51,0-8-100,0 0-62</inkml:trace>
  <inkml:trace contextRef="#ctx0" brushRef="#br0" timeOffset="501">219 162 80,'0'0'238,"0"0"-100,0 0-60,0 0 0,0 0-13,0 0-54,0 0-9,-29 9 8,22 6-17,3 2 14,2 1-14,-1-2 7,3-5 0,0 0 0,0-5 0,0-2-1,3-2 1,1-2 0,3 0-21,-1 0 15,0 0-15,2-5 20,-4-2 0,1 3 1,-3 0 0,0 1 0,-2 3 0,2 0-1,0 0 1,1 5 0,-1 4 25,3 4-25,1-3 0,1-2-72,-3-2-157</inkml:trace>
  <inkml:trace contextRef="#ctx0" brushRef="#br0" timeOffset="965">219 162 140,'117'-34'143,"-121"34"-93,-4 0-38,4 8 15,-3 4-21,5 2 3,-2 0 1,4 0 10,0 0 26,0-2-17,0 1 9,0-5-17,0 2 7,4-4-28,0 2 13,-1-4-13,-1 0 1,-2 0 0,0 0-1,0-1 19,0 2-19,-7 1 10,-5-4-10,2 2-16,1-4-105,-1 0-147</inkml:trace>
  <inkml:trace contextRef="#ctx0" brushRef="#br0" timeOffset="1268">394 239 36,'0'0'316,"0"0"-170,0 0-96,0 0 24,0 0-2,0 0-59,0 0-1,0 0-11,40-10-2,-29 6 2,-2 1-2,1-3-7,-4 2-9,1-1 1,-3-2-5,-4 0 20,0-1 2,0-2-6,0 1 15,0 1-5,-4 3 2,-3 2 28,1 3 21,-2 0-24,0 3-32,1 12 8,0 6-16,2 2 16,3 2-5,2-3-3,0-4 14,0-2-14,0-2 9,10-4-9,1-4-6,5-4-56,-3-2-87,-2 0-178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7:32.5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0 129,'0'0'232,"0"0"-115,0 0-13,0 0-12,0 0-10,0 0-54,0 0 5,0 26-1,0-4-2,0 2-4,0 4-17,0 2 17,0 0-26,0 0 17,0 0-16,-6-4-2,-1-4-31,2-4 0,1-6-20,2-4-24,0-2-40,-1-6-148</inkml:trace>
  <inkml:trace contextRef="#ctx0" brushRef="#br0" timeOffset="353">224 54 176,'0'0'126,"0"0"-95,0 0 3,0 0 25,0 0-20,0 0-32,0 0 45,2 2-7,-2 8 4,-2 4-23,-5 2 7,0 2-7,1 0-13,1 2 10,-1 0-22,3 0 18,-2 0-18,5-2 16,0-4-16,0 0 3,0-2-4,0-4 0,3-2-1,4-4-11,2-2-10,-1 0-10,4 0 32,-1-2-23,-3-10 7,2-2-4,-8 0 3,-2-2 2,0 4 5,0 4 10,-16 6 18,-1 2 41,-4 0-51,3 8 18,-1 6-26,3 2 1,3 6-1,3-4-94,2-4-252</inkml:trace>
  <inkml:trace contextRef="#ctx0" brushRef="#br0" timeOffset="1208">436 178 175,'0'0'78,"0"0"-29,0 0 4,0 0 19,0 0-39,0 0-4,131-2-22,-86 2-1,2 0 6,0 0-11,-2 0 9,-5 0-9,-5 0 19,-6 0-9,-4 0 9,-5 0-20,-4 0 18,-5 0-7,-2 0-9,-3 0 13,-1 0-15,-2 0 0,-1 0 13,-2-2-10,0 2-3,0-2 21,0-2-13,-16 0-8,-4-2-15,-2 0-9,-1 0 6,1 0-25,4-2 43,7 2-3,2-2 2,5 0 2,2 2 12,2 0 0,0 2-12,0 0 6,0 4-6,0 0 9,2 0-4,8 0-4,4 0-2,1 4 24,4 4-14,-4 2 8,3 2 5,-5-2-12,-1 0 18,-4 0 3,-1-2 21,-5 0-8,-2 2 16,0 0-8,0 0 1,-11 2-31,-9 0-23,-2 0-17,-5 0-92,7-4-73,2-4-380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7:34.5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95 196,'0'0'214,"0"0"-115,0 0-44,0 0 17,0 0-25,0 0-23,0 0 22,0 79-36,0-51 44,2 2-43,0 1 8,-2-3-19,0-4-1,0-2-51,-2-3-33,-7-9-1,2-6-78,2-4-29</inkml:trace>
  <inkml:trace contextRef="#ctx0" brushRef="#br0" timeOffset="254">0 142 209,'0'0'140,"0"0"-88,0 0 6,0 0-6,0 0-45,0 0 7,129-23-12,-106 23 8,-6 0 3,-1 0-2,-5 4 25,-7 8 10,-4 0 15,0 1 5,-9 3 28,-11 0-62,-6 0-2,-1 0-28,5-3 11,4-3-13,7-5-7,4-1 6,7-4-18,0 0 4,0 0-64,2 0 36,12 0-4,6-4 29,0 3 12,-1 1-1,0 0 7,-4 0-1,-3 1-9,-6 8 20,-4 3 4,-2 0 12,0 0 51,0 0-24,-18 1-15,-1-6-12,-4 1-18,-2-1-3,4-4 5,3 0-20,2-3-3,5 0-28,8 0-79,3 0-80,0-10-325</inkml:trace>
  <inkml:trace contextRef="#ctx0" brushRef="#br0" timeOffset="788">439 156 232,'0'0'176,"0"0"-83,0 0 12,0 0 15,0 0-62,0 0 5,0 0 2,0-3 10,-6 3-24,-7 0-37,-2 0-9,-1 0 5,1 4-20,-1 13 13,5-1-11,3 4 13,2-2-14,6 1 9,0-3-5,0-2 4,6-2-11,7 0-5,2-4-34,3-2-2,-1 1-44,12-7-14,-6 0-100</inkml:trace>
  <inkml:trace contextRef="#ctx0" brushRef="#br0" timeOffset="1171">605 107 360,'0'0'137,"0"0"-49,0 0-19,0 0-2,0 0-57,0 0-3,0 0 7,0 38 18,0-13 7,0 1-26,0 0 6,0-1-18,0-1-2,0-6-16,0-2-28,0-6-72,0-3-42,0-6-148</inkml:trace>
  <inkml:trace contextRef="#ctx0" brushRef="#br0" timeOffset="1434">562 109 168,'0'0'278,"0"0"-151,0 0-62,0 0 17,0 0-20,0 0-55,0 0 5,48-6-5,-29 6-14,1 0 13,1 8-6,-2 8 0,0 0 26,-7 5-1,-3-1-11,-1-2 22,-4 2-20,-4-4 22,0 1-24,0-6 22,-2 2-30,-14-1 14,-2-2-11,-4-2-9,-1-2-13,4-2-43,1-1-24,7-3-57,4 0-33,2-7-218</inkml:trace>
  <inkml:trace contextRef="#ctx0" brushRef="#br0" timeOffset="1847">796 0 342,'0'0'169,"0"0"-101,0 0 24,0 0-44,0 0-24,0 0 5,0 0 39,62 62-10,-48-33 2,-5 1 11,-3 1-36,-6 1 7,0-2-42,0 3 0,-42 5-31,2-6-74,-5-8-253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9:26.2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0 176,'0'0'121,"0"0"-67,0 0 9,0 0-22,0 0-41,0 0-75,0 0-187</inkml:trace>
  <inkml:trace contextRef="#ctx0" brushRef="#br0" timeOffset="6104">981 186 113,'0'0'304,"0"0"-137,0 0-67,0 0 20,0 0-41,0 0-28,0 0-41,0 0 38,0 0-8,0 0 12,0 0-30,0 0 4,0 0-18,0 0-8,0 0-26,0 0-51,0 0-34,0 0-98,2 0-84</inkml:trace>
  <inkml:trace contextRef="#ctx0" brushRef="#br0" timeOffset="12172">2984 146 204,'0'0'184,"0"0"-117,0 0-63,0 0-4,0 0-118</inkml:trace>
  <inkml:trace contextRef="#ctx0" brushRef="#br0" timeOffset="15037">4219 264 104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9:17.9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193 25 36,'0'0'85,"0"0"-27,0 0-5,0 0 8,-16-4-38,12 4-14,-1-2 24,-1 2-27,1-2-6,0 0-6,1 2 6,0-2 18,2 2 26,-3 0-29,1-2 15,-1 2 3,0 0-20,1 0 8,0 0-1,2 0 19,2 0-23,0 0 21,0 0-2,0-2-8,0 2-4,0 0-17,0 0 6,0-2-11,0 2-2,4 0 8,12 0-1,3 0-5,4-2 26,4 2-18,0-2-2,0 0-2,-3 2-4,-4 0-2,-4 0-11,-3 0-5,-4 0-51,-4 0-14,-5 6-51,0 0-107</inkml:trace>
  <inkml:trace contextRef="#ctx0" brushRef="#br0" timeOffset="572">217 25 146,'0'0'195,"0"0"-90,0 0-39,0 0 14,0 0-53,0 0-2,0 0-25,0 10 8,0 0 5,5 2 6,0 2 4,-3 5-1,2 1 20,-2 6-22,-2-1 19,2 5-32,-2-3 13,0 1-19,0-2 5,0-5 1,0-1-7,-8-2 29,-4-2-5,-1-4 22,-3-2-12,-1-3 12,-4 0-39,1-3 11,0-3-1,-2-1-16,1 0 11,2 0-11,3-8 1,3-3-2,3 1-2,4-2-25,4 0 5,2 0-30,0 2-42,0-2-65,8 4-74,2 1-166</inkml:trace>
  <inkml:trace contextRef="#ctx0" brushRef="#br0" timeOffset="1458">411 59 71,'0'0'161,"0"0"-71,0 0-4,0 0 8,0 0-36,0 0-3,0 0-21,3-2 18,-3 2-29,0 0 5,0 0-21,0 0 12,0 2 18,0 11 1,0 5 1,0 4-25,0 2 22,0 3-34,0 1 8,-5-1-9,1-1 1,0-2-2,-1-2 1,3-7-2,-1-3 2,3-4-4,0-4 12,0-2-15,0 0 12,0-2-8,0 0 2,0 0-13,0 0-8,0-6 9,0-6 12,0-6-17,5-1 17,0-7-37,-3 0 18,2-1-26,-2-1 32,-2 4-4,0 3 4,0 5 12,0 6 1,0 2-3,0 6 9,0 0-12,0 2-2,5 0 2,-1 2-24,3 10 17,2 6 13,2 4 0,1 1 19,-4 1 10,3 1 13,-1-1-34,0-2 17,1-2-19,1-4 7,-1-3-13,3-3 1,-1-4 9,1-2-10,-4-4 13,3 0-13,-1-2 32,-1-14-31,-2-3 18,-2-5-5,-5-4 2,-2-3-3,0-3-10,0 1-2,0 3 1,0 4-4,0 7-38,-2 3-12,0 6-77,2 6-70</inkml:trace>
  <inkml:trace contextRef="#ctx0" brushRef="#br0" timeOffset="2592">892 84 160,'0'0'198,"0"0"-104,0 0-8,0 0 5,0 0-43,0 0 27,0 0-25,-18-6-14,7 6-34,-5 2 15,-1 10-17,-2 4 11,1 6 7,1 3-8,-1 5 8,5 2-17,1-1 9,8-1-8,4-4 19,0-5-11,0-3 18,10-2-19,4-4 4,7-4 24,0-4-14,4-4-10,4 0-13,6-3-11,-2-10-112,-12-3-159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9:23.5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 0 77,'0'0'189,"0"0"-109,0 0-6,0 0-9,0 0-6,0 0-6,0 0-11,0 0 3,0 0-2,0 0 6,0 0-23,0 0 6,0 0-23,0 8 31,-5 6-18,-4 4-2,-2 8-1,-2 5 1,-5 5 11,0 4-21,-2 2 4,2 0-12,3-4-4,1-6 8,3-4-13,5-5 8,0-5-2,4-7-12,2-3-44,0-8-34,0 0-83,0 0-76</inkml:trace>
  <inkml:trace contextRef="#ctx0" brushRef="#br0" timeOffset="419">85 62 437,'0'0'129,"0"0"-85,0 0 13,0 0-21,0 0-13,0 0-12,0 0 33,41 65-8,-30-37 30,2 4-31,-2 2-6,0-2-18,-2 0-3,0-2-8,-2-6-27,-3-2 13,1-5-31,-1-8-11,-2 0-8,-2-9-34,0 0-100,0 0-198</inkml:trace>
  <inkml:trace contextRef="#ctx0" brushRef="#br0" timeOffset="745">50 303 270,'0'0'205,"0"0"-107,0 0-36,0 0-16,0 0-36,0 0 1,0 0-10,91-8 4,-68 8-5,1-2-1,5 2-39,-7 0-83,-4 0-57</inkml:trace>
  <inkml:trace contextRef="#ctx0" brushRef="#br0" timeOffset="1066">438 223 143,'0'0'205,"0"0"-103,0 0 9,0 0-28,0 0-7,0 0-38,0 0-1,-9-26 4,0 22-17,-2 2 17,0 0-30,-5 2-2,1 0-8,1 0-2,1 0-5,1 0 6,4 8-10,1 2-9,5 2 9,0-2-9,2 2 19,0-2-20,0-2 20,4-2-32,7 0-1,1-4-10,1-2 18,-1 0 12,0 0-3,1 0 3,-3-4-31,-2-4 15,-3 0-6,-3-2 34,0 4-16,-2 0 17,0 2 2,0 2 14,0 2 4,0 0-19,0 0 5,0 10 7,0 10 33,0 2-24,0 4 15,0 4-8,-6 1 9,1-4-9,-1 1-21,-2-6 4,6-4-6,-2-4-11,2-3 14,2-4-13,-2 0 4,2-1-15,-3-2-21,3-3-45,-2 2-36,2-3-67,-2 0-204</inkml:trace>
  <inkml:trace contextRef="#ctx0" brushRef="#br0" timeOffset="1666">272 422 65,'0'0'173,"0"0"-109,0 0 1,0 0 20,0 0-2,0 0-45,0 0-14,72-8-6,-51 3-8,0 1-10,0-1-7,3-2-8,-4 3-87,-4 1-86</inkml:trace>
  <inkml:trace contextRef="#ctx0" brushRef="#br0" timeOffset="1930">558 243 91,'0'0'141,"0"0"-90,0 0 20,0 0 27,0 0-33,0 0-3,0 0-22,11 58 21,-6-40-22,-3 0 17,1-2-34,-1-2-1,2-3-6,-2-3-14,3-3 6,-1 0-1,0-5-9,4 0 13,0 0-15,3 0 12,1-13-14,-1-3 7,-1-2-2,0 0-4,-4-2-7,-1 2-5,-1 0-29,-2 6 19,-2 2-50,0 4-51,0 4-172</inkml:trace>
  <inkml:trace contextRef="#ctx0" brushRef="#br0" timeOffset="2328">795 249 178,'0'0'199,"0"0"-111,0 0-12,0 0 66,0 0-60,0 0-3,0 0-35,0 90 13,0-68-36,0-1-4,-2-3-9,-1-3-7,3-2-2,0-4 4,0-2-9,0-5-42,0-2-70,0 0-118,0-6-262</inkml:trace>
  <inkml:trace contextRef="#ctx0" brushRef="#br0" timeOffset="7042">851 173 110,'0'0'56,"0"0"-18,0 0 5,0 0 15,0 0-30,0 0 11,0 0-3,0-2 35,0 2-25,0-2-20,0 2 15,0 0-15,0 0 31,0 0-28,0 0 9,0 0-30,-3 0 18,1 0-7,0 0-4,0 0 4,0 0-18,2 0 12,-3-2-12,3 2 12,-2 0-11,-1 0 2,3 0-4,-2 0-14,0 0-57,0 0-134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9:32.9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89 0 113,'0'0'229,"0"0"-124,0 0-11,0 0-10,0 0-6,0 0-41,0 0 27,2 12 2,-2 0-12,0 4-15,0 0-26,-6 4-3,-23 11-10,1-7-72,0-2-230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9:35.3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242 45 97,'0'0'236,"0"0"-130,0 0-11,0 0-10,0 0-8,0 0-41,0 0-5,-13 0-24,0 0-6,-5 5 0,-4 4 7,0 1-12,-1 2 10,-1 2-11,2 2 11,2 0-12,1-2 5,7-4-9,5-2 9,3-1-9,4-4 8,0 4-6,0 1 6,8 0-34,5 0 20,6 0-10,1-2 25,-3 0 0,-1 2 1,-3-2 0,-2 3 1,-7 1 5,-1-2-5,-3 2 55,0 2 2,-7 0-6,-10 0-35,-4 0-5,-1 0-7,0-1-4,2-4-2,5 1 7,3-3-13,3-1-19,7-4-36,2 0-62,0 0-87</inkml:trace>
  <inkml:trace contextRef="#ctx0" brushRef="#br0" timeOffset="534">412 212 235,'0'0'286,"0"0"-171,0 0-6,0 0-13,0 0-10,0 0-46,0 0-5,-25-4-21,15 4-13,-4 6-1,1 6 12,-1 0-22,3 3 18,2-1-16,2 0 13,5-4-6,0-2 1,2-4-10,0 0 10,0-2-16,4-2 16,10 0-6,-1 0-1,5 0-2,1-8 1,0-4-40,-4 2-10,-1-1 0,-8 1 11,1 5 9,-5 0-1,-2 4 28,0 1-8,0 0 3,0 0-1,0 1 17,2 9 0,0 0 1,6-1 0,-2-3 0,5-2 15,5-2 10,-1-2 29,5 0-33,0-2 1,0-10-21,1-1 4,-4-1-5,-1 0-1,-5-2 9,-1-2-8,0-2 5,-6-1-3,-1-3 0,-3 2 3,0-3-5,0 1-1,0 2 0,-7 4 6,-3 4-5,2 6 7,1 6-7,-1 2 14,0 0-14,2 6-2,-1 14-7,1 4 8,-1 5 0,2 3 0,3 5-1,0-3 2,2 0-4,0-3 12,0-6-16,2-4 8,10-5-2,3-6-41,10-4-55,-5-6-73,-3 0-319</inkml:trace>
  <inkml:trace contextRef="#ctx0" brushRef="#br0" timeOffset="1293">872 8 178,'0'0'282,"0"0"-156,0 0-100,0 0 66,0 0-28,0 0-18,0 0-14,0-2 21,0 2 5,0 10-20,0 6 21,0 4-23,0 5 9,0 1-39,0 2 28,0 3-22,0 1 2,-4-2-5,2 3-6,-4-5-6,2-4-39,4-4-14,0-6-77,0-10-29,0-2-69,0-2-287</inkml:trace>
  <inkml:trace contextRef="#ctx0" brushRef="#br0" timeOffset="1669">790 243 173,'0'0'201,"0"0"-92,0 0 16,0 0-33,0 0-34,0 0-57,0 0 0,39-11-1,-14 7 0,4 0 0,-2 2 10,0 2-22,0 0 6,3 0-60,-5 0-68,-5 0-132</inkml:trace>
  <inkml:trace contextRef="#ctx0" brushRef="#br0" timeOffset="1922">1121 206 375,'0'0'148,"0"0"-71,0 0-8,0 0 15,0 0-52,0 0-31,0 0 11,-65 32-11,59-16 27,1-3-21,3 1 35,2-4-7,0-4-8,0 0-11,0-2-4,9-2-12,3-2-6,-2 0 5,3 0-35,1 0 3,-3-10-32,3 0 16,-5 0-2,-3 2 21,1-1 11,-5 4 5,-2 2 12,2 3 0,-2 0 0,2 0 4,3 7 15,0 3-8,-1 0 2,5 2-11,-1-4 0,6-2-54,-1-2-132,-1-4-186</inkml:trace>
  <inkml:trace contextRef="#ctx0" brushRef="#br0" timeOffset="2389">1562 180 324,'0'0'134,"0"0"-71,0 0 20,0 0 15,0 0-25,0 0-18,0 0-8,-34-8-45,20 8 16,1 0-17,3 1 3,-2 8-4,5-1-1,1 2 1,4 0-6,0-2 5,2 2-5,0-2-1,0 0 2,0-2 4,10 2-3,1-1 4,-1-1 1,0 0 0,-3 0-1,0-2 1,-4 2-2,-3 0 9,0 0 4,0 4 40,-3 0 6,-11 2-34,-3 0-16,-3 1-3,2-4-3,3 0-4,-2-1-9,9-4-20,1-4-61,5 0-48,2 0-117</inkml:trace>
  <inkml:trace contextRef="#ctx0" brushRef="#br0" timeOffset="2848">1626 238 88,'0'0'328,"0"0"-180,0 0-86,0 0 21,0 0-29,0 0-2,0 0-14,0 53 28,0-37-34,0 0-6,-2 0-25,0-3 7,2-1-8,-2-5-26,2-2-62,0-3-88,0-2-92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6:29.1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54 153,'0'0'255,"0"0"-99,0 0-71,0 0 18,0 0-19,0 0-32,0 0 0,0 1-29,-7 11 17,1-2-28,-3 7 12,-1-8-24,4 5 0,-3-2-7,3 2-34,1-6-25,0 2-40,3 0-21,-2-2-148</inkml:trace>
  <inkml:trace contextRef="#ctx0" brushRef="#br0" timeOffset="1215">281 15 42,'0'0'94,"0"0"-44,0 0 1,0 0 11,0 0-2,0 0-6,0 0 21,0-15-28,-4 15-2,-1 0-28,3 0 24,-5 0-30,3 0 7,-1 0-11,-1 0-6,-1 9 10,-2 0-9,0 5-4,0 3 11,-2 1-10,2 4 2,-2 0 5,2 0-5,0 2 0,2-2 5,0-6-4,3 0-4,0-4 11,2-4-18,-1 2 6,1-10 2,2 4-93,0-4-134</inkml:trace>
  <inkml:trace contextRef="#ctx0" brushRef="#br0" timeOffset="1952">145 138 111,'0'0'106,"0"0"-52,0 0 1,0 0 3,0 0-38,0 0-1,0 0-12,58 13-6,-45-13 6,3 2-6,2-2-2,-5 3-48,1-3-81</inkml:trace>
  <inkml:trace contextRef="#ctx0" brushRef="#br0" timeOffset="4512">643 27 325,'0'0'172,"0"0"-71,0 0 32,0 0-35,0 0-13,0 0-50,0 0 18,0 0-18,0 0-6,0 0-12,-5 10-4,-8 8 3,-5 3-7,0 2-12,1 3 12,1 0-15,0-2 6,5-4-15,0-4-50,7-4-27,1-8-15,3 0-61,0-4-114</inkml:trace>
  <inkml:trace contextRef="#ctx0" brushRef="#br0" timeOffset="4837">645 23 172,'0'0'193,"0"0"-95,0 0-53,0 0 0,0 0-21,0 0 4,0 0 3,18 32-5,-14-11 12,-2 1-29,-2 1 15,3 3-22,-3-4 9,0 0-10,0-4-2,0 0-39,0-4-48,0-4-49,0-2-101</inkml:trace>
  <inkml:trace contextRef="#ctx0" brushRef="#br0" timeOffset="5144">543 147 68,'0'0'118,"0"0"-69,0 0 8,0 0-23,0 0-1,0 0-17,0 0-14,106 4 2,-88-2-4,-5-2-23,-1 0-107</inkml:trace>
  <inkml:trace contextRef="#ctx0" brushRef="#br0" timeOffset="5407">790 81 201,'0'0'213,"0"0"-115,0 0-21,0 0 1,0 0-51,0 0-2,0 0-17,-2 13-2,-5 0-6,-1 1 8,0 0-7,2 4 1,-3-2-1,3 2-1,0-4-29,0-4-82,-1-2-40,5 0-74</inkml:trace>
  <inkml:trace contextRef="#ctx0" brushRef="#br0" timeOffset="5661">783 32 88,'0'0'129,"0"0"-75,0 0 17,0 0-26,0 0-6,0 0-18,0 0 8,85-18 9,-76 18-1,1 4 60,-4 5-74,-4 4-1,-2 1-21,0-1 12,0 1-6,0 0 8,-8-2-7,-4-2-7,3 2-1,1-6 7,-2 2-13,1-4 6,5 0-11,0-2-43,2 1 17,2-3-6,0 0-35,0 0 4,2 0 41,6 0 20,-1 1-4,1 3 17,0 4 0,-2 2 13,1 2 7,-3 2 13,0-6-1,2 6 59,-4-8-52,-2 2-32,0 0 10,0-6 2,-2 2 14,-12 0-32,-1 0 15,-4-4-16,1 0-33,-1 0-49,3-4-83,3-6-181</inkml:trace>
  <inkml:trace contextRef="#ctx0" brushRef="#br0" timeOffset="6338">987 125 46,'0'0'204,"0"0"-64,0 0-65,0 0 16,0 0-39,0 0-15,0 0-24,-21 14-1,15 0 2,-1 4-14,1 2 21,0 0-20,4 0 14,2-2-8,0-4-10,0-6 4,0 2-1,0-6 0,8 0 0,0-4-2,5 0 8,1 0-12,-1-12-1,-1-2-1,-1-4-21,-5-4 27,-1 4-15,-2-4 14,-3 0 3,0 8 0,0 0-6,-3 2 4,-4 4 1,3 2-82,2 2-35,-1 0-126</inkml:trace>
  <inkml:trace contextRef="#ctx0" brushRef="#br0" timeOffset="6772">1167 95 215,'0'0'185,"0"0"-93,0 0-4,0 0-3,0 0-50,0 0-5,0 0-29,0-1 26,0 10-2,0 9 12,0 4-11,-4 0-16,0 0 5,-1 0-9,3-4-4,2 0 4,0-4-4,0-4 5,0-2-6,0-8-1,0 0 0,0 0-1,0 0 2,9 0 3,-1-14-3,4-8-2,-1 4-21,0-4-26,0 0-47,2 0-14,-3 8-58,-4 4-104</inkml:trace>
  <inkml:trace contextRef="#ctx0" brushRef="#br0" timeOffset="7222">1331 125 91,'0'0'201,"0"0"-77,0 0-26,0 0 23,0 0-50,0 0-5,0 0-21,0 0 8,0 0-27,0 0 0,0 0-16,0 0-9,-3 13 12,-3 5-12,-4 1-2,4 1 12,-1 0-19,3 0 8,-1-4 0,3-4-20,2-2-29,0-2 1,0-8-70,0 0-32,0 0-84</inkml:trace>
  <inkml:trace contextRef="#ctx0" brushRef="#br0" timeOffset="7539">1333 107 124,'0'0'126,"0"0"-51,0 0-10,0 0-21,0 0-42,0 0 14,0 0-15,91-22-1,-77 22 0,-5 0-17,-5 0-87,-2 0-108</inkml:trace>
  <inkml:trace contextRef="#ctx0" brushRef="#br0" timeOffset="7754">1333 107 78,'4'62'101,"5"-62"-39,5 0-24,-1 0-4,0 0-32,3 0 17,0 0-18,-3 0-2,0 0 1,-4 0-7,-2 0-107</inkml:trace>
  <inkml:trace contextRef="#ctx0" brushRef="#br0" timeOffset="7952">1306 285 65,'0'0'149,"0"0"-34,0 0-51,0 0-4,0 0-4,0 0-37,0 0-7,71 18-5,-53-18-3,11 0-4,-6 0-10,-3 0-173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9:38.7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0 224,'0'0'176,"0"0"-90,0 0-15,0 0 17,0 0-59,0 0-23,0 0 5,0 6-11,3 12 26,0 6 7,-1 4 15,-2 4 13,0 1 5,0 3-30,0-4-3,-5-2-32,-2-6-2,1-6-1,1-6 2,3-8 0,2-2 0,0-2-1,0 0 1,0-8-6,0-10-40,9-4 14,2-1-7,0-3-5,0 1-24,3 2 26,-3 5 6,2 4 7,-2 3 9,0 10-11,2 1 31,-1 0-23,-1 5 23,-3 12 0,2 1 9,-4 2 1,-1-1 9,-3 1 1,0-1-11,0-4-9,0-3-94,-2-6-161</inkml:trace>
  <inkml:trace contextRef="#ctx0" brushRef="#br0" timeOffset="510">304 106 413,'0'0'137,"0"0"-71,0 0 12,0 0-19,0 0-28,0 0-30,0 0 25,-60 85-6,58-63 10,2-2-29,0-4 12,0-4-2,2-4 15,10-4 6,5-4-22,1 0 7,2 0-15,2-12-4,-4-4-3,-2-1-3,-8-4 10,-3 3-2,-5-1 0,0-1 0,0 2-27,-20 4-60,0 4-73,0 4-463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9:40.3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0 166,'0'0'227,"0"0"-112,0 0-34,0 0 27,0 0-50,0 0-19,0 0-39,0 2 10,0 14-3,0 6 29,0 4-10,-4 5-11,0 1 15,0 2-21,-3-2 14,1-1-22,0-3 5,2-8-4,2-6-2,2-4 0,0-6-6,0-4 5,0 0-9,0 0 4,0-4-23,0-12 28,6-2-17,4-5 17,-1 0-29,-1 0-3,4 3 12,-3 2 1,1 6 19,2 6-9,1 4 9,-2 2-7,1 0 6,-4 2-5,1 12 7,-3 4 0,0 2 1,-4 1 12,-2-3-13,0 2 7,0-4-7,0-2-28,0-2-66,-2-6-62,-4-2-134</inkml:trace>
  <inkml:trace contextRef="#ctx0" brushRef="#br0" timeOffset="519">260 147 312,'0'0'134,"0"0"-61,0 0 0,0 0-35,0 0-22,0 0 0,0 0-15,-60 32 11,47-12-6,2 3 14,2-1-8,4-2-1,3-2 4,2-6-2,0-2 19,0-2-32,2-4 22,5-4-21,2 0 6,0 0-7,2 0 0,0-6 0,0-8-13,-2-2 0,0 0-14,-2 2 17,-3 1-14,-2 6 23,-2 0 2,3 6-3,-3 1-5,0 0-7,2 0 7,0 8 7,0 3-1,0 2 13,0-1-21,1-4 9,-1 0-42,1-6-65,-1 0-66,-2-2-204</inkml:trace>
  <inkml:trace contextRef="#ctx0" brushRef="#br0" timeOffset="996">260 147 104,'83'-34'146,"-83"36"-80,0 12 32,0 4-8,0 2-31,0 2 6,0 1-16,2-2 29,0 0-48,2-3-4,1-4-19,-1-2 2,0-6-9,2-2 7,0-2-14,1-2 14,1 0-13,1 0 6,5-8 0,-3-6-22,0-4 21,-2 0-13,0-1-21,-3 4 5,-2 0 0,0 7 30,-2 4-6,0 4 5,0 0-12,0 4 13,0 14 0,3 5 13,-3 1-3,0 4 15,-2 2 11,0-1-17,0-1 24,0-2-23,0-4 8,-7-4-28,-1-2 11,0-6 4,0-2-15,1-2 0,1-2-49,-1-4-22,2 0-64,1 0-232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9:41.9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169 0 228,'0'0'152,"0"0"-72,0 0 24,0 0-50,0 0-4,0 0-31,0 0 11,0 0-5,-129 25-1,110-7-10,9 2-13,3 4 0,5 0 10,2-2-6,0 1 2,2-3 32,13-4-16,1-2-10,4-4-13,2-4-13,1-2-4,6-4-44,-8 0-44,0 0-130</inkml:trace>
  <inkml:trace contextRef="#ctx0" brushRef="#br0" timeOffset="340">333 40 337,'0'0'153,"0"0"-62,0 0 20,0 0-6,0 0-46,0 0-47,0 0 1,-29 7-7,18 7 2,1 2-6,-2 4 4,3 2-4,1 1 8,1-1-9,2-2 15,3-2 14,2-4-28,0-2 8,0-2-3,0-3-14,0-6 17,2-1-20,3 0 4,2 0 0,1 0-1,1-4-10,3-10 8,-4-4-27,1 0 10,1-4-26,-4 2 26,-2-1-20,-2 7 30,1 4 6,-3 4 8,2 6 2,-2 0-20,0 0 20,2 10-2,0 6 2,0 5 0,-2 1 20,0-2-4,0-2 2,0-4-10,0-4-8,0-2 0,2-1-7,-2-7-52,4 0-143,-4 0-285</inkml:trace>
  <inkml:trace contextRef="#ctx0" brushRef="#br0" timeOffset="856">425 93 175,'0'0'197,"0"0"-91,0 0-67,0 0 34,0 0-31,0 0-26,0 0 37,2 22 9,0-5 22,1 3-38,-3-2-1,0 2-33,0-2 8,0-4-20,0-2 9,0-4 0,0-1-9,0-6 6,0-1-3,0 0-2,0 0-1,0-12-17,0-4-13,0-4 18,2-2-27,5-1-7,1 5 14,3 4 6,1 6-10,3 2-71,-1 4-33,-3 2-151</inkml:trace>
  <inkml:trace contextRef="#ctx0" brushRef="#br0" timeOffset="1225">592 89 150,'0'0'251,"0"0"-135,0 0-80,0 0 46,0 0-40,0 0-25,0 0 16,2 36 32,-2-14 12,0 1-25,0 1-7,0-4-45,0-2 23,-2-4-22,-2-6 13,-1-2-12,3-3 6,-1-3-3,3 0-4,0 0-2,0-7 1,0-9-14,3-2-24,6-2 31,4 0-28,3 4 19,-1 2-1,3 5-29,8 4-22,-3 0-59,-3 5-94</inkml:trace>
  <inkml:trace contextRef="#ctx0" brushRef="#br0" timeOffset="1622">832 138 101,'0'0'283,"0"0"-123,0 0-62,0 0 19,0 0-23,0 0-59,0 0-5,0 0-14,0 0 24,0 5-34,0 8 12,-2 3-17,0 4 3,0 0-4,2-2-1,0 1 1,0-5-19,0-3 16,2-2 6,7-3-1,0-4-1,2-2-1,1 0 0,-2 0-8,1-4-20,-1-9-2,-2-1 11,-1 0-16,-5 2 2,0 4-23,0 2 37,-2 4-1,2 2 1,1 0-10,-1 4 28,-2 10 1,3 4 1,-3 6 50,0 5 4,-3 3 31,-12 2-54,-8 5-13,2-5-19,-2-4-41,-4-4-21,7-8-68,5-5-150</inkml:trace>
  <inkml:trace contextRef="#ctx0" brushRef="#br0" timeOffset="3132">1251 45 67,'0'0'187,"0"0"-80,0 0 8,0 0-4,0 0-10,0 0-17,0 0-26,3-2 14,-3 2-23,0 0 12,0 0-38,0 0 20,0 0-12,0 0 8,0 0-17,-3 2-20,-7 12 4,-4 4 3,3 4-18,-3 7 19,1 4-20,-1 4 19,3 3-16,3 3 7,3-5-2,5-4-4,0-6-11,0-5 17,9-5-26,2-4 7,3-4-31,1-2-2,1-4-28,1-2-40,-1 0-115</inkml:trace>
  <inkml:trace contextRef="#ctx0" brushRef="#br0" timeOffset="3710">1586 212 3,'0'0'162,"0"0"-38,0 0-35,0 0 11,0 0-17,0 0-26,0 0-1,0-20 5,-2 16-1,-4 2-11,2 0 12,0 0-21,-3 2 4,3-2-28,-4 0 17,2 2-33,-3 0 6,-1 0-6,-2 0 0,-1 0 0,2 0-1,-3 8-9,3 6 18,0 2-16,2 6 1,2 0 6,5 1 1,2-1-1,0-2 1,0 0 0,0-4-1,7 0 2,1-3-11,4-4 11,1 0-2,-2-4-25,3 2 3,-1-5-28,5-2-31,-1 0-38,-3 0-115</inkml:trace>
  <inkml:trace contextRef="#ctx0" brushRef="#br0" timeOffset="4319">1808 198 117,'0'0'195,"0"0"-112,0 0 36,0 0-4,0 0-14,0 0-70,0 0-14,-27 0 6,19 0-13,-4 0 13,1 0-13,0 0 0,0 2-4,2 2-9,0 0 12,0 2-11,2-2 2,1 0-1,2 0 0,1 0 0,3 0-5,0 2 8,0 3-12,0 1 17,0 2-10,0 2 5,0 2-2,0 0 7,0 2-6,0 0 12,0 0-13,-2-1 22,-3-3-21,1-3 21,2 0-16,-1-3 7,3-2-13,0-2 0,0-2 0,0-2-26,0 0-16,0 0-57,0-2-4,0-8-116</inkml:trace>
  <inkml:trace contextRef="#ctx0" brushRef="#br0" timeOffset="4798">1661 329 204,'0'0'151,"0"0"-77,0 0 25,0 0-24,0 0-37,0 0-17,0 0-20,85-12 0,-72 12 1,5 0-4,-5 0-58,-6 0-157</inkml:trace>
  <inkml:trace contextRef="#ctx0" brushRef="#br0" timeOffset="5564">1935 277 77,'0'0'147,"0"0"-42,0 0 9,0 0-22,0 0-37,0 0 10,0 0-13,-2-4 16,2 4-32,0 0 16,0-2-17,0 2 5,0 0-17,0 0-13,0 0-8,0 0 9,11 0-3,5 0-8,3 0 11,6-4-10,0 0-2,-1 0-41,0-1-42,-3 4-42,-5-2-77,-10 3-213</inkml:trace>
  <inkml:trace contextRef="#ctx0" brushRef="#br0" timeOffset="6164">1935 390 170,'0'0'163,"0"0"-88,0 0 3,0 0-11,0 0-47,0 0 9,0 0 1,23 0 25,-12 0-18,4 0 15,3 0-26,0 0-4,4 0-13,5 0-9,-7 0-53,-5 0-185</inkml:trace>
  <inkml:trace contextRef="#ctx0" brushRef="#br0" timeOffset="7524">2399 166 160,'0'0'165,"0"0"-95,0 0-3,0 0 8,0 0-28,0 0-26,0 0 28,0-9 0,0 9 20,0-1-26,0 1 5,0 0-10,0 0 2,0 0-2,-3 0-17,-2 0-6,-4 0-9,-1 0-12,-4 1 12,-1 10-14,-1 1 11,1 2-4,1 4 1,3 0-8,0 2 8,5 1-10,0-1 8,4 0-15,2-4 17,0 0-24,0-4 23,8 0-19,4-2 10,1 1 9,1-1 1,1-4-1,2 0-7,-2-3 7,-1 2-8,-2-5 8,2 0-7,-1 0 8,0 0 0,-1 0 0,1-2 0,-1-6 1,-1-1 14,-3-2-14,2-4 13,-2-1-13,-1-4 10,-3-2-11,-4-1 1,0-1 5,0 1-5,-2 2-2,-9 3-15,-3 2 7,-1 4-34,-3 2-1,-7 6-45,8 0-41,-1 4-74</inkml:trace>
  <inkml:trace contextRef="#ctx0" brushRef="#br0" timeOffset="8381">2512 147 82,'0'0'176,"0"0"-86,0 0-27,0 0 27,0 0-40,0 0-12,0 0-28,-18 23 20,4-7-7,1 2 5,-3 4-4,-1 2-15,-1 0-6,1 3 7,-2-3-14,4-2 14,3-2-20,6-6 7,0-4 2,3-3-43,3-3-28,0-2-27,0-2-37,0 0-44</inkml:trace>
  <inkml:trace contextRef="#ctx0" brushRef="#br0" timeOffset="9485">2559 99 82,'0'0'175,"0"0"-96,0 0 28,0 0-7,0 0-31,0 0-3,0 0-15,0 0 11,0 0-42,0 0 31,6 4-18,5 7-1,3 3-14,-1 0 1,3 1-6,-3 2-12,1 1 6,-3 2 1,-5 4-11,-6 0 13,0 1 9,0 1-6,-13 2-6,-7-1-7,-1-2-22,4 0-27,-3 1-68,7-8-46,1-6-153</inkml:trace>
  <inkml:trace contextRef="#ctx0" brushRef="#br0" timeOffset="14679">2831 375 75,'0'0'139,"0"0"-48,0 0-34,0 0 33,0 0-20,0 0 5,0 0-8,-2 0 8,2 0 0,0 0-16,0 0 8,0 0-27,0 0 8,-4 2-31,4 1 3,-2-2-20,2 2 0,0-3 5,0 0-4,0 1-2,0 4-41,0 0-103,0-1-164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0:34.8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64 214,'0'0'167,"0"0"-93,0 0 1,0 0 0,0 0-32,0 0-20,0 0-23,111 12-10,-93-12-160</inkml:trace>
  <inkml:trace contextRef="#ctx0" brushRef="#br0" timeOffset="1135">701 0 228</inkml:trace>
  <inkml:trace contextRef="#ctx0" brushRef="#br0" timeOffset="6083">2615 82 212</inkml:trace>
  <inkml:trace contextRef="#ctx0" brushRef="#br0" timeOffset="15011">6148 188 408,'0'0'149,"0"0"-108,0 0-9,0 0-14,0 0-18,0 0-36,0 0-139,45 0-135</inkml:trace>
  <inkml:trace contextRef="#ctx0" brushRef="#br0" timeOffset="17448">8069 383 322,'0'0'115,"0"0"-91,0 0-24,0 0-222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0:29.1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32 111,'0'0'162,"0"0"-86,0 0-48,0 0 22,0 0-18,0 0-2,0 0-15,54-19 3,-32 14 0,5 1-17,2 2 9,2 0-1,-1 2-18,-1 0 8,-4 0-14,-8 0-125,-7 0-90</inkml:trace>
  <inkml:trace contextRef="#ctx0" brushRef="#br0" timeOffset="324">0 211 35,'0'0'128,"0"0"-40,0 0 19,0 0-18,0 0-32,0 0-26,0 0-5,92 0 4,-70 0-29,0 0 6,1 0-1,-1 0-12,1 0-11,-7 0-78,-3 0-130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0:26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209 20 2,'0'0'157,"0"0"-59,0 0 6,0 0-2,0 0 9,0 0-37,0 0 5,0 0 2,0 0-19,0 0 15,0 0-41,0 0 20,0 0-48,0 0 18,0 0-26,0 0 19,0 0-18,0 0 0,0 0 1,0 2 5,-4 2-14,0 1 17,2-4-22,-1 3 15,1-2-10,2 0 1,0-2 6,0 0 0,0 0-13,0 0 12,0 0-37,0 0 18,0 0-15,0 0 34,0 0-25,5-2 26,-1-4-6,0-2-1,0 2 6,-4-2 2,0 4 1,0 0 5,0 2 8,0 2-14,-6 0 8,-3 0-9,1 10-23,0 4-75,2 0-146</inkml:trace>
  <inkml:trace contextRef="#ctx0" brushRef="#br0" timeOffset="886">188 231 113,'0'0'209,"0"0"-115,0 0-25,0 0-7,0 0 33,0 0-47,0 0 38,0 23-13,-2-5-3,-12 0-35,-7 4-15,-1 0-8,-5 0-6,0 1-12,-4-1-49,4-7-104,10-4-346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0:28.8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0 114,'0'0'290,"0"0"-196,0 0-61,0 0-26,0 0 25,0 0-29,0 0 17,0 80-5,0-62 22,0 2 11,0-2-30,0 0 4,-2-2-22,0-2 0,2-2-1,-2-2-14,0-2-97,2-2-76,-3-4-177</inkml:trace>
  <inkml:trace contextRef="#ctx0" brushRef="#br0" timeOffset="941">200 98 91,'0'0'248,"0"0"-102,0 0-81,0 0 20,0 0-20,0 0-33,0 0-4,3-4-27,-3 4 5,0 0 4,0 8-10,0 8 0,0 4 6,0 2-6,-3 2 0,1-4-1,2-2 8,-2-4-12,2-6 12,0-4-14,0-2 15,0-2-18,0 0 11,0 0-2,0 0-11,0-12 12,0-2-1,0-4-16,0-2 17,0 0-35,0-2 18,0 4-28,2 2 32,0 4-6,1 6 8,1 4-19,0 2-24,4 0 43,0 4-8,1 12 19,3 2 0,-4 2 5,3 0-4,0-2 8,3-4 24,-3-4-2,-3-4-5,4-4-9,-3-2 16,-1 0-7,2 0 36,-2-10-43,3-4 6,-1-4-15,-4-2-9,1-2 0,-3 0-1,-4-2 0,0 2 0,0 2-14,0 8-41,0 8 7,0 4-30,-4 0-137</inkml:trace>
  <inkml:trace contextRef="#ctx0" brushRef="#br0" timeOffset="1780">572 88 168,'0'0'134,"0"0"-48,0 0 12,0 0-24,0 0-18,0 0 11,0 0-21,-16-10-7,8 10-32,-2 8 0,-1 6-5,1 2-2,1 4 0,4-2-1,0 0 1,5 0-7,0-4 4,0-2-1,5-2-5,9-4 12,1-2-13,3-2 0,11-2 0,-9 0-87,1 0-197</inkml:trace>
  <inkml:trace contextRef="#ctx0" brushRef="#br0" timeOffset="2958">481 82 133,'0'0'104,"0"0"-45,0 0-13,0 0 22,0 0-25,0 0 19,0 0-13,2-4-11,-2 4-9,0 0-12,2 0 9,1 0-17,-1-2 15,4 2-23,1 0 11,4 0-11,2 0 7,1 0-8,6 0-7,-6 0-77,-4 0-169</inkml:trace>
  <inkml:trace contextRef="#ctx0" brushRef="#br0" timeOffset="3470">454 266 65,'0'0'163,"0"0"-95,0 0-28,0 0-22,0 0 0,0 0-12,0 0 3,0 2 8,0 0 16,0 0 11,0 0 6,0 0 5,5 0-29,1 0 10,0-2-26,4 0 23,1 0-20,5 0 7,-1 0-9,5 0-1,0 0-4,2 0-5,-2-4-2,-5 2-2,1 2-52,-7 0-115,-5 0-211</inkml:trace>
  <inkml:trace contextRef="#ctx0" brushRef="#br0" timeOffset="4513">789 86 121,'0'0'171,"0"0"-88,0 0 4,0 0 18,0 0-40,0 0-17,0 0-25,-44-4 24,37 4-28,-2 0 6,0 12-18,2 2-1,-1 4-6,0 4 1,4-2-2,0 2 8,4-2-15,0-4 4,0-2 3,0-4-9,4-2 8,8-2-16,1-2-23,3-4 20,1 0-1,8 0-43,-8 0-137</inkml:trace>
  <inkml:trace contextRef="#ctx0" brushRef="#br0" timeOffset="5242">938 68 218,'0'0'215,"0"0"-92,0 0-35,0 0 3,0 0-44,0 0-37,0 0 3,0 16-11,0 8 37,0 4-38,-2 4 23,-4 2-23,0-2-2,2-2-26,0-4-28,4-6-8,0-6-2,0-6-58,0-6-132</inkml:trace>
  <inkml:trace contextRef="#ctx0" brushRef="#br0" timeOffset="5564">1107 114 332,'0'0'97,"0"0"-66,0 0 14,0 0 32,0 0-40,0 0-13,0 0-23,-31 16 9,18 6-1,-1 2 4,3 2-12,0 0 15,4-4-15,3-6-1,-1-4 0,5-6 5,0-4-12,0-2 14,0 0-12,0 0 12,0 0-4,2-14-3,7-6-11,3-2 1,-4-2-15,3 0 9,-3 2-14,0 0 29,-1 6-8,-3 4-4,3 6 15,0 6-3,2 0 1,1 0 0,2 16 9,-1 2 0,0 4 40,-2 2-19,0-2 28,-3 0-28,1-2 3,-5-4-32,-2-2 0,0-6-1,0 0-7,0-6-70,-13 0-86,-1-2-222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0:35.1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37 103,'0'0'219,"0"0"-99,0 0-14,0 0-18,0 0-10,0 0-63,0 0 4,0 30 2,0 0 12,0 4-7,0 0-11,0 0 2,0-2-10,0-4-14,0-8 9,0-2-4,0-8-60,0-6-48,0-2-51,0-2-96</inkml:trace>
  <inkml:trace contextRef="#ctx0" brushRef="#br0" timeOffset="255">0 56 335,'0'0'110,"0"0"-52,0 0 1,0 0 14,0 0-42,0 0-14,0 0 2,100-54-18,-82 54 1,0 0 7,-5 0 2,-2 4-2,-2 9 24,-6 5-11,-3 0 23,0 4 31,-7-2-27,-11 2-15,-5-4-34,2-2 18,-2-4-16,5-4-4,5-2-24,7-6-47,0 0-79,6 0-135</inkml:trace>
  <inkml:trace contextRef="#ctx0" brushRef="#br0" timeOffset="569">189 59 434,'0'0'148,"0"0"-104,0 0 47,0 0 3,0 0-38,0 0-41,12 116 2,-12-96-15,0-4-4,0-4-1,0-6 2,0-4-2,0-2 1,0 0 2,0-6-26,0-10-23,0-2 39,0-4 1,0 0-6,0 2 14,2 2-4,6 6 5,1 2-2,3 4-10,3 4-21,3 2-39,-5 0-47,-1 0-126</inkml:trace>
  <inkml:trace contextRef="#ctx0" brushRef="#br0" timeOffset="908">189 59 228,'161'50'287,"-161"-50"-157,0 0-22,0 0 14,0 0-49,0 0-18,-3 0-54,-6 14 12,-1 2-3,1 2-20,-1 0 11,8-4-2,2-2-5,0-2-4,0-4 3,0-4-7,4-2 13,8 0-1,-1 0-10,2 0-2,-1-8 4,1-6-16,-4-4 7,0 0-7,-5-2 4,-4 0 22,0 2-13,0 0 12,0 6 0,-8 4-9,-2 6 10,4 2-7,-1 0-64,1 7-109,3 4-190</inkml:trace>
  <inkml:trace contextRef="#ctx0" brushRef="#br0" timeOffset="1266">568 85 400,'0'0'148,"0"0"-44,0 0 0,0 0-13,0 0-29,0 0-50,0 0 1,0 0-12,-58 28-2,47-8-7,4 2 8,3-2 0,4-2-12,0-2 11,0-4 2,4-2-10,12-2 9,1-6-17,12-2-28,-2 0-67,-6 0-152</inkml:trace>
  <inkml:trace contextRef="#ctx0" brushRef="#br0" timeOffset="1561">568 85 172,'80'46'212,"-74"-44"-133,2-2-11,3 0 14,5 0-28,-1 0-15,3 0-39,-1 0 15,-3 0-14,-3-6 1,-2 2 4,-5 0-5,-2 0 8,-2-2-8,0 0 13,0-2-14,0-2 6,-4 4 4,-9 0-6,-3 6-4,-1 0 20,0 0 19,2 8-23,1 10-16,8 2 7,2 2-14,4-2 7,0-2-9,0-2 18,6-2-19,10-4 7,-1-4 3,4-4-30,5-2-31,-4 0-69,-4-4-212</inkml:trace>
  <inkml:trace contextRef="#ctx0" brushRef="#br0" timeOffset="1929">958 43 117,'0'0'372,"0"0"-230,0 0-57,0 0 17,0 0-25,0 0-51,0 0-25,-25-5-2,16 14-10,3 3 10,1 2-38,3 1 19,2 2-15,0-1 9,0-2 4,0 0 15,7 0 0,-1-2 8,3 0-2,-4 0 2,0-2 4,-1-2-4,-2-2-1,-2-2 10,0-4 0,0 2 39,0-2 12,0 0 8,-11 0-68,-3 0-1,3 0-35,-2 0-70,4-4-71,2-2-97</inkml:trace>
  <inkml:trace contextRef="#ctx0" brushRef="#br0" timeOffset="2320">1147 123 212,'0'0'227,"0"0"-116,0 0-36,0 0-16,0 0-5,0 0-53,0 0 4,-53-18 5,41 18-17,4 10 10,-3 4-6,3 2 3,2 2-1,4 0 1,2 0-3,0-4-3,0 0 11,0-4-7,12-4 4,-2-2-2,1-2 1,3-2 12,-3 0-3,3-2-10,-6-8 0,1-4-21,-2-2 14,-3 0-28,1 0 24,-3-2-24,0 0 5,-2 2-15,0 6 28,0 4 17,0 4-6,0 2 3,0 0-16,3 2 18,-1 12 2,2 0 19,0 0-5,1 0 6,2-4 9,-3-2-21,1-2 11,1-4-20,1-2 17,-1 0-16,4 0 19,1-6-20,-3-6 0,2-2-22,-4 0-15,-1 0 6,-1 0 5,0 4 18,-4 0 8,2 6 2,-2 4-1,0 0-2,4 0 1,-2 6 0,2 8 33,0 4-11,1-2 8,-1-2-10,0-4 18,-2-4-29,4-2 21,-2-2-29,0-2 21,3 0-20,-1 0 11,6 0-3,-3-10-9,1-2 2,4-4 5,-1 2-16,3-2 4,-3 4 3,0 3-4,1 8 4,-3 1 1,-1 0 0,-2 1 0,-1 12 34,-3 3 7,0 2-35,-1 2-3,0-4-3,-3-4-156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0:40.2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126 4 143,'0'0'193,"0"0"-41,0 0-14,0 0-19,0 0-18,0 0-25,0 0 5,-2-4-30,-8 4 1,-1 0-30,-2 0-11,-1 0-11,-3 8 0,1 8-6,3 2-14,-1 2-2,6 0-34,1 0 21,7-4-12,0-4 28,0-2-23,4-4-20,12-2-7,4-2 22,9-2-16,-4 0-77,-6 0-114</inkml:trace>
  <inkml:trace contextRef="#ctx0" brushRef="#br0" timeOffset="323">237 46 139,'0'0'176,"0"0"-85,0 0-19,0 0 19,0 0-37,0 0-22,0 0-32,-22 18 13,18-6-13,2 2 1,-2 0 7,4-2 5,0-2 13,0-2-26,0-4 18,12 0-17,-3-4 21,2 0-21,-2 0-2,0 0-11,-5 0 2,1-4 9,-3-4-12,-2-2 13,0-4 0,0 2-6,0-4 15,-2 4-18,-7 0-22,2 4-40,3 4-107</inkml:trace>
  <inkml:trace contextRef="#ctx0" brushRef="#br0" timeOffset="737">237 46 212,'120'-12'146,"-120"12"-91,0 0-15,0 0 9,0 6-29,0 6 24,0 2-33,0 4 4,0-2-6,0 0-8,0-4 4,0-2 2,0-4-4,-2-4-1,2 0 8,0-2-9,0 0 30,0 0-2,0-2-20,2-10-9,8-2-18,0-2 18,1 0-32,1 2 25,-1 2-16,-3 4 21,2 4-15,-1 4 5,-3 0-1,1 6 3,-2 10 4,-1 2 12,-2-2-12,-2 2 14,0-2-16,0-6-5,0-2-191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0:42.0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164 17 52,'0'0'48,"0"0"7,0 0 35,0 0-32,0 0 4,0 0-3,0 0 34,0 0-18,0-3 4,0 3-13,0 0-6,0-1-4,0-3-30,0 2 3,-10-2-28,0 4 18,-3 0-9,-6 0 6,4 0-15,-3 0 1,0 7-2,1 8-6,0 4 5,7 5-10,1 4 10,5 0-10,2 0 5,2-2-1,0-2 6,6-4 0,7-3-4,3-3 5,1-2 2,4-2 2,-2-4-3,2-4-2,-1 0-43,-3-2-19,4 0-64,-9 0-72,-2-4-122</inkml:trace>
  <inkml:trace contextRef="#ctx0" brushRef="#br0" timeOffset="541">426 48 312,'0'0'152,"0"0"-67,0 0-12,0 0 11,0 0-61,0 0 6,0 0-22,-49-2 8,36 2 4,-1 0-12,3 0 16,3 0-22,-2 0 7,1 4 5,1 2-21,1 0 16,0 2-16,0 0 9,3 2-1,0 2 0,-1 0 1,5 2-2,-2 2 2,2 0-16,0 0 30,0 0-15,0-1 1,0 3 26,0-3-11,2 0-6,3-1-8,-1-2 5,-2-2-9,0 1 8,-2-4-12,0 1 1,0-2 5,0-2-31,0-2-34,0-2-47,0 0-100</inkml:trace>
  <inkml:trace contextRef="#ctx0" brushRef="#br0" timeOffset="991">281 202 133,'0'0'170,"0"0"-83,0 0-25,0 0 13,0 0-61,0 0 12,0 0-24,45-4 5,-30 4-7,1 0 0,4 2-2,-2 3-64,-7 2-116</inkml:trace>
  <inkml:trace contextRef="#ctx0" brushRef="#br0" timeOffset="1321">522 172 305,'0'0'163,"0"0"-36,0 0-25,0 0-20,0 0-51,0 0-23,0 0 9,15-6-16,3 6 17,0 0-12,2 0-6,-1 0 8,0 0-16,-2 0-2,3 0-68,-7 6-38,-3-2-131</inkml:trace>
  <inkml:trace contextRef="#ctx0" brushRef="#br0" timeOffset="1650">539 283 204,'0'0'111,"0"0"-65,0 0 53,0 0-16,0 0 2,0 0-36,0 0 14,36 4-40,-28-2 9,4-2-23,1 0 2,3 0-6,1 0-5,0 0 0,0 0-11,1 0-34,-5 0-78,-1 0-83</inkml:trace>
  <inkml:trace contextRef="#ctx0" brushRef="#br0" timeOffset="2088">933 205 202,'0'0'162,"0"0"-37,0 0-2,0 0-13,0 0-22,0 0-26,0 0-10,12-23-52,-6 9 12,1 2-2,1-4-17,4 0 14,-6 2-8,3 0 1,-3 2-19,-1 2 8,-3 4 2,-2 0-3,2 5 20,-2 1-16,0 0-2,0 0-1,0 0-21,0 7 15,0 7 17,0 6 0,0 2-1,0 2 11,0 4-20,0-2 21,0-1-18,0-3 16,0-2-9,0-4 1,0-1 6,0-2 19,0-1-19,0 0 19,0 0-24,0 0 8,0-2-10,0-2 0,0 0 0,0-4 0,0 0 7,0 0-5,0-2-4,0 0 14,0-2-22,0 2 20,-2-2-20,-2 2 8,-1-2 1,-1 0 1,2 0-1,-1 0-6,1 0 14,1 0-14,-2 0 17,3 0-12,-2 0 10,2 0-10,0 0 2,2 0 0,0 0 0,0 0 0,0 0 14,0 0-13,0 0-2,0 0-3,0 0 3,0 0-15,0 0-7,0 0-8,0 0 14,6 0-2,-2 0-4,4 0 17,1 0 6,-1 0-7,3 0 14,1 0-6,-4 0 0,1 0 7,-5 0 1,2 0-9,-4 0 4,0 0 5,-2 0-9,0 0 13,0 0-22,0 0 10,0 0-1,0 0 2,0 0-2,0 0 10,0 0-9,0 0 17,0 0 3,-12 2 7,-1 0-22,-5 0-12,1 0 4,-4 0 2,4-1 0,-1-1 0,5 0-6,3 0 18,4 0-24,4 0 24,-1 0-19,3 0 14,0 0-6,0 0 11,0 0-12,0 0-2,9 0-29,5 0 29,-1 0-8,3 0 10,-1 0-43,1 0-9,-1 0-57,-4 0-81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6:38.5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60 124 16,'0'0'179,"0"0"-52,0 0-36,0 0 4,0 0-10,0 0-30,0 0 11,0 0-22,0 0 19,0 0-21,-2 0 17,-5 0-33,-2 0-13,1 0-4,-2 0-9,2 9 3,1 0 7,3 0-20,2 1 20,0 2-17,2-2 7,0-2-1,0-4-9,0 2-10,2-2 3,6-4-17,5 0 16,1 0-26,-1 0 8,-2 0-13,3-8 30,-6-2-5,1 0 9,-4-2 14,-5 2 1,0-3-7,0 4-11,0 0-3,-7-1-57,-2-2-51,1 6-94</inkml:trace>
  <inkml:trace contextRef="#ctx0" brushRef="#br0" timeOffset="796">230 62 23,'0'0'75,"0"0"-14,0 0-5,0 0-17,0 0 22,0 0 12,0 0 8,0 0-15,0 0-11,0 8 0,0 6-17,-5-4 18,-4 6-30,2 2 17,-1 1-28,-1-1 16,1 0-18,2-4-5,0 2-8,1-6 1,1 0-2,2-2-15,0-4-22,2 0-63,0-4-52,0 0-135</inkml:trace>
  <inkml:trace contextRef="#ctx0" brushRef="#br0" timeOffset="1135">205 120 163,'0'0'186,"0"0"-89,0 0-2,0 0-5,0 0-37,0 0-40,0 0 12,27-22-25,-16 20 13,2 0-11,-2 2 6,2 0-7,-3 0 10,-2 0 11,-1 4-6,-1 4 6,-4 0-21,-2-2 13,0 2-13,0 1 14,0 1-14,-4-2 11,-7 2-12,1-2 1,0-2-1,1 2-5,3-4 4,2 0 2,1 2-12,3-2 15,0 4-13,0 2 8,0-2 1,11-2-10,0 2-15,3 0-11,5-6-29,-3 2-70,-5-4-209</inkml:trace>
  <inkml:trace contextRef="#ctx0" brushRef="#br0" timeOffset="2884">670 18 208,'0'0'193,"0"0"-129,0 0-40,0 0 40,0 0-1,0 0-41,0 0 11,-31 88-7,19-61 10,4-5-23,-3-2 7,1 0-19,4 0 0,-1-4-1,3-2-31,2-6-68,0-6-148,2-2-129</inkml:trace>
  <inkml:trace contextRef="#ctx0" brushRef="#br0" timeOffset="3177">606 12 284,'0'0'171,"0"0"-135,0 0 4,0 0-7,0 0-17,0 0-7,0 0-8,131-8-2,-104 8 6,-5 0-11,-6 0-22,-6 0-45,-5 0-74,-5 0-101</inkml:trace>
  <inkml:trace contextRef="#ctx0" brushRef="#br0" timeOffset="3620">592 201 93,'0'0'111,"0"0"-36,0 0-29,0 0-12,0 0-21,135 0-12,-106-6 6,1 2-6,3 0-2,-6 0 0,-9 0-60</inkml:trace>
  <inkml:trace contextRef="#ctx0" brushRef="#br0" timeOffset="4250">648 134 93,'0'0'181,"0"0"-68,0 0-28,0 0-9,0 0 1,0 0-44,0 0 3,-4-10-24,4 10 27,0 0-23,0-4 4,0 4-20,4-1 0,7 1 1,5 0 6,1 0-14,3 0 5,1 0 1,-2 0-22,4 0-18,-6 0-80,-5 0-110</inkml:trace>
  <inkml:trace contextRef="#ctx0" brushRef="#br0" timeOffset="4738">1062 40 173,'0'0'191,"0"0"-69,0 0-42,0 0 2,0 0-42,0 0-4,0 0-34,-87-10 9,74 10 7,-1 10-18,3 2 12,0 6-6,0 0-9,4 0 13,1 4-13,3 1 10,1-1-7,2-4 0,0-4-1,0 0 1,2-2 0,9-8-6,5-2 11,2-2-14,2 0 15,0 0-15,0-10 5,-2-4 3,-3-2 1,-3 2-1,-3-4 0,-5-5 1,-2 5-10,-2-4 13,0 4-9,0 0-10,-4 4-45,-5 6-55,2 4-75</inkml:trace>
  <inkml:trace contextRef="#ctx0" brushRef="#br0" timeOffset="5354">987 128 103,'0'0'80,"0"0"-23,0 0 5,0 0 26,0 0-35,0 0 18,0 0-9,6 23-15,-4-13-5,2 2-23,-1 2 8,1 0-25,0 2 4,2-2 1,-2 4-14,0-8-21,3 2-32,-3-2-125,0-6-144</inkml:trace>
  <inkml:trace contextRef="#ctx0" brushRef="#br0" timeOffset="5706">1207 48 202,'0'0'157,"0"0"-106,0 0-24,0 0 48,0 0-31,0 0-13,0 0-19,-3 66 28,3-47-22,0-1-5,0 0-6,0-4-7,0-6 0,0 2 6,0-6-9,7 0 13,2 0-19,2-4 18,0 0-10,2 0 1,3-12-2,-3-2-9,0-4-11,-1 0 12,-3-13-56,-1 7-63,-3 2-125</inkml:trace>
  <inkml:trace contextRef="#ctx0" brushRef="#br0" timeOffset="6149">1498 20 314,'0'0'166,"0"0"-77,0 0-8,0 0-28,0 0-11,0 0-35,0 0 21,-53 56-27,38-36 25,1-2-26,3 1 14,-1-5-14,6-2 0,3-2 0,1-6-5,2-2 3,0-2-24,0 0 11,0 0-40,0 0 7,2-10 9,12-8 2,-1-1-21,2-3-6,-1 0 1,-1-2-28,1 4 48,-1 6 14,-1 0 29,-4 10 0,-1 4 27,-3 0 21,3 0 36,-3 10 12,-1 6-37,2 6-17,-1-4-24,-2 4 26,0-2-21,0-2 2,3-1-25,-3-3 6,-2-4-6,0-2-48,0-4-54,0-4-134</inkml:trace>
  <inkml:trace contextRef="#ctx0" brushRef="#br0" timeOffset="6871">1678 0 59,'0'0'143,"0"0"-53,0 0-31,0 0 7,0 0-27,0 0 16,0 0-10,10 8-6,-10 2 2,0 2-12,0 2 9,0 2-37,0 0 27,0 0-27,0 2 25,-3-4-19,3-4 10,0-2 2,0 1-12,0-5 2,0-3-3,0 4-9,3-5 3,18 0 0,0 0-79,-3 0-128</inkml:trace>
  <inkml:trace contextRef="#ctx0" brushRef="#br0" timeOffset="15015">2004 183 155,'0'0'216,"0"0"-95,0 0-34,0 0 11,0 0-53,0 0-2,0 0-14,0 4 17,0 2-3,0 6-17,0 0 12,0 2-37,0 4 12,-8-4-13,-5 4-20,3-5-128,-4-4-342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0:47.5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137 18 54,'0'0'235,"0"0"-95,0 0-44,0 0 14,0 0-38,0 0-1,0 0-32,-18-12 17,12 10-8,-1 2 11,1-2-23,-5 2-8,0 0-7,-2 0-19,-2 0-1,1 2 11,1 10-24,2 4-4,5 0 5,2 4-18,4-2 0,0-3-7,0 0-3,4-5 29,11-5-25,2-2 26,4-3-11,-2 0 13,3 0 4,-3-8-3,-1-4-40,-7-2-13,-5 2 17,-6-2 14,0 2 27,0 0-4,0 4-2,0 2 14,0 4 2,-2 2-2,2 0-7,0 2 0,0 14 0,0 2 1,2 0 6,7 2-5,2-5-1,0-3 1,8-7-2,-1-4-16,-3-1-256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0:48.1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143 0 157,'0'0'155,"0"0"-69,0 0-3,0 0 13,0 0-57,0 0 6,0 0-26,-93 20 7,77-4-10,3 7-3,3-1-3,4 2-9,1-2 6,5-2-6,0-2-2,0-6 2,0-2-14,13-3 13,1-5-1,1 0-13,12-2-25,-6 0-87,-1 0-168</inkml:trace>
  <inkml:trace contextRef="#ctx0" brushRef="#br0" timeOffset="326">210 109 312,'0'0'172,"0"0"-132,0 0 17,0 0-14,0 0-6,0 0-16,0 0 2,-27 81 3,27-67-6,0-4 12,7-4-22,4-2-2,2-4 0,3 0-16,0 0 9,0-6-2,-6-6-17,1-3 7,-6 0 9,-5-3 2,0-3 0,0 3 2,-5 2-4,-3 4-5,-3 5 4,-1 7-20,6 0-61,1 0-132</inkml:trace>
  <inkml:trace contextRef="#ctx0" brushRef="#br0" timeOffset="668">384 107 198,'0'0'238,"0"0"-127,0 0-84,0 0-3,0 0-23,0 0 17,0 0-9,4 38 21,-4-18-10,0-2 11,0 1-21,0-5-9,0-2 8,-2-4-8,2-4-2,0-4 9,0 0-21,0 0 11,0-6-9,0-8-14,5-4 24,3-1 1,2 1-1,1 0 1,-3 4-2,2 2-5,-4 6 10,3 6-12,-3 0 2,2 0 7,-2 12-3,-1 4 2,-1 4 1,-2 3 0,-2-1 9,2-4-3,-2 0-12,0-6 5,2-6-41,3-4-134,0-2-182</inkml:trace>
  <inkml:trace contextRef="#ctx0" brushRef="#br0" timeOffset="1105">667 8 296,'0'0'101,"0"0"-55,0 0 28,0 0 1,12 111-26,-8-85-7,0 1-25,-1-3 0,-1-4-17,0-4 3,-2-4-3,0-4-36,-4-4-83,-7-2-126</inkml:trace>
  <inkml:trace contextRef="#ctx0" brushRef="#br0" timeOffset="1308">573 177 235,'0'0'195,"0"0"-137,0 0 30,0 0-15,0 0-9,0 0-44,0 0-5,137-18-7,-110 14-8,0 0 0,2 0-89,-6 0-115,-4 2-54</inkml:trace>
  <inkml:trace contextRef="#ctx0" brushRef="#br0" timeOffset="1494">899 141 225,'0'0'243,"0"0"-157,0 0-40,0 0 54,0 0-11,0 0-48,0 0 4,0 93-12,0-77-2,0-2-31,-4-3 0,0-1-45,-1-5-52,1-2-54,-1-3-158</inkml:trace>
  <inkml:trace contextRef="#ctx0" brushRef="#br0" timeOffset="1887">935 65 142,'122'107'168,"-122"-97"-19,0 4-19,0 2-13,0 2-57,0-2-18,0 0-41,0-3 18,0-3-19,0-5 0,-2-2-12,2-3-6,-2 0 17,2 0-33,0-4-20,0-15 2,0-1 52,12-4-17,3 2 16,1 0-22,-1 3 15,1 7 7,-3 6-6,1 4 6,-3 2 1,-3 0-9,2 10 18,-6 6-3,-2 2 2,-2 1 11,0 1 1,0-4-11,0-2-9,0-4-58,0-4-111,0-2-223</inkml:trace>
  <inkml:trace contextRef="#ctx0" brushRef="#br0" timeOffset="2286">1343 187 9,'0'0'300,"0"0"-188,0 0-73,0 0 67,0 0-53,0 0-11,0 0-28,7 75 1,2-67 1,0-2-16,2-3 24,0-3-23,2 0 10,3 0-10,-3-13-2,0-1-13,1-2 4,-5 0-32,0 0-4,-2-1-7,-1 3-96,-1 3-61,-3 2 15</inkml:trace>
  <inkml:trace contextRef="#ctx0" brushRef="#br0" timeOffset="2637">1698 162 97,'0'0'131,"0"0"-59,0 0-10,0 0 55,0 0-55,0 0-6,0 0-40,-65 28 12,59-8-20,1 0 11,2 0 0,3-2-13,0-4 14,0-2-7,0-3 24,12-5-18,-1-3-2,3-1-15,-1 0-4,0-1-26,3-9-3,-3-5-9,-1-1-18,-2 2 9,-3-2-30,-2 4 1,-3 2 13,0 6 64,-2 2 1,0 2 14,0 0 7,3 4-8,1 10 10,0 0-10,1 2 11,-1-2-24,3-4 5,2-1-5,-3-8-131,1-1-180</inkml:trace>
  <inkml:trace contextRef="#ctx0" brushRef="#br0" timeOffset="3049">2010 147 339,'0'0'157,"0"0"-65,0 0-27,0 0 28,0 0-53,0 0-14,0 0 0,-44 93 4,44-75 27,0-1-27,0-3 0,0-4-30,0-5 0,0-1-4,8-1-14,4-3-34,7 0-49,0-4-43,-6-6-138</inkml:trace>
  <inkml:trace contextRef="#ctx0" brushRef="#br0" timeOffset="3275">2010 147 186,'49'95'207,"-49"-85"-109,0 0 3,0 3-29,0-3-16,0-1-39,0 1-15,0-3-2,0-1-25,0-2-84,0-4-206</inkml:trace>
  <inkml:trace contextRef="#ctx0" brushRef="#br0" timeOffset="3462">2153 129 87,'0'0'161,"0"0"-120,0 0-28,0 0 24,0 0 4,0 0-28,0 0 11,9 24-14,-9-14 48,0 3 1,0 1 25,0 2-6,0 0-12,-5 0-11,3-2-36,0-2-6,2-1-3,0-6-4,0 0-5,0-4 7,0-1-8,2 0 0,5 0 0,2 0-10,-3-6 3,3-6-25,-4-4 22,0 0-29,-5-2 3,2 0-35,-2 4-5,6 0-67,-1 5-9,3 8-41</inkml:trace>
  <inkml:trace contextRef="#ctx0" brushRef="#br0" timeOffset="3801">2370 234 88,'0'0'305,"0"0"-119,0 0-71,0 0 35,0 0-80,0 0-43,0 0-17,0 12-10,2-8 0,0-2 4,0-2-13,0 0-17,5 0 0,1 0-17,6-2 24,-3-10 8,3 2-2,-3 0 3,-2 2-4,-2 2 13,-3 4-10,-2 2 10,1 0 2,1 0 2,0 14 7,1 2 9,-1 2-8,1 2-11,6 3-35,0-8-154,3-2-298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3:46.0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87 405,'0'0'170,"0"0"-133,0 0-14,0 0-23,0 0-60,0 0-185</inkml:trace>
  <inkml:trace contextRef="#ctx0" brushRef="#br0" timeOffset="7890">1265 0 114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2:56.9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63 208 130,'0'0'149,"0"0"-63,0 0 5,0 0-29,0 0 4,4-5-32,-4 5 26,2-3-21,-2 3 13,0-2-10,0 2-9,0 0 11,0 0-24,0 0 19,0 0-32,0 0 23,0 0-29,0 0 22,0 0-10,0 0 7,0 0-1,0 0-12,0 0-7,0 0 0,0 10-8,0 7 15,0 5-16,-4 5 11,-5 4-2,-2 1 0,2-2-15,0-5-5,0 0 0,2-7 18,5-4-25,-2-5 11,2-2-43,2-4-14,0 0-38,0-2-29,0-1-30,-2 0-75</inkml:trace>
  <inkml:trace contextRef="#ctx0" brushRef="#br0" timeOffset="512">69 234 61,'0'0'189,"0"0"-72,0 0-41,0 0 11,0 0-35,0 0-6,0 0-30,7 0 28,-5 0-21,5 0-1,-2 2 34,1 9 11,1 3-37,-3 1-21,4 1-2,-4 1 3,2-2-8,-1-1 6,-3-4-15,2-2 10,-2-4-3,0 0 0,2-4-12,0 0 11,0 0-41,5 0 2,2 0 19,7-14 11,0-3 16,4-7-7,2-2 1,1-3-2,-2 1 1,-2 2 0,-3 4-9,-5 8 20,-3 6-22,-6 4 22,-4 4-20,2 0 20,-2 0-7,0 11 19,0 4-8,0 7 11,0 4-9,0 2 14,0 1-20,-6-2 3,-4 1-11,4-3 5,-3-6-7,5-1-2,2-4-5,0-6-10,2-2-29,0 1-14,0-6-45,0-1-16,0 0-38,0 0-177</inkml:trace>
  <inkml:trace contextRef="#ctx0" brushRef="#br0" timeOffset="12170">616 172 62,'0'0'178,"0"0"-80,0 0 47,0 0-71,0 0-2,0 0-26,0 0 18,0 0-11,0 0-17,0 0-7,0 0-13,0 0 20,0 0-11,0 0 8,0 0-23,-3 0 12,-8 6-21,-2 5 0,0 0-1,-1 5 0,-1 2-1,-1 5 7,3 0-15,-1 3 15,3 1-12,0-1 8,6-4-4,3-3-3,2-1 4,0-4 0,0 1-1,12-4-8,3-1 20,1-3-20,3-2 19,4-2-18,-1-3 6,-2 0 3,2 0-10,-4-3-8,0-9 18,-2 1 0,-3-6-10,-2-1 20,-2-1-4,-2-3-5,-3-3 16,-4 2-5,0-4-6,0 1 2,-2 3-6,-11 0-4,-1 3 8,1 6-19,-1 4 9,5 5-9,-1 5-62,1 0-18,1 0-100</inkml:trace>
  <inkml:trace contextRef="#ctx0" brushRef="#br0" timeOffset="12990">907 186 95,'0'0'195,"0"0"-82,0 0-7,0 0-13,0 0 5,0 0-45,0 0 17,0 0-18,0 0-2,0 0-28,0 0-16,0 6 0,0 9-5,0 3 12,0 4-11,2 5 9,0 5-2,-2-1-2,3-1-7,0-5 10,-1 0-10,2-7 1,-2-4-8,0-5 14,1-2-17,-1-4 21,-2-3-22,2 0 10,0 0 0,2 0-21,6-10 22,1-8-1,-1-5 8,7-6-14,-5-3 18,2-1-22,2 2 18,-5 4-14,0 5 4,0 4 2,-4 5 0,2 5-26,-3 4-29,-1 4-80,-5 0-89</inkml:trace>
  <inkml:trace contextRef="#ctx0" brushRef="#br0" timeOffset="14604">1698 146 28,'0'0'174,"0"0"-67,0 0 11,0 0-17,0 0 2,0 0-25,0 0-2,0 0-11,0 0-20,0 0 5,0 0-32,-6 0-2,-6 0-8,-3 0-16,-3 0 3,-4 0-3,-3 0 0,1 0-10,1 0 9,6 3 5,3-2-8,5-1 21,5 0-18,2 2 18,0-2-14,2 0 6,0 0-1,0 0 3,0 0 3,0 0-12,0 0 16,0 0-22,0 0 25,0 0-21,0 0 9,0 0-1,0 0 0,0 0-1,0 2 1,0 2-3,0 2-4,0 4 14,-2 1-10,-4 2 11,2 3-3,0 4-5,-1 0 0,-1 2 0,-1 3 0,0-3-1,0 0 4,1-3-10,2-2 14,-1-3-5,3-5-2,2 0 0,-2-5 0,2 0 0,-3-3 0,3 3 1,-2-2-10,2 2 21,0-1-20,0-3 16,0 1-16,0 2 3,0-2 3,0 2-9,0 1-5,0-2 15,0-1-13,0 2 7,0-2 2,0 2-3,0-3 10,0 1-4,0 2 2,0-3-1,0 1 1,0 2 0,0-3-6,0 2 17,0-1-22,0 2 21,0-3-20,0 0 17,0 1-8,0-1 1,0 3-5,0-3 4,0 1 1,0 3-7,0-1 14,0 0-19,7 0 11,0-2-1,1 2 2,3 1 0,1-3 9,1 3-6,1-1 19,-1-1-15,3 2 7,-3-3-12,1 3 9,-6 0-11,1-1 1,-5-1 0,0-1-1,-4-1 0,0 3 1,0-3-8,0 1-58,0 2-68,-2-2-166</inkml:trace>
  <inkml:trace contextRef="#ctx0" brushRef="#br0" timeOffset="17442">1719 294 33,'0'0'34,"0"0"9,0 0-6,0 0-12,0 0 8,0 0 25,0 0-5,-3 0-28,3 0 11,0 0 13,0 0 10,0 0-17,0 0-15,0 0 11,0 0-20,0 0 21,0 0-23,0 0 20,0 0-20,0 0 12,0 0-20,0 0 8,0 0 0,0 0-9,0 0 5,0 0-6,0 0 0,0 0-5,0 0 15,0 0-16,0 0 18,0-4-18,0 2-1,0-3 0,0-2 2,9 1-10,0 1 18,3-2-18,-2 1 14,3 2-11,3-1 4,-1 1 2,4 1 0,-4-1-1,-1 2 0,-1 2 1,-4 0-8,0 0 1,-5 0 6,0 0 2,-1 0 6,-1 9 6,-2-1-7,0 2-5,0-1 0,0 4 12,-2-2-12,-9 1 11,-3 5-11,-1-3-2,-3 1-2,0 0 3,0-4 0,3 1-6,3-3 4,4-4 4,1-1-9,1-1 18,4-3-19,-2 2 15,2-2-8,2 0 2,0 0-1,0 0 1,0 0 0,0 0 3,0 0 8,0 0-24,0 0 6,0 1 5,0 2-13,2-2 14,12 2 0,-1-2 0,8-1 13,-1 3-7,-1-3 19,2 0-25,-3 0 21,-1 0-21,-1 0 9,-5 0-8,-2 0-1,-3 0 0,0 0-5,-6 1-10,0 2-54,0 0-45,0 1-85,-6 0-156</inkml:trace>
  <inkml:trace contextRef="#ctx0" brushRef="#br0" timeOffset="20242">2106 250 68,'0'0'49,"0"0"30,0 0 12,0 0-24,0 0 3,0 0-11,0 0 14,0-3-37,0 3 26,0-3-20,0 3 17,0 0-20,0 0-3,0 0 9,0-1-14,0 1-2,-5 0-23,-1 0 36,-1 0-35,-2 0 4,0 0-11,-4 0-1,-1 9 0,1 5 1,-3 3-1,3 2-2,-1 2-7,4 1 10,3-3-2,3-1-13,4-1 14,0-3-11,0-2 3,4-2 2,9-1-16,3-3 23,4-2-26,0-1 20,0-3-23,2 0 3,-2 0-4,1 0-1,-4-3 11,-1-4 6,-5-4-1,-1 0 15,-4-4 13,-2 0-3,-4-2 21,0-1-18,0-1 23,0-2-22,-2 2-4,-6 2-3,-4 2-5,3 4-4,-3 5-8,4 2 10,-7 4-63,3 0-24,3 0-121</inkml:trace>
  <inkml:trace contextRef="#ctx0" brushRef="#br0" timeOffset="21016">2382 284 25,'0'0'137,"0"0"-49,0 0-35,0 0 60,0 0-43,0 0 37,0 0-20,-4-10-14,-3 10-18,1 0 17,-4 0-37,2 0-35,-3 0 17,-3 5-16,1 6 4,-3 5 7,1 2-14,3 3 3,1 1-2,5-3 1,4-1-6,2-1 5,0-3 2,0 0-10,2-5 20,8-2-21,2-1 16,3-2-12,4-4 3,-2 0-5,1 0 1,-3 0-4,3-10 9,-2-5 4,-3 1-6,-2-1 12,-1-3-11,-6-3 11,-2 2-9,-2-3 2,0 0-1,0 1 1,-11 2 6,0 5-14,0 3 1,-7 7-47,3 4-135,-1 0-175</inkml:trace>
  <inkml:trace contextRef="#ctx0" brushRef="#br0" timeOffset="21938">2571 218 36,'0'0'140,"0"0"-66,0 0-14,0 0-18,0 0 9,0 0-34,0 0 16,0 0 12,0 0-5,0 0 11,0 0-30,0 0 11,0 0-32,0 0 18,0 0-16,0 0-2,0 0 0,0 0 1,0 0 1,0 0-2,0 0 17,0 0-8,0 0 30,0 0-16,0 0 14,0 0-29,0 0 12,0 0-13,0 0-5,0 0-2,0 0 6,0 0-15,0 0 21,0 0-25,0 0 23,0 0-11,0 0 1,0 0 0,0 0-1,0 0 1,0 0-1,0 0 7,0 0-15,0 0 18,0 0-9,0 0 0,0 0 0,0 0 0,0 0 0,0 0 0,0 0 0,0 0-1,0 0 8,0 0-17,0 0 16,0 0-13,0 0 7,0 0 0,0 0 0,0 0 0,0 0 0,0 0-4,0 7 2,0 2 4,0 5-2,-4 0 6,0 3-5,-1-2-1,1 3 0,-2 0 0,0 0 1,0-2-3,1 1 9,1-2-15,0-2 16,2-1-15,0-1 8,2 0-1,-3-4 0,0 0-10,3-3 9,0 0-8,0-2 7,0-1-1,0-1-5,0 0 9,0 0-2,0 0-7,0 0 0,0 0-4,0 0 9,0 0-4,0-6 14,6-3-14,2-4 11,1-1-12,-1 1 6,2-1 1,1 1 0,1 5-9,-4 0 10,1 2-2,-1 5-4,-2-2 2,-2 3 3,0 0-9,1 0 9,-3 0 1,0 3 3,0 4 23,0 1-12,0 0 12,-2 2-26,0 3 22,0-1-20,0-1 17,0 1-18,0 1 9,0-3-10,-2-2 1,2-4-1,0 0-35,0-1-11,0 0-36,0-2-50,0-1-184</inkml:trace>
  <inkml:trace contextRef="#ctx0" brushRef="#br0" timeOffset="23680">2714 185 3,'0'0'224,"0"0"-77,0 0-66,0 0 25,0 0-41,0 0-21,0 0-24,0-4-1,0 4-4,0 0-13,9 0 24,0 0-17,2 0 14,2 1-22,1 3 33,-1-1-22,1-2 7,-3-1-18,-3 2 1,0 0 12,-4-2-12,-4 0-4,2 0 8,-2 0-7,0 0 8,0 0 7,0 0-1,0 2 18,0-2-2,0 4-12,0-1 1,0 2-17,0-1 5,0 2 4,0 2-4,0-2-5,0 5 9,0-2-3,0 4-1,0 1 9,0-1-13,0 4 18,0-2-20,0 2 8,0-2 5,0 2-12,0-4-1,0 4 0,0-3 0,0-3 0,0 1-4,0-2 13,0-3-14,0-2 15,0 1-15,0-3 6,0 1-1,0 0 0,0 0 0,0-1-1,0 1 2,0 0-2,0 0 9,-2-1-19,2-2 19,0 4-10,0-4 2,0 3 0,0-1 2,0 1-2,-2 0 0,2 2 6,0-2-16,-2 0 22,2 0-24,0-2 22,0 0-11,0-2 1,0 0-1,0 2 1,0-2 0,0 1-1,0 2 2,0-3-8,0 1 19,0 2-21,0-3 15,0 1-6,0-1 0,0 0 0,0 0-1,0 0 2,0 0 2,-3 0 5,3 0-3,0 0-4,0 0 10,0 0-10,0 0-1,0 0 11,-5 0-11,1 0 29,-5 0-11,-1 0-14,-4 0 5,-1 0-18,-1 0 6,3 0 3,-1 0-22,3 0-36,-1 0-42,4 0-31,1 0-128</inkml:trace>
  <inkml:trace contextRef="#ctx0" brushRef="#br0" timeOffset="29454">3049 516 68,'0'0'202,"0"0"-139,0 0-3,0 0-14,0 0-2,0 0-12,0 0-9,0 3 12,0-3-13,0 1 9,0-1-25,0 3 20,0-3-13,0 0 6,0 2-9,0-2-10,0 0 9,0 0-6,0 0-6,0 0-3,0 0 5,0 0-19,0 0 2,2 0-29,0 0 2,0-5 22,-2 0-20,0 1-11,0-2 18,0 2 29,0 1 7,0 3-10,-2 0 26,-2 0-16,-3 0 10,5 0-2,0 0-1,2 0-6,0 0 10,0 4-11,0 1 15,0-4-15,0 3 26,0-1-11,0-2 13,0-1 4,0 3-8,2-2-15,0 2-8,2-3 17,-1 2-16,1-1 8,0 3-9,-2-1 8,3 2-2,-3 2 9,3 0 28,-3 1-21,-2 2 37,0 3-32,0 0 19,-4 1-3,-10 4-14,-6 0-30,-14 8-42,5-3-78,3-6-172</inkml:trace>
  <inkml:trace contextRef="#ctx0" brushRef="#br0" timeOffset="30640">3392 265 55,'0'0'290,"0"0"-130,0 0-47,0 0-48,0 0-18,0 0-37,0 0 8,-38 68-4,22-38 16,-1 2-5,-2 1-15,-1 1-1,3-2-1,1-1-13,5-8 12,2-6-14,5-5-21,2-5-4,2-4-51,0-3-50,0 0-86,2-4-119</inkml:trace>
  <inkml:trace contextRef="#ctx0" brushRef="#br0" timeOffset="30965">3354 333 202,'0'0'183,"0"0"-95,0 0-21,0 0 5,0 0-43,0 0-6,0 0 10,15-3-11,-9 3 18,4 3-15,-1 6 22,-1 5-12,0 3 30,0 2-36,1 3-3,-2 3-19,-2-2-5,-1 5 7,0-2-8,-4 1-2,3-1-24,-3-4 19,0-4-45,0-6-18,0-2-64,0-5-36,0-5-103</inkml:trace>
  <inkml:trace contextRef="#ctx0" brushRef="#br0" timeOffset="31324">3300 515 152,'0'0'193,"0"0"-118,0 0 3,0 0-26,0 0-12,0 0-11,0 0 13,31 0-2,-15 0-8,2 0-13,0-3-18,-1 3 3,4-1 8,-3 1-24,-1 0-28,1 0-41,-5 0-56,-6 0-142</inkml:trace>
  <inkml:trace contextRef="#ctx0" brushRef="#br0" timeOffset="31894">3639 327 58,'0'0'32,"0"0"-2,0 0-11,0 0-9,0 0-4,0 0-4,0 0 15,0 0 13,0 0 41,0 0-12,0 0 3,0 0-23,0 0-3,0 0-10,0 0 4,0 0-1,0 0-9,0 0 21,0 0-20,0 0 18,0 0-26,0 0 13,0 0-17,0 1 7,0 8 11,0 0-5,0 4 11,0 1-13,0 4 12,0 0-31,0 1 42,0 2-30,0-3 6,0 1-13,0-3-5,0-2 0,-2-1 6,0-5-11,2 0 17,0-2-26,0-1 23,0-1-19,0 2 9,0 1 0,0-3 0,0 0-4,0-2 3,0-1-8,2 2 2,6-2-7,6 2 5,-1-3 0,1 1 8,-3-1 1,0 3 0,0-3-1,-2 1 2,0 2-9,-3 1 18,0-2-20,-2 2 7,0 0-22,-4 2-60,0-1-32,0-1-101</inkml:trace>
  <inkml:trace contextRef="#ctx0" brushRef="#br0" timeOffset="34290">4214 348 25,'0'0'177,"0"0"-53,0 0 19,0 0-20,0 0-4,0 0-35,0 0 9,0 0-21,0 0-16,0 0-7,0 0-20,-2 0 10,2 0-38,-2 0 9,-4 7-1,4 1-18,0-1 10,0 0-1,2 1 0,0-5-3,0 1-6,0 0-17,0-1 15,0-3-41,4 0 3,1 0 2,0 0 1,1 0-6,1-4 29,-5-3-2,0 0-19,-2-1-20,0 2-11,0-1-58,0 6-96</inkml:trace>
  <inkml:trace contextRef="#ctx0" brushRef="#br0" timeOffset="35002">4291 538 182,'0'0'213,"0"0"-117,0 0 10,0 0-23,0 0-21,0 0-9,0 0-17,0 9 13,0 4-27,0 8 40,-2 4-23,-13 5 12,-9 2-51,-28 11-10,6-7-175,-4-8-636</inkml:trace>
  <inkml:trace contextRef="#ctx0" brushRef="#br0" timeOffset="36856">4605 269 188,'0'0'264,"0"0"-147,0 0-55,0 0 11,0 0-27,0 0-37,0 0 10,0 40-13,-6-19 2,-3 8-7,3 4 12,-6 6 4,1 1-8,1 4 5,-2 0-12,3-4-2,3-7 0,1-2 0,3-9-55,2-8 3,0-9-58,0-2-88,0-3-169</inkml:trace>
  <inkml:trace contextRef="#ctx0" brushRef="#br0" timeOffset="37211">4551 381 101,'0'0'117,"0"0"-42,0 0-30,0 0 2,0 0-8,0 0-8,0 0 3,122-39-22,-111 42 50,-2 11-23,-5 4 20,-4 4-42,0 1 14,0 4 2,-11 0-7,-9 2-2,-2-4-13,-3 1-11,1-4-26,3-5-7,6-6-19,4-3 28,2-3 11,7-3 11,-1 0 2,3-2-17,0 4-22,0 0 11,7 1 27,5 4 2,1 0-4,1 1 11,1-2-5,-1 1-1,1-1 4,1-4-6,-3 0-1,2-4-1,3 0-38,-5 0-84,-3 0-185</inkml:trace>
  <inkml:trace contextRef="#ctx0" brushRef="#br0" timeOffset="37698">4773 588 93,'0'0'154,"0"0"-98,0 0-18,0 0 18,0 0-39,0 0 3,0 0-20,21 0 65,-15 0-47,3 0 16,1-1-5,4-5-14,-3-1 0,1-1-15,-3-2 0,-5 2 7,-4 1-21,0-1 22,0 1-18,-7 4-1,-9 3-2,1 0 6,-1 0 7,-1 2-2,1 11 1,3 8 1,3-2-5,4 4-5,6-3 6,0 0 4,0-4-1,4-5 1,10 0 6,3-7-6,6-4 0,12 0-35,-4 0-28,-4-6-162</inkml:trace>
  <inkml:trace contextRef="#ctx0" brushRef="#br0" timeOffset="38141">5018 480 77,'0'0'193,"0"0"-78,0 0-25,0 0-24,0 0-28,0 0-37,0 0 6,-14 5 1,8 4-10,-3 2 9,1-1-14,2 0 7,2-2-6,2 0-8,2-1-11,0 0 17,0-2 5,0 1-4,2-2 12,8 3-12,-2-1 14,1-1-8,-1 3 1,-2-1 0,-2-1 0,-4 4 0,0-2 1,0 4 1,0-1 77,-12 2-40,-3-1 0,-1-1-26,-1 0 6,-1-1-19,3 0-10,-2-2-35,7-3-86,1 0-109</inkml:trace>
  <inkml:trace contextRef="#ctx0" brushRef="#br0" timeOffset="38606">5149 525 188,'0'0'229,"0"0"-135,0 0-42,0 0 26,0 0-13,0 0-51,0 0 5,0 5-18,0 10 12,0 5-13,-2 6 2,-2 4-1,-2 3-1,-4 3 2,3 0-2,-1 0-44,1-5-68,2-5 8,3-8-19,2-6-1,0-6-16</inkml:trace>
  <inkml:trace contextRef="#ctx0" brushRef="#br0" timeOffset="38907">5116 511 72,'0'0'101,"0"0"-20,0 0-32,0 0-16,0 0-5,0 0-28,129 1 29,-115 7-13,-5 2 34,-7 1 1,-2 0-11,0 3-17,0 1 15,-9 0 11,-9 3-22,1-1-7,-6-3-20,3-2-1,-5-2-80,6-5 12,5 0-205</inkml:trace>
  <inkml:trace contextRef="#ctx0" brushRef="#br0" timeOffset="39243">5411 516 58,'0'0'297,"0"0"-150,0 0-79,0 0 7,0 0-43,0 0-14,0 0-17,-25 4-1,15 10 0,2 3 1,-1 2-3,3 2 9,1-3-14,2 0 14,3-4-8,0-5 2,0 0 1,0-5-2,10-4 0,-2 0-1,5 0-18,1-4 13,-1-10-18,1-3-5,-5-2-19,-5 1 28,-2-3-58,-2 2-24,0 2-11,0 6 14,0 4 61,0 7 38,-2 0 39,-2 0-6,2 10-10,2 9 3,0-4 12,0 3-28,0-4 20,4-1 42,5-5-27,4-4 8,-2-2-5,5-2 24,-3 0-40,3-2 10,2-10-41,-2-5 15,1-2-15,1-7-1,-3-2-2,-1-2-15,-5-2 4,-7 0-33,-2-1 1,0 8-3,-4 3 30,-9 5 18,1 12 33,1 2-31,3 3 14,-2 4 5,3 17-21,1 2 13,4 8-12,0 0 4,2 1-4,0 3 5,0-3-4,0-5-1,0-5-1,0-5 2,8-7-4,3-5-71,-1-2-97</inkml:trace>
  <inkml:trace contextRef="#ctx0" brushRef="#br0" timeOffset="39980">5802 350 232,'0'0'197,"0"0"-128,0 0 17,0 0 8,0 0-55,0 0 16,0 0-29,4 93 16,-4-64-33,0 1 14,0 2-22,0-3 7,-2-5-8,0-6 6,0-4-12,2-5 14,-2-2-20,2-7 11,0 0 1,0 0-28,0 0-11,0-11 3,0-3-25,-2-4-5,-5 0 11,-5 3-8,2 4 24,-1 6 39,1 5 30,-1 0 2,3 2-11,1 12-5,2 1-6,3 2-9,2 1 23,0-3-5,0 2 10,0-5-13,9-2 11,0-5-26,2-1 17,5-1-18,-1-3-12,10 0-40,-5-12-77,-3-1-249</inkml:trace>
  <inkml:trace contextRef="#ctx0" brushRef="#br0" timeOffset="40460">5989 512 312,'0'0'159,"0"0"-91,0 0-47,0 0 41,0 0-61,0 0 24,0 0-25,-33 87 16,33-76 11,0 0-7,0-4-4,0-3-16,2-1 6,8-3-5,3 0-1,3 0-1,-3-8-25,-1-6 11,-2 0 4,-6-2 3,-1-2-16,-3 0 14,0 0-74,-7 4 38,-5 4-140</inkml:trace>
  <inkml:trace contextRef="#ctx0" brushRef="#br0" timeOffset="40986">6429 609 85,'0'0'211,"0"0"-99,0 0-22,0 0-28,0 0-17,0 0-37,0 0 14,0 19-8,0-11 43,0-1-24,4 0-7,7 0 11,0-3-22,3-2 30,1-2-14,1 0-3,-1 0-28,-1-13 0,-3-1 0,-5-1-13,-3-3-7,-3 2-10,0-1 4,-5 3-12,-10 3 38,1 4-42,1 3 32,0 4-8,3 0 11,2 4-4,1 13-1,1 2 12,3 6 0,1-3-1,2 0 4,0-4-3,0-4 24,5-3 9,6-4-23,2-3 9,1-4 13,3 0-15,3 0-17,3-4-1,-2-8 0,0-5-29,-1 2 17,-3-3-31,-1 0 30,-5 4-15,-4-1-3,-4 1-15,-3 3-39,0 3-134</inkml:trace>
  <inkml:trace contextRef="#ctx0" brushRef="#br0" timeOffset="41939">6678 606 41,'0'0'82,"0"0"-33,0 0 58,0 0-24,0 0-35,0 0-21,0 0 44,71-73-19,-62 52 3,1 2-28,-6-2 9,0-1-30,-2-2 6,-2 2-11,0-4 1,0 3-2,0 1-7,0 1-8,-4 7-23,0 6 37,-1 5-9,0 3 1,1 0-5,-3 0 13,3 5-6,0 12 0,-1 2 7,0 8 0,3 0 7,0 4-6,0 0 27,-1 0-15,3-1 29,0-6-2,0-1 3,0-5-5,0 0-31,0-1 5,0-5-5,0-1-11,9-3 4,5-1-15,-3-5-115,1-2-108</inkml:trace>
  <inkml:trace contextRef="#ctx0" brushRef="#br0" timeOffset="42839">7204 493 310,'0'0'181,"0"0"-70,0 0-12,0 0 2,0 0-67,0 0 28,0 0 6,-18-28-3,7 28-36,-1 0-22,-3 7-7,-1 10 11,-1 5-24,1 1 19,3 6-12,4-5 6,5-1-1,4-2-9,0-7-21,0-2-2,4-5-42,11 0 1,16-7-51,-4 0-1,-2 0-174</inkml:trace>
  <inkml:trace contextRef="#ctx0" brushRef="#br0" timeOffset="43141">7264 543 367,'0'0'144,"0"0"-91,0 0-11,0 0 22,0 0-46,0 0 0,0 0-18,-18 111 1,18-102 7,0-4-8,6-2 2,6-3 9,-1 0-22,3 0-1,-1-8 12,-2-5-19,-2 2 12,-4-4-9,-3 0-12,-2 1 17,0 0-60,0 3 55,0 6 3,0 3 6,0 2-12,0 0-14,0 0-7,0 2 26,0 6 13,6-3 2,3 4-2,0-4 2,0-1 15,-2 3-7,-3-4 34,2 4-8,-3-3-5,2 2 2,-3-2-6,-2 1 3,0-1-18,0 1 12,0-1-23,0 0 0,0-4-14,0 0 2,0 0-1,0 0 2,6 0-5,3-8 2,3-6 13,3-4 1,1 1-16,-3 3 32,-2 5-16,-2 5 0,-2 2 16,-3 2-10,0 0 3,-1 2 53,-1 11-10,0 4-2,-2 1-35,0 0 15,0 0-30,0-3-1,0-2-98,0-7 6,0-3-102,0-3-170</inkml:trace>
  <inkml:trace contextRef="#ctx0" brushRef="#br0" timeOffset="43810">7670 447 300,'0'0'124,"0"0"-40,0 0-2,0 0-23,0 0-41,0 0 12,0 0-23,0 105 28,0-74-24,0 0 0,0-2-11,0-4-3,0-3-54,-5-5-65,3-9 12,0-6-30,0-2 7</inkml:trace>
  <inkml:trace contextRef="#ctx0" brushRef="#br0" timeOffset="44021">7585 595 49,'0'0'224,"0"0"-116,0 0-55,0 0 1,0 0 31,0 0-55,0 0 2,58 0-23,-36 0 13,3 0-21,3 0 6,1 0-7,2 0 0,4 0 0,-4-4 1,0-4-10,-10 2 9,-4-2-1,-11-1-12,-6 1 12,0 1 0,0 0 1,-9 3 0,-2 3 16,-2 1 29,-1 0-38,1 0 7,4 14-13,0 5 7,2 2-2,3 1-6,2-3 0,2 2 16,0-3 7,0-2-21,4-4 17,8-4-17,1-3-4,0-2-19,5-3-33,-2-3-53,-5-8-92</inkml:trace>
  <inkml:trace contextRef="#ctx0" brushRef="#br0" timeOffset="44448">8000 584 41,'0'0'275,"0"0"-194,0 0 7,0 0 13,0 0-36,0 0-36,0 0-5,8 83 0,-6-69-23,1 0 4,-3-5 2,0-1-9,0-1 2,0-4-1,0-3-26,0 0 15,0 0 5,4-1-23,0-16-3,0-1 1,6-1 22,1-2-20,1 2 8,1 5 0,-3 4 21,2 3 1,-3 6 0,-3 1 1,-1 0 1,-1 1 55,-4 12-2,0 1 10,0 4-37,0-2 19,0 2-22,0-3-12,0-2-13,0-1-19,0-6-88,0-2-88,0-3-157</inkml:trace>
  <inkml:trace contextRef="#ctx0" brushRef="#br0" timeOffset="44928">8285 610 124,'0'0'162,"0"0"-64,0 0 20,0 0-10,0 0-44,0 0 10,0 0-12,4-1 17,-4 1-33,0 0-7,0 4-38,0 11 12,0 2-6,0 2 3,0 3 3,0-4-13,0 0 6,0-5-5,0-4-2,0-2-45,6-7-51,-1 0-66,-3 0-110</inkml:trace>
  <inkml:trace contextRef="#ctx0" brushRef="#br0" timeOffset="45207">8285 610 163,'48'-109'245,"-48"109"-138,0 0-84,3 0-13,-1 0-10,3 0-140,-3 0-201</inkml:trace>
  <inkml:trace contextRef="#ctx0" brushRef="#br0" timeOffset="45446">8492 614 61,'0'0'259,"0"0"-113,0 0-26,0 0-26,0 0-16,0 0-18,0 0-21,-10-9 6,4 9-23,-3 0-12,3 0-4,-6 8-12,3 7 3,1 6 3,0 1 0,6 0 0,2-3-7,0-2 12,0-7-16,0-2 14,10-2-13,-2-6-26,3 0-3,3 0-4,-3-9 2,3-9-11,-3-4 28,-3-1 23,1-5 1,1-2 15,-4-5-14,-2-1 83,1 0-67,-3 0-7,-2 6-4,0 5-6,0 9 8,0 7-7,0 9-2,0 0-35,0 9 21,0 14 14,0 7 1,-5 5 0,1 1-9,2 0 8,-2-2-33,2 2-48,2-12-96,0-6-31</inkml:trace>
  <inkml:trace contextRef="#ctx0" brushRef="#br0" timeOffset="45942">8672 606 513,'0'0'103,"0"0"-44,0 0 61,0 0-26,0 0-67,0 0-8,-32 109-19,32-103 0,0-2 0,0-3-7,4-1 6,9 0-19,2-1 18,3-13-28,-2-4 1,-3-3-42,-2 2-4,-7-2-52,-4 3-59,0 5 10,-9 4 5</inkml:trace>
  <inkml:trace contextRef="#ctx0" brushRef="#br0" timeOffset="46414">9249 570 140,'0'0'227,"0"0"-138,0 0 22,0 0-33,0 0-3,0 0-19,0 0-30,-60-15-14,43 15-11,0 8 3,2 7 2,-1 8-12,5 4 12,5 2-15,4-1 15,2-5-12,0-1 6,0-8-1,11-3 1,4-7 0,3-4 23,2 0-14,2-6 12,0-12-21,-1-9 6,-2 0-5,0-8-1,-7-1 0,2-1 0,-5-3-1,0-3-5,-4 2 4,-3 5-54,-2 5 40,0 12-8,0 8 15,0 9-7,0 2-104,0 13 47,-5 12 73,0 9 11,3 5 1,0 2 25,2 0-16,0-6 26,0-3-28,0-6 7,2-3-3,10-10 6,1-2-10,0-5-18,5-5 27,3-1-7,-2 0-21,4-4-1,-1-10 0,-5-4-28,-1-4 12,-7-1-12,-7-2-27,-2 1 27,0 7-13,0 3 42,-4 8 0,-5 6 22,-2 0-22,2 10-1,0 9 1,5 3-1,2 3 1,2-3 2,0-2 50,0-4-26,11-5 7,5-2-11,1-5 30,3-4-9,0 0-16,2 0-18,1-14-9,-1-4-1,0-4-25,-4-6 10,-1-5-18,0-3-10,-4-4-15,-6-3 23,-5-1 6,-2 4-8,0 5 38,-2 12 0,-12 8 49,1 12 0,-1 3 31,-3 10-70,1 20-6,1 10-2,3 3-2,3 5 30,7-1-14,2-5-13,0-6-3,0-6-12,7-7-17,9-9-57,-1-5-115,-7-9-210</inkml:trace>
  <inkml:trace contextRef="#ctx0" brushRef="#br0" timeOffset="47504">10134 352 162,'0'0'196,"0"0"-89,0 0-22,0 0 22,0 0-19,0 0-18,0 0 27,0-4-14,0 4 8,0 0-42,0 0 12,0 0-54,-5 16-1,-6 11-6,-2 7 7,0 6 4,-3 3-11,-2 4 15,2-3-15,0-2 0,1-6-69,7-9 31,-2-9-40,8-10 12,2-5-14,0-3-58,0-14-28,0-6-441</inkml:trace>
  <inkml:trace contextRef="#ctx0" brushRef="#br0" timeOffset="47818">10080 368 232,'0'0'166,"0"0"-83,0 0 39,0 0 1,0 0-38,56 118-34,-45-84 9,1 1-31,-6-2-3,-2 2-26,-2-8-6,-2 0-34,0-7-25,0-9-25,0-2-50,0-7-141</inkml:trace>
  <inkml:trace contextRef="#ctx0" brushRef="#br0" timeOffset="48052">10051 595 88,'0'0'299,"0"0"-198,0 0-39,0 0 46,0 0-20,0 0-50,0 0-7,108 6-31,-82-6 0,12 0-49,-7-6-103,-4-1-194</inkml:trace>
  <inkml:trace contextRef="#ctx0" brushRef="#br0" timeOffset="48256">10388 530 451,'0'0'157,"0"0"-56,0 0 33,0 0-33,0 0-75,0 0-11,0 0-2,-32-1-12,17 1 1,-1 12-1,1 2-2,1 4 2,1 4-15,1 0 15,6-3-2,4-1 1,2-1-4,0-7 1,0-2-1,4-2 2,10-2-64,8-4-15,0 0-95,-6 0-101</inkml:trace>
  <inkml:trace contextRef="#ctx0" brushRef="#br0" timeOffset="48764">10535 548 260,'0'0'187,"0"0"-81,0 0 16,0 0-44,0 0-11,0 0-40,0 0-1,-25-1 38,12 1-43,-1 1-13,1 11-7,-1 2-2,4 3 8,-1 2-22,3-1 27,2 0-24,4 0 14,2-3-3,0-4 1,0 2 0,4-1-1,8-5-6,1 0-24,7-7-55,-3 0-43,-1 0-161</inkml:trace>
  <inkml:trace contextRef="#ctx0" brushRef="#br0" timeOffset="49778">11013 410 10,'0'0'230,"0"0"-118,0 0 15,0 0 0,0 0-40,0 0-1,0 0-19,0-24-8,0 24-24,0 0 15,0 0-28,-4 9-18,-5 10 11,-4 6-23,0 7 16,-3 4-8,0 2 1,1 1-1,-3 1 3,5-3-3,-1-8-6,3-4-5,5-10 1,2-4-9,4-5-25,0-6-52,0 0-40,0 0-94</inkml:trace>
  <inkml:trace contextRef="#ctx0" brushRef="#br0" timeOffset="50206">10961 432 62,'0'0'31,"0"0"-20,0 0 6,0 0 11,0 0 2,0 0 28,0 0-9,8 11 6,-6-7 2,3 2-3,-3-5 6,0 3-37,0 0-9,1-1-13,-1 0 23,1 4-17,1-2 38,0 5-16,3 2 5,1 5-9,2 1 4,-1 4-9,1 0 0,0 0 8,-1 2-27,-3-5 31,-2-1-32,-1-1 7,0-5-7,-1-2-1,-2-2-18,0-2-24,0-4-44,0 0-53,0-2-79</inkml:trace>
  <inkml:trace contextRef="#ctx0" brushRef="#br0" timeOffset="50633">10861 643 176,'0'0'185,"0"0"-87,0 0-7,0 0-15,0 0-38,0 0-9,0 0-2,83-4-25,-58 4 16,0 0-12,4 0-12,-4 0-40,-10 0-150</inkml:trace>
  <inkml:trace contextRef="#ctx0" brushRef="#br0" timeOffset="54462">11175 501 55,'0'0'140,"0"0"-46,0 0-3,0 0 1,0 0-21,0 0-11,0 0 25,0-3-25,0 3 6,0 0-26,0 0 12,0 0-26,0 0 5,0 0-7,0 0-1,0 0 1,0 0-16,0 0 17,0 0-25,0 10 24,0 5-24,0 5 10,0 2-8,0 4 13,0 0-11,0 0-2,0-1-4,0 0 14,-3-7-24,1-4 18,2-4-16,0-2 11,0-3-1,0 0 0,0-1-8,0 0 6,0-3-1,0 2-7,0-3 20,0 1-20,0-1 12,0 0-8,0 0-3,0 0 1,0 0 8,9 0 0,4 0-5,3 0 12,3 0-14,4 0 0,4 0-42,-7 3-101,-7-1-96</inkml:trace>
  <inkml:trace contextRef="#ctx0" brushRef="#br0" timeOffset="55865">11667 570 188,'0'0'216,"0"0"-79,0 0-1,0 0 5,0 0-48,0 0-1,0 0-30,-10 0 11,10 0-30,0 3-15,0 12-10,0 10-7,0 5 16,-2 4-26,2 4 9,0 0 0,-2-3-20,0 1-45,2-3-25,-2-8-31,0-4-3,-1-9-67,1-5-11,0-4-121</inkml:trace>
  <inkml:trace contextRef="#ctx0" brushRef="#br0" timeOffset="56198">11586 603 325,'0'0'124,"0"0"-73,0 0-24,0 0 35,0 0-47,0 0-2,0 0 1,87-44 3,-71 44 17,-5 0-11,2 0 23,-1 6-27,-6 6 31,1 3-15,-5 3 18,-2 3-21,0-2-17,0 2 0,-17-2-14,-6 2-1,-4-3-16,1-4 14,-1-4-54,4-2 2,6-8-38,6 0-18,4 0-113</inkml:trace>
  <inkml:trace contextRef="#ctx0" brushRef="#br0" timeOffset="56559">11921 592 51,'0'0'349,"0"0"-222,0 0-39,0 0-10,0 0 14,0 0-53,0 0 22,-42-32-31,28 32-8,-1 5-21,-1 11 0,3 6-2,1 3 2,3 1-8,3-1 14,6-5-14,0-2 8,0-6-1,0-2 0,0-6-1,6 0-21,3-4-24,3 0 23,1 0-7,1 0 11,-2-12-56,-1-2 0,-1-3-29,-6-2 9,-2 1 2,-2 0-31,0 1 48,0 8 66,0 3 10,0 6 70,-2 0-8,0 0-41,2 10 16,0 4-4,0 4 0,0 0-7,0-5-24,0 0 11,0-4-13,7-4-12,1-1-84,-1-4-86</inkml:trace>
  <inkml:trace contextRef="#ctx0" brushRef="#br0" timeOffset="57020">11921 592 114,'33'4'173,"-33"-4"-99,0 7 5,0 9 37,0 6-54,0 1 4,2 3-23,-2 1 12,2-3-36,-2-4 4,2-4-14,-2-5-8,3-2 5,-3-7-5,0-2 2,0 0 3,0 0-12,0-8-17,4-8 16,1-2-10,2-4 16,1-1-25,6 4-15,-1 3 20,2 3-33,10 8-8,-5 0-75,1 5-91</inkml:trace>
  <inkml:trace contextRef="#ctx0" brushRef="#br0" timeOffset="57324">12181 619 316,'0'0'150,"0"0"-68,0 0 33,0 0-6,0 0-31,0 0-65,0 0-13,0 0 7,-42 56-7,35-32 16,5-2-9,2-4 28,0-4-34,0-5 10,0-5-2,0-1-9,9-3 0,4 0-9,1-4-15,3-13-36,-1-5-29,-1 0 4,-3 1 49,-3 1-7,-5 6 43,-2 8 1,0 4 33,0 2 1,6 5 23,1 16 30,1 2-28,9 6-18,7 0-42,-1-4-55,-8-7-232</inkml:trace>
  <inkml:trace contextRef="#ctx0" brushRef="#br0" timeOffset="67522.27">2656 42 54,'0'0'26,"0"0"17,0 0 35,0 0 24,5-4-38,-5 4-5,0 0-20,0 0 4,0 0-11,0 0-9,0 0-8,0 0-14,0 0 4,0 0 4,0 0-17,0 0 16,0 0-16,0 0 8,0 0-1,0 0 1,0 0 0,0 0-2,0 0 11,0 0-19,0 0 11,0 0-2,0 0-20,9 0 20,4 0-7,2 0 1,1 0-1,2 0-18,2 0 16,0 0-27,1 0 37,-4 0-12,1 0 12,-1 0 0,2 0 1,-2 0-1,1 0 1,-2 0-2,2 0 7,-2 0-15,-3 0 18,3 0-16,-3 0 8,-1 0-1,2 0 0,-3 2 0,1-2 0,-3 0 1,1 2-3,-3-2 7,2 0-13,2 0 14,-2 0-7,3 0 1,1 0-1,1 2-5,-2-2-5,1 0 11,3 0-9,3 0 3,-4 0 12,3 0-7,-3 0 1,1 0 0,-3 0 0,1 0 0,-1 0-1,-4 0 2,0 0-8,0 0 14,0 0-14,-1 0 9,2 0-2,1 0 0,1 0 1,2 0-1,2 0 1,2 0-2,0 0 2,1 0-10,2 0 18,-1 0-9,0 0 0,0 0 0,-3 0 0,-1 0-1,-1 0 0,-3 0 2,-3 0-8,2 0 11,-2 3-13,0-3 17,-1 1-14,2 2 7,3-3-1,3 0 8,4 0-7,2 0-2,3 0-3,0 0 2,-4 0 4,2 0-4,-1 0 2,-5 0 0,2 0 2,-4 0-2,1 1 0,-1 3 7,1-2-16,-1 2 18,1-2-16,-1 3 14,-1-4-14,1 3 7,-1-2 0,1 2 0,1-2 0,2 0 4,0 1 2,0-2-9,2 2 9,2-2 0,-1 1 0,0-2-5,0 2-1,-1-2 0,-5 2 1,-1-2 1,-3 2 0,-1-2 4,4 2-6,-1-2 9,6 3-10,-2-3 2,1 0 0,-1 1-1,2-1 1,-1 0-2,-1 3 3,-1-3-4,1 1 8,0-1-12,-5 2 12,5-2-6,-5 0 0,5 2 0,-5-2-1,-1 2 2,1 0-7,-3-2 14,-3 2-15,2 1 14,-2-3-9,3 1 2,-1-1 0,4 0 0,-1 3 0,2-3-1,1 0 8,-1 0-17,1 0 17,-4 0-10,1 0 6,3 0 0,-1 0-3,1 0 0,-1 0 0,-1 0 1,-4 0-8,1 0 16,-5 0-18,4 0 18,0 0-8,-1 0-1,1 0 7,2 0-7,1 0 0,2 0 8,3 0-6,1 0 24,1 0-25,1 0 8,-4 0 0,1 0-10,-3 0 1,-3 0 0,2 0 0,-5 1 1,-1-1-7,1 0 13,2 0-11,-2 0 12,-1 0-10,3 0 2,-2 0 0,0 0 0,-1 0 2,3 0-4,-2 3 4,2-3-7,2 0 12,3 0-8,-1 0 2,5 0 11,-3 0-11,-1 0 1,-3 0 3,-1 0-4,-2 1-2,-2-1 13,1 2-25,-3-2 24,0 0-17,4 2 12,-6-2-10,0 0 4,0 0 0,-2 0 10,0 0-9,0 0-1,0 0 9,0 0-18,0 0 1,0 2-14,0 0-83,0 0-113</inkml:trace>
  <inkml:trace contextRef="#ctx0" brushRef="#br0" timeOffset="70570.27">1983 11 15,'0'0'83,"0"0"4,0 0-9,0 0 20,0 0-19,0 0-25,0 0 3,0-7-16,0 7 19,0 0-35,0 0 10,0 0-34,0 0-2,0 0 1,0 0 0,14 0-1,1 0 2,6 0 0,3 0 7,5 0-8,3 0 10,1 0-7,2 0-2,3 0 9,0 0-10,0 0 0,-2 0 0,-1 0 1,-1 0-7,-3 0 16,-2 0-19,-2 0 19,-6 0-11,4 0 1,-2 0 0,1 0-7,1 2 5,-4 0-5,2 1-6,-3-2 12,-2 1-5,0 0 4,-5-2-13,3 2 14,-3 2-15,1-2 4,-1 0-7,1-2 7,1 0 11,3 0-11,-1 0 10,-1 0-3,-1 0-5,-1 0 7,-3 3 2,-2-3-18,3 1 19,-4 2-7,1-3 14,3 1-21,-2 1 25,1 0-20,1 0 10,1-2-2,-2 2-5,3-2-1,-4 2 5,2 1 4,-1-2-9,0 2-4,3-2 11,-1-1-14,0 0 1,3 2-23,0-2 14,-3 0 13,3 0 2,-3 0 6,1 0 2,1 0-7,1 2 14,-1-2-8,1 0 0,1 0 0,1 2-1,2-2 1,2 0-1,1 2 2,-2 2-7,2 1 12,0-4-12,-3 3 13,-1-2-13,0 0 8,-2 0-3,1-2 1,-3 0-23,1 0-6,-3 0-7,1 0 36,-3 0-1,1 0-11,-1 0 21,-1 0-11,2 0 2,1 0-1,5 0 1,0 0 0,2 0-6,2 0 12,2 0-15,1 0 1,2 0 7,-3 0-8,1 0 7,-3 0 1,-6 0-12,-3 0 3,-4 0 0,-2 0 2,-1 0-2,1 0-4,0 0-6,0 0 14,1 0-1,3 0 5,5 0 1,1 0-12,6 0 13,2 0-40,-1 0 24,1 0 15,-3 0 1,0 0 11,-6 0 5,-3 0 1,-6 0-5,-3 0 17,-2 0 2,0 0-9,4 0-19,-2 0-2,2 0 1,3 0-2,3 0 0,1 0-1,5 0 1,1 0 0,6 2 3,0-2-2,2 0-2,-3 0 2,-2 2-2,1-2 2,-5 0 3,-3 3-4,-4-3 0,-2 1-1,0 2 1,-3-2 4,1 1-2,3 0 5,-2-2-4,5 2 6,5-2-8,5 0 16,6 0 4,4 0-19,1 0-1,1 0 7,-2 0-14,-4 0 12,-2 0-7,-4 0 2,-8 0-2,-3 0 1,-6 0 0,1 0 1,-1 0 11,-2 0 6,4 0-16,-2 0-2,1 0 6,1 0 1,4 0-7,-1 0 1,2 0 8,3 0-9,1 0 1,4 0 5,-3 0 20,-3 0-24,-1 0 5,-5 0-7,-1 0 0,-1 0 0,-2 0-1,-1 0 0,3 0 2,-3 0-2,3 0 2,0 2 1,-1-2 5,-1 0-9,-1 0 2,0 0 0,-4 0-1,0 0 1,0 0-1,0 2-81,-6 1-107</inkml:trace>
  <inkml:trace contextRef="#ctx0" brushRef="#br0" timeOffset="99558.27">2159 270 28,'0'0'111,"0"0"-35,0 0-27,0 0 2,0 0 9,0 0-21,0 0-26,0 0-1,0 0-2,0 0 1,0 0 14,0 0-25,0 0 25,0 0-12,0 0 17,0 0-20,0 0 5,0 0-9,0 0-5,0 0 3,0 0 4,0 0-8,0 0 6,0 0-9,0 0 4,0 0-2,-4 0-4,0 9 5,-4 0 2,0 4-1,-1 1 4,-5 1 2,3 3 0,-2 1-7,0 0 1,2-2-1,2-6 1,2 0-1,5-5 0,-1-2 0,3-3-11,0 2 5,0-2-64,0 2 6,0-3-92,0 0-53</inkml:trace>
  <inkml:trace contextRef="#ctx0" brushRef="#br0" timeOffset="100730.27">2442 301 78,'0'0'56,"0"0"-7,0 0-18,0 0 0,0 0 16,0 0 12,0 0-25,-27 18 18,19-13-33,1 1 14,-1 2-21,-2 0 2,1 1-1,1-1-12,-2-1 2,4 1 9,-3 2-20,3 2 16,-4 1-14,1-1 12,1-1-8,1 2 2,-2-1-17,2-2-8,-1-2-21,1-1-9,-3 4-59,4-3-1,0-1-55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3:59.6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0 464,'0'0'274,"0"0"-131,0 0-17,0 0 3,0 0-96,0 0-33,0 0-55,4 7-113,-6-5-236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3:55.7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0 122 54,'0'0'105,"0"0"-39,0 0 9,0 0 18,0 0-3,0 0-17,0 0 23,0-43-3,0 42-10,0 1-10,0-3-16,0 3 10,0 0-34,0 0 8,0 0-33,0 0-2,0 0-5,0 10-1,4 7 0,1-1-6,-2 4 4,1-2-11,-4 1-1,2-5-17,-2-4 30,0-4-21,0-4 20,0-2-22,0 0 5,2 0-10,3 0-14,-1 0 10,0-12-11,6-4 28,1-2-27,4-5 17,1 3-49,-1 2 36,-1 6 22,-3 3 8,1 8 9,-4 1 0,1 0 10,-1 3 13,0 9 62,-2 5-40,-1 1-8,-1-2-18,-2-1-10,0-3-1,0-2-8,-2-2-13,0-2-43,0-2-57,0-2-84,0 0-151</inkml:trace>
  <inkml:trace contextRef="#ctx0" brushRef="#br0" timeOffset="540">376 146 121,'0'0'280,"0"0"-130,0 0-70,0 0 55,0 0-73,0 0-23,0 0-38,-29-2 8,19 13 2,-1 3-10,1 2-2,2 0 2,5-2-10,3 0 9,0-1-1,0-5 2,5-2 5,5-4-6,7-2-13,-2 0 7,3 0-5,-2-4 10,-1-7-38,-2-3 37,-6-2-31,-4 0-20,-3 0 7,0-3 10,0 5-45,-19 0-32,4 6-56,1 6-17</inkml:trace>
  <inkml:trace contextRef="#ctx0" brushRef="#br0" timeOffset="969">796 106 104,'0'0'219,"0"0"-67,0 0-43,0 0 13,0 0-5,0 0-54,0 0 8,0-6-29,0 20 4,0 6-36,0 7 21,0 5-20,0 3-9,0-1 12,-3 3-14,-2-5 0,1-2-63,2-3-10,0-7-49,-3-8-5,5-6-78,-2-4-128</inkml:trace>
  <inkml:trace contextRef="#ctx0" brushRef="#br0" timeOffset="1232">742 155 61,'0'0'311,"0"0"-192,0 0-40,0 0 19,0 0-10,0 0-50,0 0 4,79-57-18,-60 57-2,-3 0 2,1 0-24,-3 5 25,-3 6-25,-5 1 22,-4 0-22,-2 1-1,0-2-6,0 2 7,-8 1 0,-10 0-22,0-4 2,-2-2-58,5-4-30,3-4-158</inkml:trace>
  <inkml:trace contextRef="#ctx0" brushRef="#br0" timeOffset="1541">1014 161 385,'0'0'131,"0"0"-88,0 0-24,0 0 85,0 0-46,0 0-12,0 0-29,88 1-1,-72-2 0,-1-8-16,-3-1 0,-1-2 0,-7 0-8,-2 2-13,-2-2 14,0 1-4,0 1 4,-8 2-1,-5 4 8,1 4 10,-1 0 4,4 0-14,0 10 2,2 9-3,3-1 1,4 2 0,0 1 3,0-6 4,2 0 2,9-3-3,5-2 5,-3-6-9,3-2 13,1-2-13,4 0-4,-1-2-11,0-8 0,4-2 2,-1-4-33,-1 2 22,-2-1 9,-4 1 13,-5 6-5,-5 0-3,-4 6 10,-2 2-4,0 0 4,0 0 35,0 12 33,0 4-39,0 3 0,0-5-19,-4 0 14,0-6-25,1-2 8,3-2-8,0-4 15,-2 0-7,2 0-1,0 0-8,0-2-29,0-12-11,0-2-2,0-2 13,2-1-52,9 1 29,3 2-10,-1 6 2,5 3-5,0 5-32,25 2-41,-6 0-27,-1 2 133</inkml:trace>
  <inkml:trace contextRef="#ctx0" brushRef="#br0" timeOffset="2192">1615 122 18,'0'0'317,"0"0"-179,0 0-74,0 0 34,0 0-46,0 0-12,0 0-11,-31-33 33,20 33-11,-1 0-34,-1 4-17,5 11-1,-2 5 1,4 4-1,3 1-6,1-1 14,2-4-17,0-3 17,0-5-17,5-4 3,5-6 1,4-2-14,-1 0 17,5-6-3,-2-10 12,0-3-9,-3-1 11,-2-4-12,-2 0 11,-3-3-8,-3 1 2,-1-1-1,-2 3 0,0 3 2,0 7-2,0 4 8,0 8-16,-2 2 3,-1 0-18,1 12-1,2 9 23,0 5 1,0 0 0,0 1 15,0-3 6,0-4 2,0-3-21,2-5 13,5-4-13,2-2 2,2-4-4,0-2 0,5 0 0,1 0-14,2-12 2,-2-4-27,-3-5 9,-3 1-29,-7 0 20,-4 1-22,0 7 28,0 4 33,0 6 27,-11 2 51,0 0-50,0 14-9,2 7-18,2 3 12,3-2-13,4 1 35,0-5-13,0-2 17,0-6-8,2-1-18,7-5 16,0-3-20,5-1-6,1 0-3,1 0-1,1-4-35,1-10-6,-1-2-18,2 0-47,-1-2-7,1-1 62,0 3 45,-7 6 7,-2 4-9,-8 6 18,0 0 17,-2 4 46,0 10 6,0 2-23,0 2-5,0-1-5,0-3-35,0-2 15,0-3-24,0-4 19,-2-3-14,-3-2 17,3 0-22,-3 0 0,1 0-1,4-6-27,0-8 15,0-4-11,0-3-7,2 1-30,10 4 21,1 2-21,5 1 1,-5 6-38,-2 0-95</inkml:trace>
  <inkml:trace contextRef="#ctx0" brushRef="#br0" timeOffset="3168">2122 22 403,'0'0'173,"0"0"-67,0 0 39,0 0-28,0 0-46,0 0-27,0 0-2,0 0-40,0 15 5,0 1 3,-4 6-20,0 5 18,-1 1-8,1-2 0,2 1-1,-3-3-12,3-3-41,-1-7 10,3-2-47,0-8-25,0-4-93,0 0-54</inkml:trace>
  <inkml:trace contextRef="#ctx0" brushRef="#br0" timeOffset="3462">2305 132 372,'0'0'210,"0"0"-92,0 0 22,0 0-58,0 0-46,0 0-31,0 0-4,-11 6-2,4 7 1,0 1-10,3 2 14,2 0-12,2-2 9,0-2-1,0-2 0,4-4 0,8-2 1,1-1-1,0-3 0,1 0-1,-1 0 1,-1-8-29,-4-5 22,-3-1-10,-3-2 17,-2 0-1,0-1 1,0 1-22,-7 2-24,-7 6 1,4 4-65,-1 4-102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2:22.4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173-3 5,'-2'0'142,"2"0"-46,-2 0-17,0 0-3,2 0-18,-3 0 8,3 0-24,0 0 25,0 0-23,0 0 13,0 0-26,0 0 17,0 0-9,0 0-1,0 0 12,0 0-27,0 0 9,0 0-25,0 0 19,0 0-25,0 0 20,0 0-21,-5 3 10,1 8 3,-4 8 10,-1 3-3,-5 7-8,-1 3 4,-1 2-9,1 1-4,-1-3 5,1-1-9,2-5 1,3-3-7,1-5 5,3-2-28,4-4-11,0-3-41,-1-1-22,3-2-12,0 4-15,0-4-61,-3 0-70</inkml:trace>
  <inkml:trace contextRef="#ctx0" brushRef="#br0" timeOffset="481">76 117 16,'0'0'195,"0"0"-32,0 0-77,0 0 8,0 0-23,0 0-3,0 0-21,4-14 10,-4 14-8,0 0-2,0 0-13,0 0-21,2 0 0,0 0-6,0 6 22,0 6-16,1 7 11,1 1-22,-2 2 15,-2 0-16,3 1-1,-3-3 0,0-6 7,2-2-20,-2-5 21,3-6-19,-1-1 6,2 0-4,3 0-40,1 0 11,6-10 31,1-6 7,3-4-9,0-5 11,2-3-4,0 0-15,-2-1 16,0 5-6,-5 4 7,-5 7 0,-1 5-1,-2 6-6,-3 2-16,1 0 22,-1 5 1,0 10 23,0 8-16,-2 3 19,0 2-9,0 7 9,0-1 6,0 3-13,-9-2-12,0-3 6,0-1-16,3-9 12,1-8-18,3-4 5,2-6-18,0-1-34,0-3-42,0 0-53,0-10-136</inkml:trace>
  <inkml:trace contextRef="#ctx0" brushRef="#br0" timeOffset="1165">502 131 118,'0'0'167,"0"0"-60,0 0 6,0 0-5,0 0-39,0 0 8,0 0-18,3-16 17,-3 16-8,0 0-26,0 0-25,-9 0-15,-3 6 3,1 10 6,-5 5-22,1 3 15,2 4-10,4-1 1,2-1 4,7-3 1,0-3 0,0-4-7,5-2 13,11-4-19,1-3 26,3-7-19,5 0 7,-1 0-2,0-7 1,-1-9-9,-6-2 8,-5-4 2,-8-1 7,-4-3-7,0-1 2,-4 3 6,-10 0-15,-1 1 7,-1 9-2,5 2-17,0 10-49,2 2-96,4 0-160</inkml:trace>
  <inkml:trace contextRef="#ctx0" brushRef="#br0" timeOffset="1781">763 81 98,'0'0'254,"0"0"-94,0 0-85,0 0 22,0 0-29,0 0-23,0 0-34,0 14-9,0 2 15,0 4-17,0 7 20,0 1-20,0 3 34,0-1-33,0-1 6,0-5-6,0-2 1,0-5 5,0-6-7,2-4 0,0-3 8,0-4-9,0 0 7,5 0 10,1-8 8,4-11 2,3-7-24,3-2-2,0-3 0,2 0-1,-3 3-24,-1 6-24,0 4-32,-7 5-68,-7 7-210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2:28.6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186 8 3,'0'0'72,"0"0"-34,0 0 9,0 0-3,0 0-18,0 0 7,0 0-12,2-4 13,-2 4-20,0-1 18,0 1-9,0 0 6,0 0-11,0 0-6,0 0 5,0 0-4,0 0 13,0 0-16,0 0 16,0 0-25,0-3 26,0 3-11,0 0 7,0 0-1,0 0-21,0 0 21,0 0-12,0 0 5,0 0-14,0 0 13,0 0-13,0 0-1,0 0 1,0 0 1,0 0 15,0 0-16,0 0 22,0 0-20,0 0 6,0 0-2,0 0 9,0 0-3,0 0-12,0 0 0,0 4 0,-2 6 8,-7 7-7,-3 2 11,-3 6-12,-3 3 7,-1 0-8,0 0 0,1 0 0,1-4 0,1-2 1,3-4 0,4-4-1,0-4 10,4-4-20,1-2 22,2-2-18,2 0 6,0-2-2,0 0-20,0 0-24,0 2 0,0-2-23,-2 2 12,2 4-35,0-2-12,0-2-83</inkml:trace>
  <inkml:trace contextRef="#ctx0" brushRef="#br0" timeOffset="3197">213 17 23,'0'0'119,"0"0"-29,0 0-9,0 0 29,0 0-39,0 0-9,0 0-18,0 0 0,0 0-4,0 0-8,0 0 0,0 0-17,0 0 13,0 0-27,0 0 22,0 0-23,0 0 16,0 0-14,0 0-1,0 5 9,0 1-10,0 5 20,0 3-18,0 1 19,4 6-10,0 3 31,3 0-33,-3 4 1,1-4-5,2 2-4,-5-4 0,2-2 7,-2-2-15,1-4 7,-1-4-1,0-4-34,0-2-39,0-4-35,-2 0-50,0 0-133</inkml:trace>
  <inkml:trace contextRef="#ctx0" brushRef="#br0" timeOffset="3766">81 209 49,'0'0'160,"0"0"-77,0 0-3,0 0 10,0 0-40,0 0-9,0 0-20,0 0 31,0 0-8,9 0 5,0 0-25,1 0 18,4 0-26,1 0-7,2 0-9,1 0 8,-3 0-16,3 0-18,-1 2-54,-3-2-81,-3 0-165</inkml:trace>
  <inkml:trace contextRef="#ctx0" brushRef="#br0" timeOffset="4135">391 103 100,'0'0'216,"0"0"-99,0 0-19,0 0-4,0 0-41,0 0-15,0 0-17,0-4 26,0 4-24,0 0 27,0 0-19,0 0 12,0 0-16,0 0-1,0 0-2,0 0-7,0 0 9,0 0-26,0 2 22,0 4-22,0 4 25,0 4-18,0 2 19,-7 2-16,0 0 2,1 2-5,-1-4-1,3-2-12,2-2 19,-1-4-23,3 0 11,0 0-2,0-2 1,0 0-1,0-2 1,0 2-2,0-4-6,9 2 5,2-2-4,5 0-15,-1-2 20,3 2-11,2-2 13,0 0-38,-2 0-12,0 0-31,2 0-61,-7 0-58,-1 2-186</inkml:trace>
  <inkml:trace contextRef="#ctx0" brushRef="#br0" timeOffset="4999">660 319 78,'0'0'186,"0"0"-66,0 0-31,0 0 14,0 0-40,0 0-2,0 0-29,5 0 14,-5 0-6,2 0-4,1 0 6,-3 4 26,2 8-11,-2 4-18,0 2 11,0 6-34,-10 2-16,-28 16-4,3-6-131,-1-5-201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2:35.7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0 45,'0'0'166,"0"0"-74,0 0 18,0 0-29,0 0 1,0 0-26,0 0 6,0 0-3,0 0-14,0 0-2,0 0-21,0 0 21,0 0-31,0 0 24,0 6-11,0 6 15,2 3-24,-2 4 1,0 2 4,0 3-20,0 2 17,0 0-16,0 2-2,-6-4 0,2-2-20,-1-4-30,1-4 0,2-2-56,-4-4-38,2-4-88,2-2-110</inkml:trace>
  <inkml:trace contextRef="#ctx0" brushRef="#br0" timeOffset="488">35 22 32,'0'0'153,"0"0"-25,0 0-30,0 0-28,0 0-20,0 0-30,0 0 15,12-7-28,-5 4 31,2 2-37,2-2 31,2 3-9,3 0-4,2 0 5,0 0-6,-1 4 5,1 6-5,1 2 16,-6 2-13,-3 0 36,0 0-21,-4 3-2,-1-1-25,-3-2-6,-2 1 4,0 0 0,0 1 3,0-2-9,-7 0 12,-3-2-10,-4 0 10,1-2-13,-3-2 1,1 0 5,-1 0-5,-2-2-1,2-2 5,-1 0-12,-1 0 3,5-2-5,-1-2 5,5 0-5,-3 0-24,6 0 1,-1 0-27,-1-2-64,4-4 32,-2-2-88</inkml:trace>
  <inkml:trace contextRef="#ctx0" brushRef="#br0" timeOffset="1330">378 20 91,'0'0'81,"0"0"11,0 0 11,0 0-1,0 0-36,0 0 5,0 0-10,0-8 20,0 8-19,0 0 3,0 0-2,0 0-14,0 0-5,0 0-23,0 0 18,0 0-23,0 0 22,0 0-31,0 0 15,0 0-22,0 0 0,0 4 0,0 5 2,0 4 1,0 5 4,-6 1-11,-2 3 18,-1 0-15,0 0 2,0 2-1,0-4 0,0-2-1,3-4 0,1-4-5,3-2-2,-1-4 16,3 0-16,0-2 11,0 0-5,0 0 2,0 2-1,0-2 0,0 2-10,0-2 9,0 0-8,0 0 9,0-2-26,0 2 26,10 0-16,3-2 11,5 0 6,2 0 1,4 0 16,5 0-16,0 0 1,-2 0 9,0 0-18,-5-2 14,-4 0-14,-7 0 9,-2 2-2,-2 0 0,-5 0-32,-2 0-3,0 0-58,0 0-57,-4 0-92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4:23.8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228 31 74,'0'0'61,"0"0"-5,0 0 18,0 0-15,0 0-12,0 0-28,0 0 30,0 0-13,0 0 6,0 0-16,0-2-4,-3 0 5,3 2-26,0-2 28,-2 2 3,2-2 27,0 0-39,-2 0 8,2 2-26,0 0 18,0 0-7,0 0-1,0 0 8,0 0-20,0 0 12,0 0-5,0 0 9,0 0-7,0 0 4,0 0-13,0 0 0,0 0 0,0 0 1,0 0-11,0 0 9,0 0 0,0-2-24,0-2 16,0 2-14,2-2 22,0 2-16,-2 0 12,0 2-1,0-2 12,0 2-19,0 0 13,0 0-11,-4 0-20,-6 0 17,0 0-16,1 0 24,2 4 5,0 2 1,5-2-8,0 0 6,2 0 1,0 0-70,0 0-56,0-2-225</inkml:trace>
  <inkml:trace contextRef="#ctx0" brushRef="#br0" timeOffset="1006">201 195 117,'0'0'206,"0"0"-96,0 0-21,0 0 21,0 0-39,0 0 4,0 0-12,0-4 7,0 4-10,0 0-15,0 0 7,0 0-30,0 0 13,0 0-27,2 10 33,0 4-11,0 6 14,-2 4-28,0 3-8,-6 5-8,-23 5-29,-32 14-66,6-7-168,-1-10-332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6:54.3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176 58 101,'0'0'120,"0"0"-34,0 0 43,0 0-11,0 0-14,0 0-30,0 0-9,0 0 4,0 0-21,0 0 8,0 0-34,0 0 15,0 0-31,0 0 19,-6 0-18,-8 0 0,-3 0-7,-2 10 0,0-2-2,-1-2-35,5 2 28,1 2-27,3-2 21,4 0-24,4-2 18,3 2-1,0 0 0,0 2 15,0-2-12,8 2 18,5-2-15,1 2 9,1 2 13,-2 2-9,-2-4 3,0 3 0,-4 1 0,-2-5 0,-5 4-1,0-7 3,0 6 4,-8-4-5,-9-4 34,-1 6-8,-1-6 4,2-2-30,2 0 0,4-2-1,2 0-9,3 0-63,1 0-121,2 0-425</inkml:trace>
  <inkml:trace contextRef="#ctx0" brushRef="#br0" timeOffset="690">366 192 232,'0'0'163,"0"0"-70,0 0-30,0 0 9,0 0-40,0 0-17,0 0-2,-58 45-12,53-27 22,3 0-22,2 0 7,0-4 1,0 0-3,0-2-5,0-2-1,0-6 1,9 0 1,2-4 6,5 0-1,0 0-7,-1-8 8,-1-2-16,-4-8 3,-3 4-1,-5-2-16,-2 2 1,0 0 8,0 6 10,0 2-6,0 6 15,0 0-15,0 0 18,0 6-11,0 6 3,0 4-1,0 0 2,2 2 8,4-4 13,2-6-23,1 2 55,5-2-46,1-8 10,5 0-18,0 0 28,2-4-16,-1-10 0,-2-4-3,-3 0-9,-3-4 2,-7-4 8,-2-5-22,-4-1-7,0 4 17,0-2-35,0 6 36,-6 8-1,2 2 1,0 2-6,-1 6 12,3 2 5,0 4-11,0 0 34,-2 0-34,-2 18 11,0 4-11,2 8 0,1 2 3,3 4 7,0 0 11,0-5-20,0 1 2,0-6 9,9-4-20,3-2 10,1-4-4,1-6-29,5-6-91,-3-4-68,-1 0-373</inkml:trace>
  <inkml:trace contextRef="#ctx0" brushRef="#br0" timeOffset="1494">835 28 192,'0'0'193,"0"0"-86,0 0-35,0 0 3,0 0-47,0 0 24,0 0-25,-10 70 21,8-38-19,-3 4-5,3 0-13,-1 0-10,1-1-1,0-3 9,-1-2-18,3-8-4,0-4-17,0-4-74,0-6-108,0-6-116</inkml:trace>
  <inkml:trace contextRef="#ctx0" brushRef="#br0" timeOffset="1772">735 247 160,'0'0'149,"0"0"-96,0 0-18,0 0 18,0 0-17,0 0-28,0 0-4,74 0 6,-48 0-19,1 0 21,2 0-24,5 0-14,-7 0-148,-5 0-116</inkml:trace>
  <inkml:trace contextRef="#ctx0" brushRef="#br0" timeOffset="1959">1018 216 212,'0'0'212,"0"0"-76,0 0-44,0 0-14,0 0-42,0 0-4,0 0-31,-44 22 25,32-5-2,6 1-1,2 0 2,1-4-24,3 0 8,0-2-1,0-8-14,0 2 12,3-6-12,7 0 6,4 0-9,-1-4-5,3-10-35,-1-4 18,-1 4-12,-3-4 34,-2 10-14,-3-1 22,2 8-5,-4 1 6,0 0 2,1 1 30,-1 16-1,2 1-25,4 0 13,1-4-18,2 4 0,3-6-1,11-2-36,-6-6-163,-3-4-195</inkml:trace>
  <inkml:trace contextRef="#ctx0" brushRef="#br0" timeOffset="2702">1542 215 48,'0'0'192,"0"0"-73,0 0-38,0 0 0,0 0 6,0 0-37,0 0 11,-2-23-24,-6 19 9,0 4-8,-1-4 8,-2 4-24,-1 0-21,2 0 9,-4 4-2,3 10-14,2 3 16,0 1-17,6 1 14,3 0-7,0-3 0,0-2 0,0-2 1,6-2-1,5-6 3,-1 0 4,6-4-14,2 0 7,0 0 0,-1-12-30,1 2 7,-5-4-9,1 6 16,-7 0 10,-1 4 12,-1 4-17,0 0 24,-1 0-5,3 8 15,1 6 8,2 2-23,5 2-8,-2-4-26,-1-4-176</inkml:trace>
  <inkml:trace contextRef="#ctx0" brushRef="#br0" timeOffset="4151">1902 14 126,'0'0'238,"0"0"-114,0 0-42,0 0-16,0 0-8,0 0-46,0 0 14,2 0-25,0 8 23,2 2-23,-2 0 10,0 2-10,2 2 0,0-4-2,3 2-5,-3 2-34,1-2-135,0-2-138</inkml:trace>
  <inkml:trace contextRef="#ctx0" brushRef="#br0" timeOffset="4510">1902 14 211,'116'28'143,"-116"-28"-57,0 0 37,0 0-58,0 0 1,0 0-30,0 0 6,0 0-12,2 0-17,3 8 9,1 4-12,2 2 2,0 0-4,1 4-6,3-6 4,-2 2-12,1 0-26,3-4-50,-3-2-109,-3 0-360</inkml:trace>
  <inkml:trace contextRef="#ctx0" brushRef="#br0" timeOffset="5051">2328 62 95,'0'0'195,"0"0"-79,0 0-26,0 0 7,0 0-9,0 0-42,0 0 2,0 0-31,-16 28 31,1-10-39,1 4 17,-4 4-25,0 2 16,3 3-8,-3 1-9,5-4 0,-1-2 0,3-4-6,5 0-70,-3-8-9,4-2-74,0-8-89</inkml:trace>
  <inkml:trace contextRef="#ctx0" brushRef="#br0" timeOffset="5381">2274 90 316,'0'0'164,"0"0"-63,0 0 2,0 0-53,0 0-4,0 0-46,0 0 39,27 26 13,-14-4-2,1 6-29,-3 2-21,2-2 3,-2 3-2,-2-9-2,1 2-47,-4-2-17,-2-8-68,-4-2-111</inkml:trace>
  <inkml:trace contextRef="#ctx0" brushRef="#br0" timeOffset="5668">2220 255 225,'0'0'136,"0"0"-60,0 0-1,0 0-14,0 0-9,0 0-38,0 0-4,128 10 2,-102-10-24,3 0 2,-6 0-137,-5 0-345</inkml:trace>
  <inkml:trace contextRef="#ctx0" brushRef="#br0" timeOffset="5892">2615 166 64,'0'0'329,"0"0"-181,0 0-60,0 0-14,0 0-42,0 0-12,0 0-14,-58-10-6,45 14 8,-1 6 4,1 4-12,2 0 14,2 3-5,2-3-8,5-1 4,2 0 3,0-3-12,0-2 11,2-6-11,12-2 10,3 0-12,2 0-1,-2 0-6,1-10-5,-5 0-16,-1-3 15,-6 4-16,-4 0 34,-2 4-3,0 2 2,0 3 4,0 0 17,0 8-12,0 10 15,0 9 20,0 3-13,-8 2 17,0 0-29,4-6-4,0 1-4,2-4-12,-1-9 3,1 3-1,-2-7-51,0-6-58,-2-4-105</inkml:trace>
  <inkml:trace contextRef="#ctx0" brushRef="#br0" timeOffset="6373">2475 353 362,'0'0'131,"0"0"-80,0 0 2,0 0 19,0 0-46,0 0 0,0 0-26,133-4 11,-106 0-11,0-6-45,-7 6-121,-7-4-202</inkml:trace>
  <inkml:trace contextRef="#ctx0" brushRef="#br0" timeOffset="6576">2744 202 152,'0'0'281,"0"0"-164,0 0-67,0 0 4,0 0-11,0 0 3,0 0-39,2 49 18,-2-31-16,0 0 25,0 0-21,0-4 2,4 2-5,-1-6-10,4-2 2,-3-2 4,5-2-8,0-4 11,4 0-18,3 0 2,0-8 6,1-6-31,-1-4 6,-5 0-10,3-4-30,-8 4-63,-2 4-136</inkml:trace>
  <inkml:trace contextRef="#ctx0" brushRef="#br0" timeOffset="7025">3018 192 175,'0'0'267,"0"0"-136,0 0-39,0 0-7,0 0-37,0 0-15,0 0-20,-9 41 22,7-23-19,0 0 23,-1 0-38,1 0 13,2 0-14,0-6 0,0-2-1,0-2-61,0-6-59,0-2-243</inkml:trace>
  <inkml:trace contextRef="#ctx0" brushRef="#br0" timeOffset="7664">2987 118 329,'0'0'193,"0"0"-105,0 0-9,0 0-40,0 0-34,0 0-5,0 0-8,0 0-18,0-2-13,0-2-95,2 0-163</inkml:trace>
  <inkml:trace contextRef="#ctx0" brushRef="#br0" timeOffset="8236">3263 0 221,'0'0'196,"0"0"-62,0 0-36,0 0-17,0 0-33,0 0-18,0 0 3,-33 23-25,19-6 6,1 1-5,-1-4-11,3 0 3,3 0-2,-1-2-51,2-2-67,2-2-122</inkml:trace>
  <inkml:trace contextRef="#ctx0" brushRef="#br0" timeOffset="8571">3263 0 198,'78'58'208,"-78"-58"-106,0 0 9,0 0-36,-7 0-24,-1 0-27,-2 4-22,-1 6 21,-2-2-22,1 6-1,2-4 9,-1 4-18,-1 6-14,3-6-94,3-6-233</inkml:trace>
  <inkml:trace contextRef="#ctx0" brushRef="#br0" timeOffset="9684">3735 144 68,'0'0'345,"0"0"-139,0 0-105,0 0 10,0 0-33,0 0-26,0 0 3,0 0-23,-8-10 39,-4 10-62,1 0 14,-3 0-22,1 0 5,-2 0-6,-1 10 0,3-2 0,1 2 1,4 2-2,3 2-48,3-1 23,2 1-36,0 0 28,0-5-16,15 4 34,1-5 1,-1 2 4,-1-2 11,-1 2 0,-2 0-12,1 2 25,-8 2-20,-2-2 17,-2 2-16,0 0 7,-2-2-1,-18 2 2,-2-4-2,-5 2 4,0-7 3,5 0-14,5-1-7,1-4-44,9 0-153,3-14-171</inkml:trace>
  <inkml:trace contextRef="#ctx0" brushRef="#br0" timeOffset="10240">3875 202 329,'0'0'171,"0"0"-81,0 0-27,0 0 2,0 0-24,0 0 9,0 0-24,0 71 32,0-49-36,0-2 8,0 2-30,-2-4 6,2-2-6,0-2-10,0-6-42,0-4-97,0-4-157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4:28.8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136 24 107,'0'0'85,"0"0"-3,0 0 8,0 0-43,0 0-12,0 0-13,0 0-5,0-4 0,0 4-16,0-2 6,0 2-1,0 0-9,0 0 13,0 0-10,0 0 1,0 0 15,0 0-5,0 0-2,0 0 0,0 0-8,0 0 8,0 0-8,0 0-2,0 0 11,0 0-11,0 0 1,0 0 0,0 0-1,0 0 2,0 0 11,0 0-11,0 0 26,0 0-5,0 2-3,0 16-18,-3 6 30,-12 8-8,-3 2 3,-2 5-8,0 0-17,2-3-2,5-6 13,1-7-24,4-5 21,3-5-11,3-5 2,0-3 0,2-3 0,0 1-5,0-3 4,0 0-61,0 0-15,0 0-69,0 0-109</inkml:trace>
  <inkml:trace contextRef="#ctx0" brushRef="#br0" timeOffset="630">189 0 78,'0'0'183,"0"0"-77,0 0 0,0 0-26,0 0-33,0 0-2,0 0-15,2 0 8,-2 0-32,0 0 25,3 0-30,-1 0 21,5 6 4,-3 8 30,5 4-5,0 4-22,0 2 4,2 4-23,-2 1 9,0 0-18,0-1 1,-3-2-1,2-4-2,-2-3 1,-1-1-23,-1-4 0,-2-3-28,0-4-17,-2 0-49,0-6-85,0 2-169</inkml:trace>
  <inkml:trace contextRef="#ctx0" brushRef="#br0" timeOffset="1134">54 217 113,'0'0'109,"0"0"-70,0 0 33,0 0-28,0 0 6,0 0-2,0 0-8,31 0 15,-14 0-15,4 0-12,1 0-11,0 0 3,0 4-20,-1-1 9,-1 1-9,-3-3-18,-3 2-37,-3-3-60,-7 2-132</inkml:trace>
  <inkml:trace contextRef="#ctx0" brushRef="#br0" timeOffset="2470">440 94 127,'0'0'116,"0"0"-43,0 0 19,0 0-15,0 0-14,0 0-14,0 0 25,0 0-31,0 0 11,0 0-28,0 0 7,0 0-17,0 2-15,0 6 10,0 6-3,0 2 16,0 2-24,0 2 25,0 4-12,0 0 11,0-1-23,0 2 11,0-3-12,-5-3 0,3-5 0,2-2 9,0-2-19,0-3 21,0-4-21,0 1 16,0-1-12,0-2 4,0 2 2,0 1 0,0-3 1,7 1-2,1 2 3,1-2 1,3 3 8,-2-4-8,7 2-2,-2-2 12,1 2-5,1-3-8,-3 1 0,-3-1 7,-2 2-17,-4 0 11,-1 0-2,-2 0-19,0 3-3,0-4-53,1 3-12,-1-2-59,-2 0-179</inkml:trace>
  <inkml:trace contextRef="#ctx0" brushRef="#br0" timeOffset="3618">1037 189 97,'0'0'183,"0"0"-78,0 0 6,0 0-14,0 0-13,0 0-22,0 0 16,0 0-28,0 0 5,-8 0-29,-7 9-10,-6-1-15,-1 3 0,-3 1 0,-2 1 0,3-4-1,0 4 10,3-5-20,5-2 13,5-1-10,5-2 6,0-2 1,3 2 0,3-3 1,0 0-7,0 0 3,0 0-3,0 0-7,0 0 13,0 0-20,0 0 9,0 0-13,0 0 1,9 0 22,2 0-6,1 0 6,1 0-2,3 5-3,-1 1 9,-1 1-13,-1-2 10,0 4 0,-4-4 0,0 2 0,-3-4-2,0 4 4,-2-6 2,-2 3-1,0-4-2,-2 3 7,2-3-8,-2 0 0,0 0 0,0 0 5,0 0-4,0 0 8,0 0-9,0 0 21,2 0-21,-2-13 5,0-3-5,0-3 0,0-6 0,0 0 0,0-1 3,0 0 3,0 4-12,0 5 13,0 8-10,0 3 5,0 3-4,0 3-15,0 0-38,0 0-71,-2 0-77,0 0-64</inkml:trace>
  <inkml:trace contextRef="#ctx0" brushRef="#br0" timeOffset="4768">1031 272 149,'0'0'112,"0"0"-55,0 0 36,0 0-29,0 0-12,0 0-15,0 0 37,0 0-22,0 0-12,0 0-25,0 0-5,6 0 0,8 0-9,1 0 32,6 0-26,-1 0 18,3 0-11,-2 0 9,2 0-22,-1 0 15,-1 0-14,-4 0-1,-1 0 6,-5 0-7,-5 0 0,0 0 6,-2 0-18,-4 0-7,0 0-18,2 0-82,0 0-32,1 0-73</inkml:trace>
  <inkml:trace contextRef="#ctx0" brushRef="#br0" timeOffset="6420">1141 272 77,'0'0'118,"0"0"-24,0 0-11,0 0-16,0 0-25,0 0-24,0 0 30,-38 1-38,30-1 36,0 2-24,-1-2 7,1 3-18,-6-3 2,3 1-13,-5 3 10,3 0-3,-3 0-6,1 0-2,-1 1 7,3 0-15,3 2 6,1-4-10,5 1-34,4 0-38,0-4-78,0 0-163</inkml:trace>
  <inkml:trace contextRef="#ctx0" brushRef="#br0" timeOffset="7530">989 199 20,'0'0'104,"0"0"-60,0 0 35,0 0-16,0 0-8,0 0-19,0 0 18,0 0-10,0 0-9,0 0-3,0 0-6,0 4 1,0 3-27,0 0 21,0 4-12,0 0 10,0 1-19,0 2 7,0 3-7,0 1-62,-6-5-82,-4 0-211</inkml:trace>
  <inkml:trace contextRef="#ctx0" brushRef="#br0" timeOffset="30340">1473 185 64,'0'0'63,"0"0"21,0 0 28,0 0-18,0-1-32,0 1 39,0 0-26,0 0-17,0 0 8,0 0-34,0 0 13,0 0-35,0 0 26,0 0-24,0 0 21,0 0-23,0 0 10,0 0-2,0 0-10,0 0 8,0 0-16,0 0 0,0 0 10,0 8-20,0 6 17,0 4-8,0 5 1,0 2-2,0 4 2,0 4 0,0 0-4,0 1 13,0-6-18,0-2 8,-2-6 1,2-6-19,0-2-21,0-6 2,0-2-51,0-4-37,0 0-50,0 0-92</inkml:trace>
  <inkml:trace contextRef="#ctx0" brushRef="#br0" timeOffset="30948">1447 192 5,'0'0'163,"0"0"-47,0 0-12,0 0-19,0 0-2,0 0-49,0 0-5,0 0-9,0 0-4,0 0 7,0 0-22,4 0 22,5 0-4,2 0 4,3 0-1,1 6 18,3 2-25,0 2 2,-1 2 29,2 2-27,-6 1 27,-2 6-36,-2-2 22,-3 3-32,-3 0 23,-3-1-17,0 1 9,0-3-7,0 1 7,-5 0 2,-5-4-17,-2 0 12,-1-4-11,-1 0-2,1-4-2,-3-2 3,1-2-19,-1-2 2,3-2 8,-1 0-36,3 0 19,2 0-19,5-4 21,-1-4-57,5-4 10,0 4-43,0 0-97</inkml:trace>
  <inkml:trace contextRef="#ctx0" brushRef="#br0" timeOffset="32283">1744 198 41,'0'0'83,"0"0"-3,0 0 8,0 0-12,0 0-1,0 0-13,0 0 15,-3 0-27,3 0 15,0 0-17,0 0 11,0 0-17,0 0-9,0 0-1,0 0-22,0 0-4,0 0 2,0 0-11,-2 5 12,2 6-12,0 3 10,-2 0-4,-1 4 3,-1 4-6,-1 0 10,1-3-1,-2 3-12,1-1 10,0-3-13,3-3 12,2-1-6,0-4 0,0 0-1,0-2 0,0-2 2,0-2-2,0 0 4,0-2-9,0 0 12,0 0-12,0 2 2,0-2 2,0 0-4,0-2 0,0 2 5,0-2 2,0 2-8,0-2 14,0 0-13,0 0 12,0 0-7,0 0 1,0 0 0,0 0-1,0 0 2,0 0-3,0 0 9,0 0-20,0 0 22,0 0-18,0 0 10,0 0-2,0 0 1,0 2 0,0 2-1,0-2 2,2 0-10,3 0 18,2-2-19,-1 2 20,3-2-11,5 0 2,1 0 11,7 0 7,3 0-12,0-4 5,2-2-5,-5 2-10,-4 0 16,-2 2-24,-8 0 12,-1 2-1,-5 0 0,-2 0-1,2 0 1,-2 0-17,0 0-18,0 0-40,0 0-23,-2 0-149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6:11.5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0 0 133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5:33.2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294 0 71,'0'0'108,"0"0"-24,0 0-14,0 0 20,0 0-30,0 0 1,0 0-8,0 0 5,0 0 19,0 0-21,0 0-1,0 0 0,0 0-5,0 0-22,0 0 8,0 0-17,-2 0-2,-6 6-17,-3 4 2,-2 6-2,-5 5 1,-2 5-2,-5 4 8,1 2-13,-2 0 18,-4-2-21,4 0 11,1-6-2,5-4 0,4-6-1,5-5-6,4-3-47,3-2-28,0-4-50,1 0-22,1 0-164</inkml:trace>
  <inkml:trace contextRef="#ctx0" brushRef="#br0" timeOffset="496">209 24 82,'0'0'179,"0"0"-56,0 0-15,0 0-5,0 0-28,0 0-36,0 0 0,4 0-28,-2 0 25,3 6 2,-1 6 8,3 3-19,0 6 8,2 1 7,-3 4-23,1-1 2,0 3-20,-3-2-1,1-2-12,-1-2 4,-2-3-36,0-4 10,0-4-26,-2-1-84,0-6 20,0-1-186</inkml:trace>
  <inkml:trace contextRef="#ctx0" brushRef="#br0" timeOffset="864">82 245 170,'0'0'221,"0"0"-85,0 0-31,0 0-18,0 0-37,0 0-31,0 0-3,24-14 0,-4 12 11,3-2-27,4 0 7,-3 2-6,2 0-2,-3 2-28,1 0-46,-3 0-61,-10 0-105</inkml:trace>
  <inkml:trace contextRef="#ctx0" brushRef="#br0" timeOffset="1225">481 50 7,'0'0'306,"0"0"-146,0 0-56,0 0-7,0 0 14,0 0-36,0 0-14,0-4-5,0 4 1,0 0-13,0 0-25,0 10 7,0 8-26,0 5 10,-2 3-4,-5 2-3,0 0-3,-2 0-10,1 2-25,-4-2-37,1-2-16,-2 0-45,3-9 0,2-5-118</inkml:trace>
  <inkml:trace contextRef="#ctx0" brushRef="#br0" timeOffset="1579">398 74 98,'0'0'182,"0"0"-84,0 0-14,0 0-8,0 0-1,0 0-46,0 0 23,54-22-20,-36 22 20,-1 0-22,4 5 6,-1 9-7,-3 2-10,-1 2 14,-5 0-24,0 2 18,-3 0-21,-6 2 6,-2 0-5,0 0-8,-2 1 1,-15-1 0,-3-1 7,-2-2-6,0-1 4,-3-4-5,3-2 0,-2-2-31,4-6 9,1-2-17,4-2-13,6 0-46,6-8-47,3-10-78,0 4-138</inkml:trace>
  <inkml:trace contextRef="#ctx0" brushRef="#br0" timeOffset="2169">761 52 173,'0'0'247,"0"0"-113,0 0-33,0 0 7,0 0-38,0 0-23,0 0-25,0-2 26,0 16-35,0 5 17,0 7-23,-2 2 9,-4 6-15,-1 0-1,-1 0 0,-2-3-38,2-5-8,1-5-6,3-6 11,2-7-26,-2-8-20,4 0-60,-2 0-149</inkml:trace>
  <inkml:trace contextRef="#ctx0" brushRef="#br0" timeOffset="2516">711 74 163,'0'0'172,"0"0"-87,0 0-7,0 0 10,0 0-48,0 0-12,0 0-4,40-10 4,-22 10 11,4 0 1,0 0-1,1 10-22,-1 3 21,-2 1-24,0 4 18,-5 0-6,-5 4 20,-4 0-15,-6 2-11,0 2-3,-6 2-11,-17 0 15,-4-1-20,-6-3 4,0 0 2,1-6-7,1-4 0,7-2-8,3-12 7,6 0-60,5 0-47,4-18-103,6 0-71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5:37.0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172 87 162,'0'0'218,"0"0"-87,0 0-29,0 0 20,0 0-23,0 0-24,0 0-4,0-2-16,0 2 13,0 0-32,0 0 18,0 0-33,0 0 12,-3 14-32,-7 9 4,-7 5 1,-3 4-5,-1 2-2,-2 2-9,0-4-6,6-3-31,1-7 27,7-7-19,3-5-6,4-3-34,0-5-35,2-2-41,-2 0-96</inkml:trace>
  <inkml:trace contextRef="#ctx0" brushRef="#br0" timeOffset="361">140 73 367,'0'0'161,"0"0"-126,0 0 15,0 0 7,0 0 21,0 0-15,0 0-11,52 58-7,-41-33 5,-1 1-13,-3 2-20,0-2 2,0 2-18,-5-4-2,2-3-40,-1-6 0,-1-3-12,0-6-5,-2-6-14,0 0-54,0 0-87</inkml:trace>
  <inkml:trace contextRef="#ctx0" brushRef="#br0" timeOffset="669">65 250 327,'0'0'147,"0"0"-89,0 0-23,0 0 34,0 0-30,0 0-13,0 0-15,94-4-9,-71-2 1,2 2-2,0 0-2,-4 0-25,0 0-35,-8 2-105,-4 2-184</inkml:trace>
  <inkml:trace contextRef="#ctx0" brushRef="#br0" timeOffset="930">411 80 168,'0'0'308,"0"0"-145,0 0-78,0 0 32,0 0-23,0 0-66,0 0 1,0 0-9,0 3 33,0 13 1,0 7-9,-2-1-28,-6 6-2,-4 4-6,1 0-8,2 0 7,3-4-2,-2-6-12,6-5 10,2-7-14,0-2 19,0-2-11,0-6 2,5 0-7,9 0 7,-2 0-13,7 0 1,-2 0-46,-1 0-20,1 0-55,-3 0-66,-5 0-309</inkml:trace>
  <inkml:trace contextRef="#ctx0" brushRef="#br0" timeOffset="1652">638 371 247,'0'0'206,"0"0"-99,0 0-10,0 0 28,0 0-48,0 0-21,0 0-24,5-2-3,-5 2 5,0 12 30,0 6-2,0 2-31,-11 6-31,-10 0 0,-18 8-84,3-6-165,1-6-501</inkml:trace>
  <inkml:trace contextRef="#ctx0" brushRef="#br0" timeOffset="2508">876 136 65,'0'0'178,"0"0"-98,0 0 13,0 0 3,0 0-3,0 0-18,0 0-2,0 4 15,0-4-30,2 0-10,5 0-32,3-2 11,6-9-26,2 0 15,2-6-16,-2 1 1,-3-2 2,-2 0 3,-3 2-12,-4 4 12,-1 2-16,-3 2 20,-2 6-11,0 0 1,0 2 0,0 0 0,0 0-6,0 0-1,0 4-12,0 8 18,0 6 2,0 2-2,-2 0 4,0 3-10,-1 0 7,-1 0 0,2 1 1,-2 0 2,0-2 19,2 0-21,0 0 21,0-4-16,0 2 0,0-3-5,0-3-1,-1-1 0,1-3 0,-2-3 0,2-1 6,0-2-10,-1 0 11,1-2-14,-1 0 5,-1 0 1,2 2 1,-1-4 0,-1 1-1,2 2 1,-2-2-1,-3 2 2,0-1-8,0 0 0,1 0 7,-1-2 0,1 0 0,2 0 0,-2 0 0,2 0 9,0 0-8,-1 0 17,-1 0-18,-1 0 0,0 0 6,0 0-12,-1 0 5,4 0 1,-1 0 0,1 0 0,4 0-1,-2 0 3,2 0-9,0 0 15,-3 0-15,3 0 14,0 0-11,0 0 5,0 0-1,0 0 15,0 0-14,0 0 5,0 0 1,0-2-14,0 0 5,9 0-4,2-1 12,2-1-6,3 3 0,1 1-1,2 0 1,-2 0 0,3 0-10,1 0 20,-2 0-22,-1 0 22,-5 1-18,-1 2 8,-3-2 0,-3 2 0,-2-1 0,-4-2-13,0 0-70,0 0-83,0 0-462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5:45.6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 0 327,'0'0'243,"0"0"-116,0 0-77,0 0 32,0 0-28,0 0-43,0 0-9,2 0 4,2 0 7,3 0-13,0 0 11,0 0-11,2 0-19,-1 0-56,0 0-68,-4 0-117</inkml:trace>
  <inkml:trace contextRef="#ctx0" brushRef="#br0" timeOffset="361">150 242 322,'0'0'169,"0"0"-99,0 0 66,0 0-38,0 0-39,0 0-38,-50 110-14,29-90-7,2 0-3,-6 2-66,5-6-139,5-6-394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5:46.6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245 389 341,'0'0'171,"0"0"-64,0 0-6,0 0 7,0 0-61,0 0 5,0 0-26,0-3 5,0 7-2,-5 10 5,-8 4 12,-7 8-27,-5 6 20,-3 4-39,-3 2 15,0 2-15,2-4-1,4-5-47,7-4-4,7-9-12,1-6-37,10-4-32,0-2-96,0-6-185</inkml:trace>
  <inkml:trace contextRef="#ctx0" brushRef="#br0" timeOffset="354">225 392 234,'0'0'196,"0"0"-125,0 0 5,0 0 14,0 0-51,0 0-12,0 0-15,13-2 57,-1 19-16,-2-2-18,3 7-19,1 3 1,-1 0 6,3 4-17,-5-2 10,1-1-13,-4 1-2,1-4-1,-5-1 0,2-8-26,-2-4 0,-2-2-30,-2 0-26,0-4-34,0-4-123</inkml:trace>
  <inkml:trace contextRef="#ctx0" brushRef="#br0" timeOffset="690">123 610 110,'0'0'222,"0"0"-134,0 0-48,0 0 17,0 0 2,0 0-30,0 0 2,95-18-2,-68 18-13,-1-2-5,1 2-10,0 0-2,-2 0-12,-1 0-39,-4 0-85,-8 0-111</inkml:trace>
  <inkml:trace contextRef="#ctx0" brushRef="#br0" timeOffset="1028">551 404 155,'0'0'212,"0"0"-96,0 0-55,0 0 21,0 0-8,0 0-39,0 0 18,2 3-18,0 1 18,0-1-23,-2 3 9,2 3-17,-2 0 14,0 5 6,0-1-13,0 5 6,0 4-29,-4 0 14,-6 1-19,2-1 4,1-2-4,3-2-2,0-2 1,1-4 0,3-2-1,0-2 2,0-2-2,0 0 2,0-2-10,0 2 12,7-4-10,6 2 3,3-4 4,5 0 0,2 0 0,2 0-1,-3 0-8,-2 0 7,-4 0-47,-3 0-35,-6 0-107,-5 0-223</inkml:trace>
  <inkml:trace contextRef="#ctx0" brushRef="#br0" timeOffset="12156">1168 470 71,'0'0'62,"0"0"-10,0 0 55,0 0-12,0 0-6,0 0-22,0 0 5,0 0-22,0 0-12,0 0-11,0 0-25,0 0 19,0 0-2,0 0 17,0 0-17,0 0 36,0 2-36,0 2 1,0-2 0,-5 0-4,-4 5 7,-4-2-23,-5 3 15,-2 2-13,-2-2-4,-3 2 4,2 0-2,2-2 0,0 0 0,6-4 0,1 1 1,4-1-8,0-3 7,1 1-1,5 0 2,2-2-7,0 0 7,2 2-1,0-2 0,0 0 1,0 0-2,0 0 2,0 2-8,0-2 4,0 0 2,0 2-5,0 1 4,0-2 2,0 3-11,0 2 9,8-2 2,6 3-7,-1-2 17,8-3-17,0 2 15,6 0-8,0 0 0,0 0 0,-2 2 0,-5 0 0,-3 0-1,-3 0 2,-3-2-6,-7 0 13,1-4-16,-5 3 15,0-3-7,0 0 1,0 1 22,0-1 3,0 0-20,0 0-3,-5 0 4,1 0-14,0-1 4,1-8 1,1 0-12,-3-6 13,3-3 0,-2 0-6,1-4 5,1 2 4,0-2-7,0 4 13,0 2-16,2 2 5,0 4 2,0 2-17,0 2 3,0 4-17,0 2-43,0 0-52,0 0-160</inkml:trace>
  <inkml:trace contextRef="#ctx0" brushRef="#br0" timeOffset="13342">1141 585 103,'0'0'101,"0"0"2,0 0 10,0 0-12,0 0-7,0 0-32,0 0 17,-2 0-27,2 0 9,0 0-22,0 0 11,0 0-16,0 0-11,0 0-3,0 0-18,8 0 14,13 0-14,3 0 11,6 0-12,3 0 5,0-4-6,3 1 0,-5 1 0,-4 0 2,-5 2-5,-7 0 9,-4 0-15,-6 0-23,-2 0-1,-3 0-25,0 0-18,-3 0-53,-6 2-84</inkml:trace>
  <inkml:trace contextRef="#ctx0" brushRef="#br0" timeOffset="14349">1681 452 85,'0'0'68,"0"0"19,0 0-2,0 0 14,0 0-25,0 0 15,0 0-22,0-8 3,0 8-6,0 0 2,0 0 7,0 0-20,0 0 6,0 0-18,0 0 2,0 0-31,0 0 14,0 0-26,0 0 1,0 12 6,-5 4 5,-2 4 8,-4 4-13,-5 5 6,-1 0-6,-6 5-14,3-6-12,2 1-15,2-6-27,6-5 0,1-4 13,7-6-15,0-6-15,2-2-58,0 0-44,0-2-172</inkml:trace>
  <inkml:trace contextRef="#ctx0" brushRef="#br0" timeOffset="14790">1658 487 91,'0'0'173,"0"0"-98,0 0 2,0 0 5,0 0-11,0 0-48,0 0 36,23-3-7,-17 7 3,3 6-19,2 2 6,0 1-6,0 4 1,1 1 1,-1 0-31,-1 0 10,0 0-15,-1-2 5,-1-1-6,-3-4-2,0 0-30,-3-4-23,-2-1-18,0 4-38,0-8-15,0 2-77</inkml:trace>
  <inkml:trace contextRef="#ctx0" brushRef="#br0" timeOffset="15197">1602 658 170,'0'0'123,"0"0"-25,0 0-10,0 0 2,0 0-46,0 0-9,0 0-18,38 0 2,-22 0-8,-1 0-10,1 0 2,-1 0 5,1 0-16,-3 0-15,3 0-39,-5 0-104,-5 0-121</inkml:trace>
  <inkml:trace contextRef="#ctx0" brushRef="#br0" timeOffset="15513">1914 502 358,'0'0'166,"0"0"-82,0 0 11,0 0 40,0 0-59,0 0-18,0 0 1,2 0-8,-2 0-5,0 0-29,0 0 15,0 0-31,0 10 43,0 5-17,0 0 8,0 6-19,0 1 0,0 1-3,0-1-13,-2-2 16,-2-2-15,4-3-2,-3-6 11,3 0-19,0-4 10,0-3-1,0 2 0,0 0 0,5-2 0,7 0-16,0 1 16,7-3-18,0 0 17,-1 0-28,3 0-3,-4 0-1,1 3-84,-5 1-58,-6-2-84</inkml:trace>
  <inkml:trace contextRef="#ctx0" brushRef="#br0" timeOffset="16113">2264 470 78,'0'0'276,"0"0"-113,0 0-62,0 0 33,0 0-36,0 0-13,0 0-25,0-12-1,0 12-3,0 0-15,0 0 8,0 0-39,0 0 5,0 2-5,0 12 6,0 6 4,0 4 3,0 3-8,0 0-13,0-1 1,0-2 9,0-3-24,0-3-4,0-5 2,3-3-34,-3-2-1,0-4-34,0-2-26,0-2-42,-7 0-61,-5 0-366</inkml:trace>
  <inkml:trace contextRef="#ctx0" brushRef="#br0" timeOffset="16487">2104 604 230,'0'0'268,"0"0"-169,0 0-18,0 0 25,0 0-23,0 0-54,0 0-6,82-10-15,-62 10-8,3 0 0,-4 0 7,2 0-14,-1 2-13,-5 2-3,3 0-65,4 0-35,-4-4-56,-2 0-120</inkml:trace>
  <inkml:trace contextRef="#ctx0" brushRef="#br0" timeOffset="17014">2614 447 20,'0'0'148,"0"0"-39,0 0-22,0 0 34,0 0-33,0 0 0,0 0-25,0-11 8,0 11-13,0 0-12,0 0-1,0 0-26,0 8 23,0 6-6,0 4 9,0 4-25,0 4 15,0 0-25,0 2-3,0 2-7,0-4-3,-2-2-32,2-2-41,-2-4-2,2-4-83,-3-6-120</inkml:trace>
  <inkml:trace contextRef="#ctx0" brushRef="#br0" timeOffset="18214">2652 418 61,'0'0'192,"0"0"-96,0 0-21,0 0 39,0 0-44,0 0-10,0 0-25,0 0 31,0 0-15,-3 0 12,-1 2-5,0 4-13,-5 0-5,-2 2-31,0-1 1,-5 0-3,-2 1-14,3-1-20,-5 0-47,4 0-76,3-3-145</inkml:trace>
  <inkml:trace contextRef="#ctx0" brushRef="#br0" timeOffset="19206">2539 728 38,'0'0'170,"0"0"-71,0 0 0,0 0 6,0 0-16,0 0-38,0 0 11,-3 0-7,3 0 11,0 0-20,-2 0-5,0 0-2,0 0-25,-3 0-1,0 0-7,3 0-4,-2 0 5,0 0-7,1 0 1,1 0-1,0 0 0,2 0 0,0 0 2,0 0 6,0 0-8,0 0 2,0 0-4,0 0 4,0 0 1,0 0 10,0 0-12,0 0 6,0 0-5,13 0 12,1 0-13,3 0 26,1 0-25,0 0 22,0 0-23,-1 0 6,-1 0-7,-5 0-2,1 0 1,-1 0-68,-5 0-61,-2 0-166</inkml:trace>
  <inkml:trace contextRef="#ctx0" brushRef="#br0" timeOffset="21556">2837 404 7,'0'0'234,"0"0"-113,0 0-47,0 0 5,0 0 9,0 0-36,0 0 10,3 0-18,-3 0 9,0 0-23,0 0 6,0 0-5,0 0-10,0 0 4,0 0-25,0 0 11,0 0-3,0 0-1,0 0-7,0 0 7,0 0-5,0 0-1,4 0 10,4-8-10,6-6-1,6 0 10,5 0-20,6-8 9,4 3-9,6-3-21,5 0 14,2 1-21,-2 3-19,8 4-6,-17 5-71,-8 4-134</inkml:trace>
  <inkml:trace contextRef="#ctx0" brushRef="#br0" timeOffset="22477">2857 248 71,'0'0'86,"0"0"-2,0 0-7,0 0 6,0 0-24,0 0 12,0 0-12,9 21 19,-9-14 6,0 1-16,0 2-21,0 2-9,0 0-6,-5 2-21,-1-1 2,-1 0-7,1 0 0,1-4-5,1 0-1,1-4 0,1-1 0,0-2 0,2 1-3,0-2-5,0 2 3,0-2 4,0-1-42,11 0 17,7 0 4,6 0 2,8 0-12,15-12-65,-5 2-60,-9 2-162</inkml:trace>
  <inkml:trace contextRef="#ctx0" brushRef="#br0" timeOffset="23411">3564 4 129,'0'0'174,"0"0"-61,0 0-28,0 0-12,0 0-45,0 0-2,0 0 3,-36 7-3,25-3 2,-2-1-4,-3 5 6,1 3-24,-3 3 20,-1 1-25,4 3 15,1 2-16,3 3 0,3-1 0,6-3-9,2-1 9,0 0-17,6-4 15,9-2-23,6-4 24,1-2-25,7-3-15,-2-3-76,-7 0-183</inkml:trace>
  <inkml:trace contextRef="#ctx0" brushRef="#br0" timeOffset="23852">3687 109 127,'0'0'191,"0"0"-119,0 0-9,0 0 5,0 0-22,0 0-36,0 0 18,-39 1-4,30 9 8,3 1-5,-4 2-12,2 3 6,3 2-21,1-2 3,2 1 3,2-3-7,0-3 2,0 0-2,2-6 0,5 1-12,3-4 0,0-2-6,1 0 17,1 0-18,-2 0 13,-1-8-19,-3-2 18,0-2-9,-4 0 11,-2 1-1,0-3-2,0 1 7,0 4-16,0 0 17,0 3-6,0 4 0,0 2 5,0 0-5,0 0-6,0 4 12,0 6 0,4 2-13,3-2 5,3 0-30,2-2-50,-5-1-100</inkml:trace>
  <inkml:trace contextRef="#ctx0" brushRef="#br0" timeOffset="24430">3775 120 199,'0'0'192,"0"0"-121,0 0 20,0 0 0,0 0-55,0 0-20,0 0-15,10 0 8,-6 0 1,2 8 24,1 6-21,0 2 9,-2 1-6,-1 1-15,-2-4 5,-2-1 1,0 0-8,0-4 7,0-3-12,0 0 3,0-4 3,0-2-22,0 0 5,0 0 11,0-2-40,0-10 13,0-5-3,0-1 16,0-3-21,0 2-25,4-2-50,7 6-12,-1 4-42</inkml:trace>
  <inkml:trace contextRef="#ctx0" brushRef="#br0" timeOffset="24877">3775 120 133,'141'-10'187,"-141"10"-123,0 0-6,0 0 8,0 4-11,2 4-29,0 5 3,0 1 8,0-1-2,1 3-5,-3 2-13,0-3 12,0-1-23,0-3 12,0 0-17,0-7 3,0-1-4,0-3 0,0 0 10,0 0-9,0 0 2,0-12 4,0-1-14,0-4-4,5-2-4,1 1-34,5-1 7,1 3-7,3 7-7,5-2-12,-2 5-78,-4 2-193</inkml:trace>
  <inkml:trace contextRef="#ctx0" brushRef="#br0" timeOffset="25281">4074 132 133,'0'0'200,"0"0"-113,0 0-28,0 0 23,0 0-54,0 0-4,0 0-18,0 0 24,6 30-12,-3-12 2,0 2-13,-1-2 3,2-2-3,3-2-5,1-4-3,0-3 2,0-3-2,1-4 7,-3 0-8,4 0 2,-4-3 0,-1-7 0,1-2 0,-1 1-1,0-2 0,-3 4-6,2 0-1,-2 5 6,-2 2-6,3 2 7,-3 0-20,0 8 14,0 10 7,2 7 16,-2 2 42,0 5-48,0 2 9,0 0 10,-5 0 4,-3-4-33,-2-6-13,4-8-7,1-6-22,3-6-27,0-4-53,2 0-111</inkml:trace>
  <inkml:trace contextRef="#ctx0" brushRef="#br0" timeOffset="25857">4371 60 130,'0'0'186,"0"0"-72,0 0-45,0 0-2,0 0-38,0 0-16,0 0 24,18 31-21,-12-13 7,-1 1-10,-1-1 27,-2 3-16,-2-2 9,0-1-13,0 0-7,0-2-5,0-6-7,0-2 5,-2-6 2,2-2-14,0 0 6,0 0-16,0-16-43,0-1 24,0-8 18,8 0-27,2-1 3,1 1-3,0 5 36,3 7 2,-4 4-3,2 5 18,-1 4-8,-2 0 1,0 0 19,-2 10 34,-3 6-11,-2 0-7,0 2-20,-2-2 5,0 1-19,0-3-6,0-3-63,0 0-51,0-6-120</inkml:trace>
  <inkml:trace contextRef="#ctx0" brushRef="#br0" timeOffset="26322">4640 100 80,'0'0'320,"0"0"-193,0 0-85,0 0 21,0 0-15,0 0-25,0 0 17,9 36-7,-5-22 8,1-2-25,2 1 10,0-6-15,-1 1 8,3-2-18,0-2 1,2-4-2,-2 0-4,2 0 4,0 0-26,-2-11 11,3-3-18,-4-1 4,1-1-23,-5-1-3,2 3-88,-6 3-108</inkml:trace>
  <inkml:trace contextRef="#ctx0" brushRef="#br0" timeOffset="26690">4821 164 75,'0'0'117,"0"0"-48,0 0-4,0 0 15,0 0-27,0 0-23,0 0 2,65-26-6,-55 19 13,0-2-23,1 1 10,-3-2-12,2-2 27,-4 2-11,-3-2-1,-1-2-10,-2 2-11,0 1 1,0-2-8,-2 5-2,-7 0 0,-1 4 0,2 4-11,-3 0 12,-1 0-13,4 15 4,1 3 8,0 4-6,4 0 6,1 1 2,2-3 0,0 0-1,0-4 36,0 0-18,5-6 4,4 1-10,0-6-12,2-3 0,0-2-22,4 0-47,-1 0-93,-3-6-190</inkml:trace>
  <inkml:trace contextRef="#ctx0" brushRef="#br0" timeOffset="27142">5019 24 383,'0'0'123,"0"0"-60,0 0-14,0 0 26,0 0-20,0 0-17,0 0 8,31 74-12,-23-58 5,-2 1-38,-2-8 5,1 0 2,-1-4-9,-2-3 1,0-2 0,0 0 0,2 0 0,-2-7-1,2-10-4,0-2-1,1-2-14,1 2 1,4-2-27,-4 6-16,3 4-52,-5 3-55,0 6-206</inkml:trace>
  <inkml:trace contextRef="#ctx0" brushRef="#br0" timeOffset="27481">5195 47 234,'0'0'287,"0"0"-169,0 0-67,0 0 25,0 0-47,0 0-6,0 0-23,0 106 2,7-92 8,4-6-10,0-5 7,2-3 0,1 0 5,1 0-11,1-10-2,-1-5-19,-5-6 14,-4-1-3,-6 0 3,0 0 6,-24 0-10,-7 7-82,-1 6-117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6:58.8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6:44.4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 0 39,'0'0'270,"0"0"-111,0 0-99,0 0 5,0 8-19,0-6-18,0-2-8,0 2 12,-2-2 37,2 0-16,0 3 17,0-2-34,0 3 6,0 0-26,0 2 20,0 2-12,0 2-8,0 4 2,-3 3-5,-1 5 20,-1 5-20,-2 5 10,1 7-21,-3-1 0,2 0-2,2-2 0,3-6-13,0-4-26,2-8 0,0-2-53,0-8-41,0-4-130</inkml:trace>
  <inkml:trace contextRef="#ctx0" brushRef="#br0" timeOffset="403">0 66 228,'0'0'224,"0"0"-142,0 0 3,0 0 18,0 0-28,0 0-26,0 0-35,125-46 18,-98 46-25,0 0 22,0 0-19,-1 0 9,-4 10 0,-1 8 8,-6 8 17,-6 2-13,-4 5 24,-3 1-40,-2 0 14,0 0-28,0-4 10,-12 0-11,-5-6 10,-6-2 10,-4-4-10,-2-2 14,-2-8-22,2-3 0,3-5-2,2 0-7,5 0-57,4-13-30,8-7-49,5 4-49,2 2-113</inkml:trace>
  <inkml:trace contextRef="#ctx0" brushRef="#br0" timeOffset="952">582 66 129,'0'0'297,"0"0"-149,0 0-65,0 0 38,0 0-23,0 0-17,0 0-43,0 0 27,0 0-19,0 0 7,0 0-9,0 7-2,-6 11-6,-8 10-29,-7 2 19,0 6-26,-4 6 15,-2-2-14,-2 2 1,4-6-2,4-6-1,5-6-17,5-10-22,5-4 4,6-7-51,0-3-17,0-3-84,2-12-48</inkml:trace>
  <inkml:trace contextRef="#ctx0" brushRef="#br0" timeOffset="1289">499 105 214,'0'0'272,"0"0"-152,0 0-22,0 0 21,0 0-17,0 0-64,0 0-15,19-18 12,-11 32 15,1 8 25,3 6-30,-2 4 23,3 2-36,-1 2-3,-1 0-29,-2-2 0,0-2-5,-2-4-38,-1-3 8,-2-6-23,1-5 10,-5-2-57,0-12-11,0 0-67,0 0-103</inkml:trace>
  <inkml:trace contextRef="#ctx0" brushRef="#br0" timeOffset="1597">399 315 415,'0'0'189,"0"0"-88,0 0-54,0 0 44,0 0-42,0 0-15,0 0-21,87 0-13,-53 0 2,1 0-1,1 0-2,-1 0-61,1 0-27,-7 2-55,-9 0-93</inkml:trace>
  <inkml:trace contextRef="#ctx0" brushRef="#br0" timeOffset="1914">927 105 472,'0'0'150,"0"0"-51,0 0 12,0 0 6,0 0-48,0 0-15,0 0 18,-2 1-14,-6 17-13,-4 9-39,-3 5 17,-4 6-22,2 2 14,-3 0-15,1-2 1,7-4-1,1-10 1,3-4-2,4-6-28,4-8 8,0-3-52,0-3-19,0-5-88,4-13-22,6-2-204</inkml:trace>
  <inkml:trace contextRef="#ctx0" brushRef="#br0" timeOffset="2222">854 127 74,'0'0'359,"0"0"-193,0 0-71,0 0 12,0 0-20,0 0-31,0 0-5,42 18 25,-29 4-38,-1 6 17,-1 2-34,-5 2 10,-2-2-30,2 2-1,-4-2-22,2-6-19,-2-2 5,3-8-16,-3-4 19,0-2-60,-2-8-22,0 0-79,0 0-100</inkml:trace>
  <inkml:trace contextRef="#ctx0" brushRef="#br0" timeOffset="2500">771 333 360,'0'0'134,"0"0"-59,0 0 32,0 0 7,0 0-72,123 4-16,-81-4-26,-7 0-33,-10 0-185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6:49.9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168 12 192,'0'0'244,"0"0"-150,0 0 1,0 0 33,0 0-21,0 0-29,0 0-33,0-6 20,0 6-27,0 0 14,0 0-29,0 0 2,0 0-25,0 0 0,0 0-20,0-2-43,0 2-39,0-4-90,0 4-65</inkml:trace>
  <inkml:trace contextRef="#ctx0" brushRef="#br0" timeOffset="534">177 147 166,'0'0'229,"0"0"-130,0 0 2,0 0 21,0 0-11,0 0-33,0 0-31,2 0 21,0 5-19,-2 0 26,0 5-10,0 3 19,0 5-33,-6 2-19,-14 4-19,-7 0-13,-21 8-87,7-7-165,2-5-337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6:51.6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143 0 191,'0'0'281,"0"0"-124,0 0-47,0 0 33,0 0-61,0 0-36,0 0-33,-9 29 5,1-7 24,-6 4-32,1 5 18,-3 4-27,-2 5 8,0-2-1,3 0-16,-1-6-13,7-6-30,3-8-4,4-8-23,2-10-37,0 0-129,2-2-156</inkml:trace>
  <inkml:trace contextRef="#ctx0" brushRef="#br0" timeOffset="308">110 24 416,'0'0'173,"0"0"-122,0 0 41,0 0 3,0 0 2,0 0-32,0 0-7,62 44-6,-48-22-14,-1 1-1,-2 3-36,-2 0 18,-2 6-19,-1-4-1,1 2-15,-2-4 9,-1-6-52,-4-4-44,0-8 8,0-6-76,-4-2-54,-8 0-138</inkml:trace>
  <inkml:trace contextRef="#ctx0" brushRef="#br0" timeOffset="563">105 227 71,'0'0'320,"0"0"-129,0 0-64,0 0 0,0 0-23,0 0-65,0 0-25,5-8-5,13 4-6,3 3 4,6-4-5,2-1-2,2 4-15,10-10-55,-10 4-88,-7 2-145</inkml:trace>
  <inkml:trace contextRef="#ctx0" brushRef="#br0" timeOffset="827">444 161 208,'0'0'343,"0"0"-178,0 0-57,0 0-14,0 0-26,0 0-52,0 0 5,0 48-13,0-20-1,0-2 9,0 2-6,-4 4-1,-7-2-1,-3-2-9,1-4 8,-1-4-13,3-2 8,-3-6-3,4-2 1,-3-2-1,-1-8 0,3 0-21,-3 0-1,3-10-35,0-8 8,7-8-50,4-18-11,0 6-93,0 2-156</inkml:trace>
  <inkml:trace contextRef="#ctx0" brushRef="#br0" timeOffset="1374">515 77 405,'0'0'193,"0"0"-128,0 0 33,0 0-10,0 0-34,0 0-36,0 0-8,12 79 3,-10-61-13,2-3 3,0-1 4,1 2-14,-1-8 14,4 2-13,0-6 8,1-2-4,3-2-15,0 0 4,4 0 13,2-2 0,-2-10 4,-3-2-2,-5-4 1,0 0 5,-6-4-8,-2 4 0,0 2 0,0 5 0,0 3-17,0 3-47,-5 1-96,3 4-192</inkml:trace>
  <inkml:trace contextRef="#ctx0" brushRef="#br0" timeOffset="1749">778 108 378,'0'0'146,"0"0"-78,0 0 20,0 0 33,0 0-69,0 0-13,0 0 7,2-3 11,-2 3-8,-4 0-36,-8 7-6,4 2 0,1 4-14,3-2 3,2 1 4,2-2-19,0-2 7,0 2-5,11-2-9,-1 0 25,2 2-5,-3-2-3,-5 2 18,-4 2-8,0 0 0,0 2 33,-9 0-8,-9 0-3,-1-2 0,-2 0-10,1-2 10,3-4-21,3 0-4,5-6-50,3 0-58,4 0-158</inkml:trace>
  <inkml:trace contextRef="#ctx0" brushRef="#br0" timeOffset="2146">892 10 416,'0'0'188,"0"0"-67,0 0-32,0 0 49,0 0-47,0 0-54,0 0-23,0 0-13,0 19 18,0 6-18,0 3-2,0 6-4,0-1 5,-2 3-38,-5-2 5,-2-6-28,2-4-31,1-8 11,-1-4-40,2-10-53,3-2-163</inkml:trace>
  <inkml:trace contextRef="#ctx0" brushRef="#br0" timeOffset="2395">772 205 143,'0'0'312,"0"0"-172,0 0-97,0 0 22,0 0 1,0 0-54,0 0 1,104-22-12,-77 20-2,0 0-18,-5 2-11,0 0-31,-2 0 35,-5 0 25,-1 0-1,-3 0-4,-4 0 11,0 0-11,-3 0 12,3 0-6,-1 0 1,1-9-1,-2 0 9,-1 1-3,-1-2 18,-3 1-14,0-2 23,0 1-14,0 2 14,-3 2-21,-6 6 34,-2 0-7,0 0 3,-3 0-23,1 13-18,-1 10 18,4 3-2,3 5 19,5-2-10,2-1 25,0 0-27,0-6-3,2-8-21,11-2-1,10-8-35,-3-4-94,-3 0-114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7:18.1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232 101 136,'0'0'197,"0"0"-129,0 0 20,0 0-3,0 0-17,0 0-22,0 0-10,0 0 15,0 0-19,0 0 24,0 0-30,0 0 19,0 0-32,0 0 11,0 0-23,0 0 7,0 0-8,0 10 1,-14 15 1,-1 5 10,-5 6-21,-3 4 16,0 4-14,-4-3 8,2 3-1,0-4 0,3-6-48,9-6-7,0-10-52,5-10-54,4-4-162</inkml:trace>
  <inkml:trace contextRef="#ctx0" brushRef="#br0" timeOffset="539">225 149 55,'0'0'110,"0"0"-50,0 0 1,0 0 25,0 0-16,0 0-26,0 0-2,29 97 6,-25-69 11,1 2-43,0 1 7,-1-3-22,-2 2 3,3-4-4,-1-2-2,-2-4-40,0-2-64,-2-4-59,0-6-199</inkml:trace>
  <inkml:trace contextRef="#ctx0" brushRef="#br0" timeOffset="899">100 379 137,'0'0'155,"0"0"-102,0 0 18,0 0-25,0 0 13,0 0-23,0 0 0,39 0-6,-24 0-12,1 4-10,3-2 0,2 2-7,-1 0 8,0 0-18,-2 2-21,-3-2-115,-5 0-88</inkml:trace>
  <inkml:trace contextRef="#ctx0" brushRef="#br0" timeOffset="1315">426 176 182,'0'0'193,"0"0"-112,0 0 11,0 0-17,0 0-43,0 0 1,0 0-1,0 36 9,0-14-24,0 4 10,0 0-21,-4 2 13,-4 2-13,-1-7-5,3 3 0,2-4 6,2-8-10,2-2 15,0-2-24,0-6 18,0 0-12,0-4-5,8 2-4,5-2-3,3 2-13,1 0 2,6 2-46,-3-4-40,-5 4-179</inkml:trace>
  <inkml:trace contextRef="#ctx0" brushRef="#br0" timeOffset="6028">697 101 29,'0'0'222,"0"0"-93,0 0-30,0 0 17,0 0-40,0 0-8,0 0-31,-4 0 27,4 0-28,0 0 15,-3 0-28,3 0 7,0 0-8,0 0-21,0 0 6,0 0 4,0 0-17,0 0 19,0 0-26,0 0 17,0 8-5,12 2 1,3 3 0,6 4-1,3-8 2,2 5-7,3-2 15,2-2-17,-4 2 20,-2-6-18,-5 2 13,-7-2-7,-2-2 0,-7 0-1,0 0 1,-4-4 0,0 4-12,0-4 11,-8 4 0,-7 2-23,-8 2 24,-3 0-23,-1 2-5,-1-2-9,-1-2-12,4 2 2,5-4-45,-5 6-19,8-6-65,3 0-176</inkml:trace>
  <inkml:trace contextRef="#ctx0" brushRef="#br0" timeOffset="6854">736 411 110,'0'0'179,"0"0"-58,0 0-27,0 0 7,0 0-26,0 0-42,0 0 2,0 0-33,0 0 25,0 0-21,6 0 13,5 0-18,7 0 11,5 0-3,2 0-8,12 0 9,1-4-9,1 2-2,1 0-1,5 2 1,-11 0-122,-13 0-189</inkml:trace>
  <inkml:trace contextRef="#ctx0" brushRef="#br0" timeOffset="7273">1167 171 409,'0'0'172,"0"0"-54,0 0-25,0 0 5,0 0-68,0 0-4,0 0-17,0 0-2,0 17-6,0 3-1,0 10 0,-2 0 10,2 2-18,0-1 22,0-5-28,0 0 12,0-2-32,0-2-37,0-6-40,0-2-86,0-10-117</inkml:trace>
  <inkml:trace contextRef="#ctx0" brushRef="#br0" timeOffset="7606">1136 220 205,'0'0'176,"0"0"-102,0 0-38,0 0 10,0 0-17,0 0-11,0 0-3,74-36-6,-59 36 31,1 0-13,-3 0 12,1 0-24,-6 4 21,-1 2-22,-3 6 1,-2-2-8,-2 0-6,0 2 11,0-2-10,-6 2-4,-7-2 11,-1 2-18,1-6 7,4 2-7,0-4-19,0 0-6,5 0-1,2-4 3,0 1 31,2-1-39,0 0-2,0 5 13,8-5 27,8 4 4,-1 0-2,1 1 6,-1 3 1,-4 1 13,1 0-20,-3 1 28,-5 2-13,0 2 22,-4-2-15,0 6 16,0-4-18,-6 4 1,-7-6 1,-5 6-19,-3-4 10,4-6-7,1 1-12,3-4-17,4-5-33,2 0-92,3-5-172</inkml:trace>
  <inkml:trace contextRef="#ctx0" brushRef="#br0" timeOffset="8364">1671 176 380,'0'0'181,"0"0"-84,0 0 27,0 0-27,0 0-29,0 0-22,0 0-23,0-5 6,0 5-27,-10 5 18,-3 9-10,-5 12-14,-1 0 14,-4 10-12,1-5 2,-1 4 0,4-4 0,-2-5-33,6-2-7,3-4-28,4-6 17,3-4-47,3-6-44,2-4-132</inkml:trace>
  <inkml:trace contextRef="#ctx0" brushRef="#br0" timeOffset="8702">1455 238 204,'0'0'219,"0"0"-89,0 0-21,0 0-38,0 0 0,0 0-51,0 0 10,0 0-30,0 4 6,0 10-6,11 8 11,2 4 8,0 1-17,3-1 6,0 0 3,-1-6-14,1 0 3,-1 0-37,-1-4-119,-8-10-221</inkml:trace>
  <inkml:trace contextRef="#ctx0" brushRef="#br0" timeOffset="10346">1270 21 85,'0'0'127,"0"0"-69,0 0 13,0 0-17,0 0-20,0 0 18,0 0-12,-38 0 15,31 0-42,0 0 16,-3 0-29,0 0 15,1 0-13,-2 0-2,3 0 1,0 0 0,2 0 0,2 0 7,-1 0-16,1 0 16,2 0-16,-3 0 16,2 0-5,1 0-3,2 0 0,0 0 0,0 0 0,0 0-1,0 0 8,0 0-11,-2 0 14,2 0-10,-2 0 1,-2 0-1,-3 4 1,3 0-1,-4-4 4,2 4-2,2-2-4,1 2 8,-1-4-9,2 4 6,0 0-5,0-4 2,2 4 0,-3 2 0,1 2 0,2 2 6,0 4-5,-3 2 24,3 2-25,0 4 17,-2-5-17,2 9 8,-2-4-8,0 6 0,-3-2-1,3 0 2,-2 2-2,0-1 7,-1 3-13,0-2 13,-1 2-12,1-2-1,-1 2 6,1-4 0,1-3-12,-1-1 5,1 0-15,-1-4 21,3-2-13,-2 2 13,2-8-14,-3 2 16,3-6-10,2 2-2,-2-4 11,2-3-7,0 3 6,0-4-10,0 0 11,0 4-22,0-4 11,0 0 2,0 0 7,0 5 3,6-5 0,1 4 5,2-3-3,0 3 11,-2 0-13,1 4 23,1-4-17,0 2 15,2-2-12,0 0-8,3 0 10,1-2-11,8-2-2,-1 0-112,-5 0-133</inkml:trace>
  <inkml:trace contextRef="#ctx0" brushRef="#br0" timeOffset="11749">1690 3 188,'0'0'209,"0"0"-94,0 0 2,0 0-39,0 0-13,0 0-53,0 0 21,0 0-23,0 0 9,0 0-18,0 0 0,0 0 6,12 0-6,-1 0 4,2 0 3,1 0-15,-3 0 19,-3 0-18,0 0 6,-4 0 0,-2 0 1,0 0-1,3 8 0,-3 2 6,0 4-11,-2 4 14,0 4-8,0 4 5,0 1-5,0 3-1,0 0 0,-2 2 0,0-2 1,-3 2-2,3 0 9,0-1-16,2-1 16,0-4-6,0-2-1,0-2-1,0 0 0,0-4 1,0-6-2,0 1 3,0-4-7,0 0 17,0-5-18,0 2 15,-7-2-6,-6 0-3,-3 0 0,-2 0-7,-7-4-29,6 0-22,3-4-161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6:54.7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87 6 124,'0'0'218,"0"0"-84,0 0-56,0 0 22,0 0-11,0 0-9,0 0 6,-13-6-22,1 6-8,-1 0-34,0 12 18,0 0-31,2 4 10,5 4-18,2-2 4,4-3 4,0 2-8,0-8 3,0-1 3,4-4-14,7-2-4,2-2-7,4 0-11,0-2-11,4-11-25,-4-4 7,0 0 19,-6 3 9,-3 0 30,0 4 0,-6 4 18,0 4 3,-2 2 18,5 0-18,-1 6 34,0 10 2,5 2-26,-3 1-22,5-2-9,0-4-17,11 1-95,-2-6-64,-3-4-166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6:55.2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 20 142,'0'0'242,"0"0"-111,0 0-15,0 0 16,0 0-13,0 0-50,0 0-36,0 44 14,0-18-27,0 0 9,0 2-28,0-2 12,0-3-13,0-1-22,0-6-37,-3-3-38,1-6-53,-2-3-127</inkml:trace>
  <inkml:trace contextRef="#ctx0" brushRef="#br0" timeOffset="256">0 36 348,'0'0'202,"0"0"-122,0 0-36,0 0 16,0 0-11,0 0-42,119-34 4,-92 32-9,-1 2 24,-3 0-17,-3 0 11,-7 8-3,-4 2 13,-5 4 22,-4-4-23,0 4 5,-6 2-34,-11-2 9,-6 2-9,-4-4-1,2-2 0,3-2-11,5-4 5,3-2-2,7-2 1,5 0 0,2 0-3,0 0-28,4 0 19,15 0 1,3-2 18,0 2 1,2 0-7,-1 0 5,-3 6 4,-4 6-8,-3 0 15,-6-1-1,-3-1 10,-4 2 48,0 0-10,-16 0-14,-8 0 0,-7-2-21,-1 2 13,-1-2-34,4-6 9,5 1-8,6-4-2,4-1-45,7 0-28,7-4-63,0-10-94,3 0-156</inkml:trace>
  <inkml:trace contextRef="#ctx0" brushRef="#br0" timeOffset="832">494 114 183,'0'0'185,"0"0"-98,0 0-4,0 0 14,0 0 5,0 0-37,0 0-1,-7-42 17,-6 42-36,-3 0-22,-4 6-15,-3 10 1,4 8 16,-1 4 15,1 2-11,9-1 6,3-1-3,7-4-3,0-5 13,0-4-41,11-4 21,9-6-22,5-5-18,13 0-57,-7-8-106,-4-6-188</inkml:trace>
  <inkml:trace contextRef="#ctx0" brushRef="#br0" timeOffset="1380">685 102 383,'0'0'179,"0"0"-119,0 0 27,0 0 18,0 0-61,0 0-31,0 0-12,0 14 36,0 6-14,0 4 19,0 3-19,0 3 7,0 2-22,0-4-8,0-3-7,0-1-33,0-11-22,0-4-47,0-8-41,0-1-118</inkml:trace>
  <inkml:trace contextRef="#ctx0" brushRef="#br0" timeOffset="1652">650 74 42,'0'0'417,"0"0"-292,0 0-74,0 0 43,0 0-8,0 0-31,0 0 9,107 64-31,-82-48 8,-6 2 2,0-3-21,-6 1 15,-6 2-22,-5 0 40,-2 0-26,0 2 11,-20-2-31,-7 0-2,-4-1-7,-3-3-29,3-6-20,-2-7-57,10-1-44,5 0-169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6:58.1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 4 74,'0'0'290,"0"0"-124,0 0-78,0 0 31,0 0-19,0 0-39,0 0-6,0-4-18,0 4 20,-1 0-23,-4 0 17,-1 0-29,-2 0 0,-4 0-22,0 8 0,-3 0 0,2 7 1,0 3-2,4 0-14,3 0 6,1-1-33,5 2 29,0-3-27,2-2 6,10-4-19,2-4-18,4-2 0,11-4-14,-6 0-50,-2 0-144</inkml:trace>
  <inkml:trace contextRef="#ctx0" brushRef="#br0" timeOffset="369">261 32 436,'0'0'176,"0"0"-75,0 0-6,0 0-5,0 0-60,0 0-8,0 0-12,-32 43 4,26-26 31,0 2-29,1 1 22,1-4-30,4-4 7,0-2-8,0-4 3,2-2-10,8-4-6,2 0 5,2 0-24,0-4 18,-3-6-19,0-6 26,-2 0-24,-4-2 16,-5-3-21,0 0 14,0 3-9,0-1-11,-5 9-1,-2 2-35,4 6-57,0 2-270</inkml:trace>
  <inkml:trace contextRef="#ctx0" brushRef="#br0" timeOffset="751">261 32 127,'106'-6'364,"-106"6"-226,0 0-70,0 0 6,2 0-8,-1 0-57,2 9 5,-1 7-7,-1 0 18,-1 2 7,0-2-2,0 0 13,0-2-27,0-4 6,0-4-22,0-4 17,0-2-16,0 0-2,0 0-5,0-6-11,2-8-2,4-7 4,3 2 14,0-3-17,2 4 12,1 4-4,-1 5 3,1 5 4,-3 4 3,0 0-4,0 4 4,-3 13 13,-1 1-13,-1 0 0,-4 5-22,0-4-62,0-5-158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6:59.4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0 370,'0'0'221,"0"0"-83,0 0-6,0 0 18,0 0-66,0 0-10,0 0-30,0 0 14,-41 105-43,22-64 2,1 1-7,3-8-10,-1 0 0,5-3-10,2-9-19,4-8-57,3-4 4,2-10-70,0 0-72,2-11-170</inkml:trace>
  <inkml:trace contextRef="#ctx0" brushRef="#br0" timeOffset="270">115 36 478,'0'0'142,"0"0"-93,0 0 59,0 0 9,0 0-35,0 0-43,0 0-20,80 93 4,-67-69-23,-1 5 7,-3-1-7,-5 0 0,0-1-36,-4-1-26,3-8-32,-3-5-32,0-3-17,0-6-80,0-4-157</inkml:trace>
  <inkml:trace contextRef="#ctx0" brushRef="#br0" timeOffset="548">40 238 371,'0'0'150,"0"0"-89,0 0 3,0 0 22,0 0-43,0 0-21,0 0-22,137 0 0,-108 0-17,5-4-74,-10-2-83,-5-2-340</inkml:trace>
  <inkml:trace contextRef="#ctx0" brushRef="#br0" timeOffset="775">400 48 582,'0'0'150,"0"0"-104,0 0 62,0 0-15,0 0-8,0 0-45,0 0 20,0 77-8,0-51 3,-2 5-22,-9-3-24,0 0 8,-1-3-11,6-7-7,2-6 11,1-4-20,3-6 15,0 0-12,3-2-9,19 0-14,7 0 21,7-4-59,12-6-39,-7 2-117,-12 0-339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0:26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0 0 142</inkml:trace>
  <inkml:trace contextRef="#ctx0" brushRef="#br0" timeOffset="17002">4413 153 434,'0'0'133,"0"0"-95,0 0-30,0 0-8,0 0-18,0 0-122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37:03.3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40 153,'0'0'228,"0"0"-104,0 0-30,0 0 13,0 0-15,0 0-31,0 0-25,-4 0 30,4 0-22,0 0 3,0 0-29,0 0 3,0 0-19,0 0-4,0 2 2,4 4 0,13 0 0,8 0 1,6 0 5,5-2 2,4 2-16,8-4 9,-1 0-2,2-2-7,-1 2-3,-3-2-8,-10 0-17,-6 2 1,-8-2-5,-8 0 28,-6 0-7,0 0 17,-5 0 4,-2 0-2,2 0 0,-2 0-2,0 0 1,0 0-18,0 0-1,0-2-16,0-4 23,0-6-13,0 6 13,-7-4 2,3 2 11,-3 2 0,-4 0-1,0 2 1,-3-2-13,-2 2 11,1 0 4,1 0-9,1-1 14,2 4 3,2 1 10,2 0-5,5 0-4,0 0-11,2 0 0,0 0 2,0 0-4,0 0-1,4 1 3,7 12 0,3-1 18,-1 2-10,3-4 11,-1 2 9,1-2-21,0 0 25,-3-2-18,1 0 21,-3-2-34,-5 1 19,-6-1-20,0 3 1,0 4 33,-13 1-21,-11 4-13,-12 8-41,6-6-64,6-4-209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0:24.6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110 22 137,'0'0'147,"0"0"-79,0 0-12,0 0-18,-5 0 33,5 0-4,0 0 6,0 0-17,0 0 16,0 0-7,0 0-6,0 0-15,0 0-14,0 0 15,0 0-25,0 0 22,0 0-29,0 2 12,-2 2-24,0 8 7,-4 6-7,-4 9-1,1 11 0,-3 6 7,0 5-11,1-1 16,-1-1-21,1-7 18,5-4-17,-1-5 8,5-13-10,-1-6-7,3-6-35,0-6 3,0 0-54,0-12-51,3-8-106,2-2-138</inkml:trace>
  <inkml:trace contextRef="#ctx0" brushRef="#br0" timeOffset="406">76 53 124,'0'0'243,"0"0"-93,0 0-90,0 0 30,0 0-37,0 0-12,0 0-26,3-13-14,1 13 18,2 8 8,2 8 53,0 7-49,3 1 5,-1 4-35,1-4 16,-3 1-17,1-5 1,1-4 5,-6-2-4,0-8-4,-2-2 9,0-4-17,-2 0 20,3 0-14,1-2 11,1-14-2,4-6-5,2-6 0,3-9-9,-1 1-20,-3 1 19,4 7-19,-3 6 28,-1 6-8,-4 10 7,1 6-12,-3 0-3,2 8 11,2 14 6,-4 11 19,0 3-19,-4 4 35,0 1-25,0-1 17,0-4-27,0-5 14,0-7-14,0-6-1,0-4 1,0-6-35,0-4-34,0-4-87,0-8-35,0-8-213</inkml:trace>
  <inkml:trace contextRef="#ctx0" brushRef="#br0" timeOffset="967">484 54 307,'0'0'159,"0"0"-76,0 0 8,0 0-20,0 0-16,0 0-44,0 0 15,-40 39-25,29-11 6,2 0-7,2 4 8,5 3-8,2-5 0,0-2 0,0-5 0,0-5 10,9-6-4,3-2 5,0-2-11,1-6 18,1-2-18,-1 0 0,1 0-16,-1-10 2,1-8-1,-5-4-8,-5-6 23,-2-1-16,-2-3 15,0 4-3,-2-5 2,-9 7 2,-1 4 0,2 4 0,3 5 2,1 9-2,3 4-3,3 0-91,0 3-233</inkml:trace>
  <inkml:trace contextRef="#ctx0" brushRef="#br0" timeOffset="1458">484 54 142,'158'10'271,"-158"-10"-156,0 0-41,0 0 12,0 0-47,0 13-16,0 9-23,2 0 32,6 8-11,-2 3 23,1 3 5,-1-4-16,2 0-4,-2-1-29,0-9 10,1-4-3,-1-4-4,0-4 7,-2-6-10,-2-4 1,0 0-1,3-2 35,-1-18-19,2-4-3,4-12-12,1-1-2,2-1-4,1 2-11,-1 7-15,-2 3 11,0 8-25,-2 6-36,-3 6-59,0 6-89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0:26.9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 5 273,'0'0'187,"0"0"-81,0 0 31,0 0-55,0 0-8,0 0-50,0 0 21,0 0-16,0 18 0,0 0 11,2 2-18,-2 7 11,2 3-32,-2 3 21,0 3-16,0-1-2,0 1-4,0-8-19,0-1-44,0-5-7,0-6-2,0-4-39,0 0-31,0-12-136</inkml:trace>
  <inkml:trace contextRef="#ctx0" brushRef="#br0" timeOffset="324">0 19 267,'0'0'111,"0"0"-16,0 0-17,0 0-1,0 0-60,0 0 9,0 0-4,58-26 1,-39 34 26,2 6-17,1 2 8,-2 2-15,-2 2 24,-1 1-15,-3 3 7,-3 3-19,-5-3-9,-1 2-3,-5 0-3,0 1-14,0-3 18,-13 1-19,-6-5 8,0-4 0,-1-2-13,-3-8 13,4-4-31,-2-2-9,6 0 1,1-6-74,6-12-2,1 4-50,5-1-138</inkml:trace>
  <inkml:trace contextRef="#ctx0" brushRef="#br0" timeOffset="849">337 41 189,'0'0'225,"0"0"-128,0 0 10,0 0-6,0 0-26,0 0-45,0 0 13,0 0 5,0 0-19,0 6-9,0 8-19,0 7 35,0-1-29,0 9 28,0 5-34,-6 2 19,-1 3-19,-1 1 6,-2-3 1,4-7-7,-1-2-2,3-9 12,2-5-21,2-2 20,0-8-18,0-2 8,0-2 0,0 0-13,0 0-13,4 0 10,7 2-5,3-2 20,1 2-17,3 2 17,-1-4-10,0 4 10,0 0 0,-3-2-29,-1 2-35,-2-1 7,-4-2-63,-3-1-142</inkml:trace>
  <inkml:trace contextRef="#ctx0" brushRef="#br0" timeOffset="4985">563 507 61,'0'0'40,"0"0"-14,0 0 22,0 0-27,0 0 0,0 0-6,0 0 39,17 2-24,-14-2 9,-1-4-32,-2 0 3,0 0-10,0-2 1,0 0-1,0 0-15,0 2 14,-5-2 2,1 3 16,0 2-8,2 1 44,-1 0-14,3 0-6,0 0-18,0 0-2,0 0 7,0 0-18,0 0 7,0 0-2,0 0-12,0 0 13,0 0-5,0 0-3,0 0 0,0 0 7,0 0-7,3 0-15,-1 0-24,0 0 24,0 0-11,-2 0 24,2 0 4,-2 0-2,2 0 8,-2 0 2,0 0 3,3 0-12,-1 0 27,2 0-11,1 0 8,2 0-10,-1 6 20,-1 2 13,-1 4 14,-2 0 1,-2 6-9,0 4 1,-6 3-11,-14 3-18,-5 0-26,-10 3-52,4-7-140,6-8-338</inkml:trace>
  <inkml:trace contextRef="#ctx0" brushRef="#br0" timeOffset="6382">928 132 88,'0'0'225,"0"0"-101,0 0-24,0 0-6,0 0-11,0 0-49,0 0 3,0 0-5,0 0 11,0 13 8,-5 7-11,-5 4 1,-2 9-23,-3-1 17,-4 8-28,4 1 1,-1 4-1,3-9-14,3-4 4,2-5-35,6-5-1,0-12-43,2-2 30,0-8-55,0 0-32,0 0-158</inkml:trace>
  <inkml:trace contextRef="#ctx0" brushRef="#br0" timeOffset="6773">899 171 196,'0'0'146,"0"0"-48,0 0-17,0 0 0,0 0-54,0 0 5,0 0 1,14 10 70,-10 8-25,5 5-22,-3 3-10,4 2-36,-4 3 18,1 1-27,-1 0 6,1-3-7,-2-3-2,1-4-35,-1-5 3,-1-3-2,-2-6-67,-2-4-8,0-2-67,0-2-114</inkml:trace>
  <inkml:trace contextRef="#ctx0" brushRef="#br0" timeOffset="7096">809 442 5,'0'0'321,"0"0"-187,0 0-77,0 0-18,0 0 17,0 0-17,0 0-10,34-16 4,-18 14-11,-1-2 12,3 4-34,0-4 13,-2 0-12,2 2-2,-1 2-30,-1 0-70,-5 0-100</inkml:trace>
  <inkml:trace contextRef="#ctx0" brushRef="#br0" timeOffset="7433">1110 181 224,'0'0'190,"0"0"-90,0 0 15,0 0-22,0 0-20,0 0-58,0 0 18,0 0-13,0 2 12,0 8-13,0 0 4,0 4-2,0 5-13,0-1 18,0 4-26,0 2 19,0 5-13,0-5-5,-6 3 6,4-7-7,0-4 0,2-2 0,0-4-1,0-2 2,0 0-10,0-3 19,2 0-20,9 0 10,2-1-1,5 2 0,2-4 1,0 2 0,2-2 1,1-2-3,-6 0-12,1 0 5,-3 0-56,-7 0 19,-4 0-57,-4 0-244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0:36.1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29 108,'0'0'241,"0"0"-72,0 0-39,0 0-12,0 0-15,0 0-35,0 0-10,0-3-25,0 3 23,0-1-31,0 1 11,0 0-35,0-3 11,0 3-12,0 0-13,0-1-29,7-7-66,-3 2-64,4-1-365</inkml:trace>
  <inkml:trace contextRef="#ctx0" brushRef="#br0" timeOffset="878">132 256 32,'0'0'273,"0"0"-115,0 0-37,0 0-11,0 0 0,0 0-42,0 0-19,0 0-19,0 0 6,0 0 3,0 0-17,0 0 8,0 0-30,2 0 23,3 8-21,-3 2 14,-2 8-15,0-4 11,0 8-12,-13 4-19,-12-2-19,-13 12-65,4-6-48,3-8-245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0:39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113 91 129,'0'0'114,"0"0"-39,0 0 10,0 0-29,0 0-7,0 0-9,0 0-1,-2-4-14,-1 4-25,3 0 21,-2 0-19,0 0 28,2 0-30,-2 0 9,0 0-9,2 0 0,0 0-1,0 0-4,0 0 4,0 0 2,0 0-5,0 0 14,0 0-13,0 0 5,0 0-2,0 0 0,0 0 0,0 0-3,0 0 6,0 0-13,0 0 21,0 0-16,0 0 6,0 0-2,0 0 1,0 0 0,0 0 0,0 0 0,0 0-2,0 0 9,0 0-14,0 0 14,0 0-15,0 0 8,0 0-1,0 0-34,-2 0-15,2 0-12,-3 4 5,1 4 20,0-2-97,-1-2-93</inkml:trace>
  <inkml:trace contextRef="#ctx0" brushRef="#br0" timeOffset="931">100 125 205,'0'0'229,"0"0"-83,0 0-15,0 0-8,0 0-42,0 0-12,0 0-45,-2 6 0,-8 16-14,-3 6-17,0 7 9,-1 5-2,1 2 0,1-2-14,2-1-9,3-7-40,2-14 18,3-4-14,2-6 17,0-8-72,0-4-13,12-10-17,-4-8-54</inkml:trace>
  <inkml:trace contextRef="#ctx0" brushRef="#br0" timeOffset="1218">93 105 101,'0'0'121,"0"0"-73,0 0 34,0 0 5,0 0-11,0 0-5,0 0-26,76 111-6,-60-79-22,-3 2-2,1 3-15,-6-4-32,-1 6-75,-5-7-56,-2-10-161</inkml:trace>
  <inkml:trace contextRef="#ctx0" brushRef="#br0" timeOffset="1458">88 338 188,'0'0'170,"0"0"-112,0 0-11,0 0 15,0 0-11,0 0-35,0 0 4,105-5-19,-78 0-2,0 5-16,4-8-57,-4 7-95,-7-4-183</inkml:trace>
  <inkml:trace contextRef="#ctx0" brushRef="#br0" timeOffset="1677">459 224 166,'0'0'254,"0"0"-110,0 0-60,0 0-12,0 0-10,0 0-50,0 0-9,-67 38 10,59-12-13,-2-4 1,6 2-2,4-1 1,0-5 0,0-2-1,0-6 0,14-2 0,1-4-20,7-4-5,3 0-17,15-4 1,-7-10-76,-4 0-110</inkml:trace>
  <inkml:trace contextRef="#ctx0" brushRef="#br0" timeOffset="2014">635 42 143,'0'0'193,"0"0"-40,0 0-32,0 0 28,0 0-45,0 0-26,0 0-52,0 9 6,0 13-16,0 6 7,0 6-5,0 6-17,0-3 3,0 3-4,0-4-6,0 0-56,0-5-12,0-5-66,0-6 3,-2-8-38,-7-6-60</inkml:trace>
  <inkml:trace contextRef="#ctx0" brushRef="#br0" timeOffset="2259">546 274 245,'0'0'126,"0"0"-76,0 0-19,0 0 39,0 0-39,0 0-15,0 0-6,107 0-9,-75-4-1,7-6-25,-6 2-82,-10-2-196</inkml:trace>
  <inkml:trace contextRef="#ctx0" brushRef="#br0" timeOffset="2434">794 276 166,'0'0'208,"0"0"-107,0 0-20,0 0-15,0 0-13,0 0-4,0 0-28,46 85 17,-32-85-37,1 0 7,2 0-2,-5-10-12,2-7 4,-3-3-8,1 0-7,-6-4-32,-1-4-20,-1 4-103,-4 8-68</inkml:trace>
  <inkml:trace contextRef="#ctx0" brushRef="#br0" timeOffset="2695">1103 212 108,'0'0'264,"0"0"-112,0 0-50,0 0 5,0 0-59,0 0-18,0 0-30,-56 10 0,46 10-1,4 2-8,1 6 6,3-6 6,2-2-10,0-2 14,0-5-14,0-5 10,2-4-9,7-4-1,3 0-29,1 0 27,1-8 0,-1-6-12,-3 0-13,-2-3 24,-2 3-3,-1-2 12,-3 4 2,-2 4 0,2 4-1,0 4 0,0 0-1,3 0 2,2 8 20,2 6 0,1-1 3,2-2-23,-1-3 23,1 1-23,1-9 6,0 0 5,1 0 14,-2-5 6,2-9-31,-3-6 9,3 0-1,-5-6-18,-3-2 9,-1-2 0,-5-1 0,0-1 0,0 0 1,-5 2 0,-6 2-2,0 7 1,2 9-6,3 8 2,1 4 2,-1 10-38,0 17 24,4 9 15,0 4 0,2 0-6,0 2 14,0-3-14,0-7 14,4-6-7,6-4 6,1-8-8,0-5 2,5-9-62,-5 0-95,0 0-192</inkml:trace>
  <inkml:trace contextRef="#ctx0" brushRef="#br0" timeOffset="3372">1497 194 453,'0'0'150,"0"0"-85,0 0 33,0 0-43,0 0-9,0 0-30,0 0 14,-4 100-18,4-71-1,0-1-10,0-6 0,0-4-2,0-8-36,0-2-46,0-8-65,4 0-112</inkml:trace>
  <inkml:trace contextRef="#ctx0" brushRef="#br0" timeOffset="3808">1694 155 98,'0'0'104,"0"0"-71,0 0-11,0 0-3,0 0 15,0 0-24,0 0 8,107-18-18,-94 16 42,-4-2-16,-2 4-3,-4 0-13,-3 0 12,0 0 49,0 0 25,-7 14 4,-11 8-70,-3 9 29,2 1-31,-1 0 9,4-2-35,5-6 6,6-6-3,5-1-4,0-9-2,0-2 10,5-2-19,8 0 10,3-4-1,4 0-20,2 0-4,2-8-36,-1-2-5,0-2-3,-6 2-84,-10 1-113</inkml:trace>
  <inkml:trace contextRef="#ctx0" brushRef="#br0" timeOffset="4180">1678 274 178,'0'0'197,"0"0"-86,0 0-30,0 0-4,0 0-44,0 0-15,0 0-17,14-10-2,4 8 9,-1 2-9,6-2 1,-1 2-1,7 0-49,-2 0-79,-7 0-96</inkml:trace>
  <inkml:trace contextRef="#ctx0" brushRef="#br0" timeOffset="4429">1982 185 209,'0'0'186,"0"0"-77,0 0-16,0 0 10,0 0-51,0 0 16,0 0-42,-33 0-6,19 14-20,3 7 1,2 1-2,4 0 4,3 2-13,2-6 13,0-4-9,0-1 7,7-8-1,2 0 1,2-1 11,3-4-12,1 0-7,-1 0 6,1-13-28,-1-1 8,-4-1-31,-3-2 18,0-1-10,-4 0 15,-3 2-10,0 6 17,0 4 22,0 6 1,0 0 21,0 0-22,2 14 36,2 4-10,0 0 1,3 0-12,2-4 16,0 0-13,0-6-17,2 1 44,-4-5-44,2-4-1,-1 0-1,2 0-6,-2-4-44,3-10-22,1-3 0,-3-3 4,2 2-20,-2 2-70,0 2 38,-5 2 79,0 10 42,2 2 27,-4 2 89,0 16 12,0 4-15,0 4-22,0-4-13,1 1 2,-1-5-46,-2-4-4,2-6-30,-2-4 11,0-4-9,0 0 5,2 0-7,0-14-25,3-6-2,2-4-11,-1-3-17,3 1-57,3 4 5,5 4 12,-3 5-15,-1 8-69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4:18.1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-1-1 103,'0'0'209,"0"0"-94,0 0-18,0 0-9,0 0-55,0 0 6,0 0-37,0 0 30,0 0-32,0 0 23,0 0-16,0 0 3,0 0 9,0 0-10,0 0 17,0 0-24,0 0 29,0 0-30,0 0 10,0 0-4,0 0-7,0 0 0,0 0 0,0 0-8,0 0-67,0 0-36,3 0-199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0:44.6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 0 221,'0'0'209,"0"0"-63,0 0-28,0 0 9,0 0-59,0 0-26,0 0-2,0 89-18,3-49 13,1-4-29,-2 4 12,0 0-12,1-6-12,-3-4-72,2-8-52,0-10-39,-2-8-47,0-4-100</inkml:trace>
  <inkml:trace contextRef="#ctx0" brushRef="#br0" timeOffset="239">0 49 52,'0'0'306,"0"0"-178,0 0-37,0 0-10,0 0-12,0 0-37,0 0-32,37-41 16,-16 41-15,1 0 33,0 13-14,0 5 3,-1 1-10,-4 3 0,-1 5 5,-3-1-4,-4 0 9,-4 2-13,-3 0 6,-2-4-10,0 0-7,-2-6 8,-14 0-3,-1-6-3,-2 2 0,-3-8-2,4-2-27,0-4-39,5 0-68,6 0-106</inkml:trace>
  <inkml:trace contextRef="#ctx0" brushRef="#br0" timeOffset="659">313 54 227,'0'0'153,"0"0"-64,0 0 35,0 0-30,0 0-23,0 0-35,0 0 33,5 22 5,-3 1-18,-2 1-4,0 4-24,0 0 9,0 2-35,0 0 22,-2-2-24,-5-2 4,3-8-3,2 0-1,2-10 0,0-2 0,0-2-1,0 0-19,8-2-2,9 0-28,2 4 29,4-6-48,10 8-19,-6-3-68,-5 0-179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0:47.1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132 1 133,'0'0'213,"0"0"-90,0 0 10,0 0-22,0 0-13,0 0-36,0 0-37,-20 0 14,16 0 13,-3 0 4,-2 0-54,0 0 19,-2 0-12,-3 6-18,4 2 5,-3 6 3,-1-5-12,5 5-33,3-2 14,0 0-37,6-2 38,0-2-25,0 2 33,10-6-22,7 4 16,1 2 9,0-4 9,0 2 10,-3 0-5,-1 0 0,-5 2 12,-3 2-5,-4 1 1,-2 1 6,0 0-6,0 0 24,-13-2 4,-2 2-29,-1-6 14,1 0-9,1-2-12,3-2 7,3-4-8,0 0-23,4-4-60,0-14-48,1 2-17,3 2-28</inkml:trace>
  <inkml:trace contextRef="#ctx0" brushRef="#br0" timeOffset="509">219 86 358,'0'0'123,"0"0"-38,0 0-21,0 0 5,0 0-52,0 0-15,0 0 5,0 18-7,0 0 5,0 4-4,0-4 0,0-1 6,4-1-9,1-2 10,-1 0-16,3-8 9,2 0-2,-1 0 1,2-6-8,3 0 6,1 0-12,-1 0 14,0-10-19,-2-6 9,-2-2-12,-3 0 15,-6 1-20,0-1-27,0 0-54,-6 4-62,-3 6-19</inkml:trace>
  <inkml:trace contextRef="#ctx0" brushRef="#br0" timeOffset="1141">559 34 232,'0'0'168,"0"0"-87,0 0-37,0 0-3,0 0-23,0 0 1,0 0 7,15 18-19,-9-11 11,-6-2-18,2-5 21,-2 0-6,0 0 24,0 0-12,0 0-8,0 0-2,0 0-16,0 0 15,0 0-15,0-8-2,0 2-7,0-3-1,0 5 11,-2 0-2,-4 4 7,2 0-7,0 0 11,-3 0-11,1 0-2,-2 5-20,2 9 20,0 2 0,-1-2 1,3 2 1,2 0-2,2-4 2,0 0 0,0-2-6,0-2 0,0-2 5,2 2-6,4 0 1,5 1 5,3-3 1,-1 6 0,1-2 0,-1 2 0,0 2 1,-2 0-2,-2 2 8,-5-2-10,-1 0 10,-3-1-1,0-1 3,-3 2 21,-12-2 0,-3 0-14,-2 0-6,0-2-1,2-4-12,3 0 10,3-6-14,6 0-16,1 0-32,3-4-72,2-14-32,0 0-60</inkml:trace>
  <inkml:trace contextRef="#ctx0" brushRef="#br0" timeOffset="1772">657 187 42,'0'0'335,"0"0"-181,0 0-59,0 0-37,0 0-7,0 0-44,0 0-7,0 0 10,7 14-8,1 4-1,2-2-1,1 0 6,2-2-3,-2-2-6,0-4 9,0-3-15,3-1 16,-3-4-14,0 0 14,0 0-5,0-5-2,-1-7 0,-4-2 2,-2-4 5,-4 0-7,0 2 1,0 0-2,0 4-31,-2 3-18,0 5-70,2 4-92</inkml:trace>
  <inkml:trace contextRef="#ctx0" brushRef="#br0" timeOffset="2103">869 152 383,'0'0'186,"0"0"-69,0 0 1,0 0-40,0 0-34,0 0-44,0 0 7,7 31-5,1-9-2,1-4 0,-3-4 10,0 0-17,-2-2 18,-4-4-21,2-4 10,-2 2-14,0-6-22,0 0-8,2 0-16,0-4 3,3-8 43,-1-4-8,0-4 14,4 0-18,-2 2 25,3 2-8,-1 7 7,0 5 2,1 4-7,-1 0 7,1 0 6,0 12 33,-2 3-7,1 1 5,-1-6-22,-3 0 9,2-2-18,-4-4-6,-2 0 8,2-4-7,-2 0 1,0 0-1,4 0-2,0-12-20,3-6 18,3-2-30,0-1-10,1-1-4,1 4 16,1 6 31,-5 8-14,2 4 13,-6 0 2,3 16 25,-5 6-3,2 1 10,-2-1-18,3 0-14,-3-6-1,3-4-24,0-4-28,3-8-69,1 0-83</inkml:trace>
  <inkml:trace contextRef="#ctx0" brushRef="#br0" timeOffset="2687">1315 110 352,'0'0'167,"0"0"-54,0 0 1,0 0-57,0 0 0,0 0-50,0 0 3,-55 68-8,55-49-2,0-3 6,0-4-6,0-4-1,7-4-9,4 0 4,0-4-12,5 0 18,0-4-29,-1-8-20,1-6-26,-5 0 20,-3 3 35,-1-1 1,-5 6 19,-2 6 2,3 4 47,-3 0-13,2 0 3,2 4-10,1 10 24,1-1-21,3 1-31,0-2-1,4-4-93,-2-4-65,1-2-396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0:50.2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-1 102 32,'0'0'58,"0"0"-11,0 0 38,0 0 0,0 0-8,0 0-31,0 0 28,-2-4-17,2 4-2,0 0-26,0 0 14,9 0-9,2-2-16,2-2 0,1 0-17,-3-6 15,-5 2-15,-1-2-1,-3 2 0,-2-2 0,0 2-10,-2 0 10,-11 2 1,2 2-1,-3 4 6,3 0-4,2 0 5,4 14 3,5 8-19,0 2 10,0 2-1,8 0 0,5-4-5,5-2 4,-1-4 2,2-8-2,0-4-12,6-4-59,-7 0-48,-5 0-190</inkml:trace>
  <inkml:trace contextRef="#ctx0" brushRef="#br0" timeOffset="427">222 0 365,'0'0'162,"0"0"-99,0 0 38,0 0-27,0 0-38,24 110-20,-17-90-16,-2-4 3,0-2 7,-5-6-20,2-4-3,-2-2-2,0-2-2,0 0 5,0-2-42,4-14 0,0-4 30,3-6-2,2 0 20,0 0-30,2 6 27,1 8-1,-4 2 10,3 10 0,-1 0 13,0 0 30,-1 18-1,1 2 25,-2 2-23,-3 0 14,1-2-42,-2 0 1,1-4-17,2-2-46,0-8-71,-1-2-95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0:51.2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72 189,'0'0'143,"0"0"-25,0 0-8,0 0 14,0 0-45,0 0-11,0 0-49,-4 0-18,4 19 19,0 4-7,8 3 15,-2 1-27,1 1 13,-3-2-13,0 0-2,-4-2-20,0-4-45,0-2-54,0-10-52,0-2-125</inkml:trace>
  <inkml:trace contextRef="#ctx0" brushRef="#br0" timeOffset="256">0 72 340,'0'0'150,"0"0"-104,0 0 15,0 0-8,0 0-32,0 0-4,0 0-17,109-40 16,-86 40-16,-4 0 14,-5 0-14,-3 0 17,-4 10 2,-7 4 17,0 4 25,0 3-28,-16-2-4,-4 2-29,0-2 5,0-2 6,2-5-19,7-5 9,3-2-1,4-3 1,4-2-1,0 0-16,0 0-42,8 0 31,9 0 7,6 0 19,-1 0-5,2 0 6,-1 4 0,-5 10 0,-3 0 0,-5 0 0,-8 2 36,-2 0 10,0 0 22,-8-2-42,-9 4 7,-6-6-26,-3-2 1,1 0-8,3-2 0,4-8-1,3 0-31,5 0-23,6-12-72,4-6-46,0 0-197</inkml:trace>
  <inkml:trace contextRef="#ctx0" brushRef="#br0" timeOffset="788">403 77 332,'0'0'146,"0"0"-37,0 0 8,0 0-24,0 0-27,0 0-7,0 0-27,-13-23 32,4 19-28,0 0 23,0 3-14,-2 1 4,0 0-11,-2 0-14,-1 11-19,3 11-4,2 9-2,7-1 1,2 3-12,0 2 11,2-7-8,13-4 9,8-6-9,2-4 8,4-8-48,2-4 26,17-2-55,-7-2-55,-5-8-144</inkml:trace>
  <inkml:trace contextRef="#ctx0" brushRef="#br0" timeOffset="1343">695 0 386,'0'0'171,"0"0"-124,0 0-6,0 0 5,0 0 20,0 0-51,0 0 4,13 127-18,-8-97 10,0 2-4,-3-4-6,0-2 0,-2 0-1,0-8-20,0-8-81,0-2-62,0-4-198</inkml:trace>
  <inkml:trace contextRef="#ctx0" brushRef="#br0" timeOffset="1607">602 32 327,'0'0'144,"0"0"-56,0 0 3,0 0-7,0 0-38,0 0-40,0 0 3,27-10-12,0 10 9,4 6 8,0 7-1,0 5 23,0 1-20,-5 3 6,-3 5 1,-7-5-4,-8 4 11,-8 0-20,0 2 29,-12-2-38,-20-2-1,-6 2-11,-15-8-36,8-10-92,7-2-171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1:32.7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0 7,'0'0'80,"0"0"-50,0 0-20,0 0-10,0 0-10,-9 0-52</inkml:trace>
  <inkml:trace contextRef="#ctx0" brushRef="#br0" timeOffset="26797">2735 315 347</inkml:trace>
  <inkml:trace contextRef="#ctx0" brushRef="#br0" timeOffset="36805">4533 325 163</inkml:trace>
  <inkml:trace contextRef="#ctx0" brushRef="#br0" timeOffset="47932">11495 227 179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53.7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78 335,'0'0'176,"0"0"-92,0 0-61,0 0 12,0 0 30,0 0-41,0 0 2,12 2-19,3 8 19,1-4-26,1 2 19,4 0-11,-1 0-6,4 2 4,0-9-5,1 6-2,0-5-10,-6-2-13,2 0-58,-8 0-25,-4 0-99,-5 0-114</inkml:trace>
  <inkml:trace contextRef="#ctx0" brushRef="#br0" timeOffset="300">327 0 234,'0'0'177,"0"0"-86,0 0-23,0 0 11,0 0 2,0 0-43,0 0-4,-101 104-34,78-82 9,3 0-2,0-4-4,2 0-3,5-6 0,1-2-1,4-6-10,1-3-3,0-1-35,2 0 0,1 0-48,0-1-39,2-11-28,0 2-18</inkml:trace>
  <inkml:trace contextRef="#ctx0" brushRef="#br0" timeOffset="526">72 60 32,'0'0'183,"0"0"-93,0 0-31,0 0 24,0 0 11,0 0-20,0 0-24,26 22 4,-10-8-28,2 2 18,-1-2-16,2 0 1,-2-2-21,-3 2-7,-3-9 3,-3 2-3,-3-1-2,-2-6-68,-1 0-3,-2 0-30,0 0-14,0-4-73,-12-10-4</inkml:trace>
  <inkml:trace contextRef="#ctx0" brushRef="#br0" timeOffset="744">72 60 62,'113'14'159,"-113"-16"-93,0 2-11,0 0 3,0 0 11,0 0 13,0 0-25,0 0 10,0 4-28,6 6 12,2-2-37,0 2 8,1-6-21,-2 2 0,-2-2-1,-1 0-8,-2-4-28,-2 0-16,0 0 46,0 0 6,-6 0-7,-12 0 15,-3 4-8,0 0 10,-4-3 8,2 8-10,6-1 8,1-3 16,5 4-32,7-5 6,2 0 4,2-4-20,0 0 3,0 0-11,2 0-12,13 0-16,1 0 5,-1 0-29,8-12-21,-6 2-10,-3 0-48</inkml:trace>
  <inkml:trace contextRef="#ctx0" brushRef="#br0" timeOffset="1133">274 22 212,'0'0'243,"0"0"-118,0 0-67,0 0 0,0 0 11,0 0-50,0 0 1,-15 86-19,8-68 2,0 0 4,1 0-3,1-9-4,1 0 0,2-1 0,2-7-7,0-1 0,0 0-57,0 0-4,0 0-80,0-5-47,0-8-70</inkml:trace>
  <inkml:trace contextRef="#ctx0" brushRef="#br0" timeOffset="1359">274 22 224,'-109'68'239,"109"-68"-171,0 4-39,9 10 11,6 0-5,3 0-2,3 2-31,-2-6 9,-1-2-2,-2-4-18,-1-4-27,-9 0-131,-4 0-214</inkml:trace>
  <inkml:trace contextRef="#ctx0" brushRef="#br0" timeOffset="2025">306 166 55,'0'0'146,"0"0"-80,0 0-7,0 0 3,0 0-1,0 0-25,0 0-25,0 0 7,0 0-17,0 0 37,0 0-15,0 0 24,0 0-8,0 0 6,0 0-20,0 0-24,0 0 5,0 0 0,0 0-12,0 0 12,0 4-3,0-4 4,5 1-8,-1 2 1,0-3 0,6 0 0,-2 0 1,3 0-6,3 0 14,-1 0-15,5 0 12,0 0-6,0 0 1,2-4-2,-5 0 1,4 4 0,-6-4-1,3 4 2,-3 0-10,-1 0 16,5 0-13,-2 4 12,1 0-6,-1-3 0,3 4 0,-3-5 0,3 0-13,-5 0-5,1 0-6,-3 0 22,-2 0 4,-2 0-2,-3 0 0,1 0 0,1 0 0,1 0 0,0 0 0,2-2 1,2-1-2,-3 3 7,4 0-18,-1 0 21,1 0-11,-2 0 2,-1 0 0,3 0 0,-4 0 0,-1 0-1,-1 0 3,1 0-4,0 0 12,0 0-18,-1 0 15,4 0-7,-3 0 0,2 0 0,-1 0-2,3 0 5,1 0-7,1 0 12,1 0-15,-1 0 16,-2 0-18,0 0 11,-2 0-2,-3 0 0,2 0 1,-6 0-2,0 0 5,0 0-11,1 0 14,-1 0-5,4 0-1,1 0-1,2 0 0,0 3 0,2-3-1,-3 0 2,4 0-3,-3 0 7,-1 0-13,2 2 10,-1-2-2,-3 0 0,-2 2 0,-1-2 1,-1 0-1,1 0 0,-3 0 6,2 0-15,-2 2 16,0-2-13,2 0 12,0 0-6,-2 0 0,0 0 0,2 0-1,-2 0 2,0 0 1,0 0 5,0 0-6,0 0 8,-4 0-5,-5 0 8,2 0 11,1-2-9,-1 0-13,3-3 18,-4 4-19,4 1 9,-2-4 2,1 0-15,1 0 10,0-2-5,-2 2 8,4-4-2,-2 2 4,0-2-10,-1 2 3,3 2 2,0 2-3,0 0 7,0 2-14,2 0 10,0 0-6,0 0 1,0 0-1,0 0 0,0 0-4,0 0 2,0 0 1,0 0-11,0 0 14,0 0-4,0 0 2,0 0 0,4 0 0,7 4 0,0 2-8,2 2 19,0-7-22,-1 6 22,1-1-17,-4-2 7,0 0-1,-4 0 0,1 2 1,-4-2 17,0 0-17,1-4 24,-3 1-25,0 4 39,0-1 3,0 4 7,-11-4-31,0 6 6,-3-2-2,1 0-21,-1 2-2,3-5-20,5 4-24,2-9-107,1 0-101</inkml:trace>
  <inkml:trace contextRef="#ctx0" brushRef="#br0" timeOffset="4474">170 144 217,'0'0'186,"0"0"-120,0 0-21,0 0 34,0 0-44,0 0 14,0 0-22,4 36 15,0-20-7,1-1 17,-1 2-22,-2-3-17,0-6-1,2 1-5,-2-4-9,-2-5 10,2 0-13,-2 0 7,2 0-4,0 0-24,2 0-20,3-13 33,-1 4 6,2-4 5,-6 4-9,0 0 11,0 8-3,-2-3 1,0 4 4,0 0 20,0 0 16,0 0-25,0 5-6,0 8 0,0-5-11,5 2 12,-1-2-16,0-7 8,1 3 0,-3 0-14,0 1-14,1-1-68,-3-4-163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1:36.8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75-3 90,'0'0'220,"0"0"-104,0 0-18,0 0 6,0 0-6,0 0-19,0 0-17,0 0 16,0-4-30,0 4 24,0 0-40,0 0 19,0 0-21,0 0 5,0 0-9,0 0-9,0 0-11,0 10 3,0 11-13,-6 7 11,-3 3-14,-1 8-5,-1 2-18,0 2-27,2-6-4,0-4 14,5-9 15,1-5 17,1-7-34,2-7-10,0-5-55,0 0-6,0-11-24,0-1-107</inkml:trace>
  <inkml:trace contextRef="#ctx0" brushRef="#br0" timeOffset="359">35 58 199,'0'0'209,"0"0"-106,0 0-25,0 0 40,0 0-40,0 0-32,0 0-24,7-6-8,-3 16 20,2 9-14,2-1 7,-2 5-27,3 2 28,-3-5-27,2 3 8,-4-9-9,3-2 0,-5-3-1,2-3 1,-2-2-7,0-4 2,1 0 4,2 0-18,1-14 11,5-9 10,1-4-2,3-4 1,1-2-1,-1 3 0,3 1 1,-5 11-9,1 3 19,-5 5-22,-5 6 12,2 4-2,-4 0-6,0 0 7,2 16 39,-2 7 3,-2 3 6,0 5-38,0 2 20,0-2-30,0-2 7,-2-3 0,-2-3-6,0-4-1,-2-5-15,4-4-5,0-2-32,0 1 0,-2-3-63,1 2-31,-1-4-123</inkml:trace>
  <inkml:trace contextRef="#ctx0" brushRef="#br0" timeOffset="938">433 99 173,'0'0'208,"0"0"-108,0 0 8,0 0 0,0 0-16,0 0-45,0 0 18,-7-2-21,-2 2-9,-2 9-28,0 3-7,-3 8 0,1 5 0,2 6-10,2 2 20,5-1-22,4-1 18,0-4-13,0-4 7,6-9 0,10-4 0,1-2 1,4-8-5,-1 0 11,0 0-14,-2-6 0,0-12 7,-5-3-11,-6-1 11,-5-3-1,-2 3-7,0-5 8,-11 2 0,-7 4-13,0 3 13,2 4-2,6 1-56,5 3-27,3 4-88,2 4-199</inkml:trace>
  <inkml:trace contextRef="#ctx0" brushRef="#br0" timeOffset="1434">617 52 211,'0'0'137,"0"0"-48,0 0 43,0 0-11,0 0-35,0 0-19,0 0-15,0-4 13,0 4-32,0 0 6,0 0-38,0 0 24,0 12-11,2 7 9,0 4-4,2 5-16,-2 5 16,1 2-19,-3 2 8,2 0 3,-2-4-10,4-7 1,-2-3-2,4-9 0,0-1-6,-2-11 5,1-2-5,3 0-3,2-2-4,1-17 12,5-3 2,-1-11-2,3 2 0,-5-4 0,1 6-10,-1 2-24,-1 7 3,-4-1-34,3 3-21,-3 4-67,-4 1-118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1:40.7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128 30 45,'0'0'131,"0"0"-28,0 0-18,0 0 0,0 0-12,0 0-16,0 0 18,0-14-2,0 14 23,0 0-21,0 0 17,0 0-27,0 0 6,0 0-17,0 0-20,0 0 0,0 8-27,-10 10-3,-5 10 8,0 2-19,-5 6 8,2 4-2,0-4-40,4 0-4,6-10 5,1-6-8,5-8 23,2-4-24,0-6-1,0-2-62,0 0-12,2-4-24,5-12-1,-1 4-170</inkml:trace>
  <inkml:trace contextRef="#ctx0" brushRef="#br0" timeOffset="368">105 8 140,'0'0'180,"0"0"-58,0 0-36,0 0 35,0 0-22,0 0-29,0 0-8,17-8-37,-9 20 28,1 2-27,5 8 9,-3 4-23,-1 2 12,2 2-23,-3 2 8,-1-2-9,-1-6-15,-1-2-5,0-6-20,-2-2 17,-2-6-41,0-2 8,-2-6-60,0 0-31,0 0-87</inkml:trace>
  <inkml:trace contextRef="#ctx0" brushRef="#br0" timeOffset="684">18 216 316,'0'0'168,"0"0"-97,0 0-36,0 0 8,0 0 23,0 0-27,0 0-4,67-12-25,-44 8 5,1-2-8,1 2-14,-1-4-18,-2 0-62,-3 2-89,-11 2-187</inkml:trace>
  <inkml:trace contextRef="#ctx0" brushRef="#br0" timeOffset="939">326 36 371,'0'0'158,"0"0"-85,0 0 20,0 0 11,0 0-68,0 0-12,0 0-24,2 0 23,0 0-9,0 0 9,3 4 38,-3 12-6,-2-2 7,0 8-34,0 0 14,0 4-35,0 2 10,-2-2-17,-3-4 6,1-4-6,4 0 0,0-4-1,0-4 4,0 2-13,0-6 11,0 2-8,2 0 3,7-6 4,3 2-10,1 0-10,-1 0 5,5-4-2,0 4 14,-1-4-36,-1 0-9,-1 0-80,-3 0-41,-5 0-191</inkml:trace>
  <inkml:trace contextRef="#ctx0" brushRef="#br0" timeOffset="1562">566 312 165,'0'0'219,"0"0"-91,0 0 5,0 0-20,0 0-12,0 0-36,0 0-5,0-2 0,0 2-21,0 0 10,0 10 19,4 6 29,-2 6-64,-2 2 8,0 6-41,-17 2-31,-27 8-109,5-4-86,-1-10-271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1:56.8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287 19 74,'0'0'98,"0"0"-48,0 0 8,0 0 3,0 0-9,0 0 4,0 0-13,0 0 22,0 0-10,0 0 7,0 0-22,0 0 7,0 0-13,0 0-6,0 0 2,0 0-8,0 0 1,0 0-23,0 0 16,0 0-15,-5 0-1,-1 0 0,-4 0 1,2 0 1,-5 0-2,-1 0 1,1 0 8,-1 0-10,-1 0 8,2 0-3,-3-4-2,3 0-2,-1 2 1,1-2-1,-1 2 4,3 2 2,3 0-12,-2 0 11,1 0-14,3 0 16,-1 0-14,1 0 8,-1 0-1,2 2 0,3 0 0,0 0-1,2 0 8,0-2-18,0 4 22,0-4-15,-2 4 5,2-4-1,-2 2 1,2 4 0,0 0 7,-3 2-6,3-2-4,0 2 9,0 4-14,0 3 15,-2 3-9,2 4 1,0 4-1,-2 4 1,0 6 0,-3-1-1,0-3 7,3 2-14,0-6 20,0-2-15,0-4 4,2-5-2,0-7 1,0-2 0,0-2-1,-2-4 2,2-2-7,0 0 15,0 0-18,0 0 3,0 0 5,0 2-3,8-2 4,8 0 5,-1 0-3,6 0-4,-1 0 10,0 0-9,0 0 2,-3 0-2,-1 0 2,-5 0-1,-1 0 0,-4 0-1,-2 0 0,-4 0-44,0 0 19,0 0-39,0 0-13,0 0-82,0 0-204</inkml:trace>
  <inkml:trace contextRef="#ctx0" brushRef="#br0" timeOffset="1087">262 204 38,'0'0'50,"0"0"-17,0 0 19,0 0-14,0 0 5,0 0-14,0 0 13,-11-4-3,9 4-6,0 0-9,2 0-18,-2 0 29,2 0 7,0 0 20,-2 0-36,2 0 20,0 0-6,0 0 17,0 0-4,0 0-20,0 0 2,0-4-24,0 0 11,0-6-13,0 2-14,6-6 7,9 2-3,3 2 1,7-2 0,0 2-1,-4 2 2,4 4-3,-5 0 4,-4 4-12,0 0 13,-6 0-3,-1 0 1,-3 12 19,-6 2 0,0 4-1,0 4 1,-8 4-17,-12 0 3,-4 1-5,-3-1-2,0 2-12,0-2-2,2-4-11,6 0 3,3-4 0,7-6 5,3-3 17,4-5-2,2 1-6,0-4-3,0 3 11,4-4 1,7 0 0,3 0 1,1 0 0,3 0 5,-1 0 0,4 0-12,-3 0-10,8-10-40,-6 6-71,-5 0-110</inkml:trace>
  <inkml:trace contextRef="#ctx0" brushRef="#br0" timeOffset="1755">640 200 396,'0'0'146,"0"0"-87,0 0 13,0 0-14,0 0 1,0 0-47,0 0 7,-35-4-2,22 4 6,-1 8-7,-1 3-6,1 6 8,1 0-17,2 1 2,2 0 7,4 4-17,3-4 9,2 0-3,0-4 1,0-2-6,5-3 5,6-4-2,7-1-3,0-4 12,3 0-12,4-4 6,-2-10-1,-1-4-14,-7 0-2,-6 0 1,-4 0 16,-5 2-4,0 2 10,0-4-5,-9 5 6,-7-4 2,3 8-8,-3-3-2,6 6-3,0 2-56,4 0-68,1 4-139</inkml:trace>
  <inkml:trace contextRef="#ctx0" brushRef="#br0" timeOffset="2266">852 182 179,'0'0'172,"0"0"-83,0 0-1,0 0 9,0 0-25,0 0-11,0 0-25,-25 0 20,17 0-34,1 10 4,-1 4-15,0 3 1,2 5-2,4 0-9,2 0 0,0 0 8,0-4-18,0 0 13,2-8-5,9-2 2,0 0 9,2-8-9,3 0-1,-1 0 0,4 0-10,-4-14 9,-1-2-21,-6-2 22,-1 0-19,-7-4 19,0 4-13,0-4 6,-4 5-1,-9-1-9,-1 4-2,1 0-37,1 6-18,3 4-84,3 4-222</inkml:trace>
  <inkml:trace contextRef="#ctx0" brushRef="#br0" timeOffset="2742">852 182 347,'125'-52'159,"-125"52"-105,0 0-26,2 0-1,0 0 9,-2 8-24,2 10 24,1 4 0,-1 4 23,-2 6-31,0-5-5,0 3-4,0-8-19,0-4 7,0-4 2,2-4-18,-2-6 18,2 0-18,1-4 1,1 0 8,5-8-6,2-10 6,3-6 0,-1-2 1,1 4-2,-6-1-14,1 7 14,-3 3-7,2 12 7,-4 1-10,3 0 6,-1 0 5,3 9 13,-2 9 16,2 3-8,-5 2 23,0-5-27,-1 0 16,-1-2-32,0-2 10,-2-6-11,0-2-1,3-2-26,-3-4-74,0 0-72,0 0-227</inkml:trace>
  <inkml:trace contextRef="#ctx0" brushRef="#br0" timeOffset="3978">957 68 55,'0'0'88,"0"0"-49,0 0 13,0 0 29,0 0-6,0 0-16,0 0 1,0 0-9,-7-9 15,5 9-24,2 0 19,0 0-19,0 0 7,0 0-9,0 0-11,0 0-7,0 0-22,0 0 0,0 0 9,0 0-19,0 1 20,0 12-12,0-5 3,0 5-1,2 1 0,5 4-17,-2 0-15,-1 4-58,-2-4-40,0-2-230</inkml:trace>
  <inkml:trace contextRef="#ctx0" brushRef="#br0" timeOffset="4811">1175 73 172,'0'0'180,"0"0"-93,0 0-51,0 0 16,0 0-23,0 0-28,0 0 24,37 0-18,-18 0 16,-3-5-22,-3 5 18,-3 0-19,0 0 9,-6 0-2,1 0-6,-3 0 24,-2 0-5,0 5 44,0 7-20,0 1 10,0 5-41,0 4 7,0-2-13,0 6-1,0 4 2,0-4-7,0 5-2,0-5 11,0 2-18,2-6 18,0 0-17,0-4 8,0-6-1,1-3 0,-1 0 0,0-4-1,1-1 2,-3-4-5,0 0 12,0 0-3,0 0-4,0 0 14,0 0-8,-7 0-6,-6 0 5,-3 0-6,-4 0 8,-2 0-6,1 0 1,2 0 5,1 0-14,3 4 6,5-4-7,3 0-77,3 0-95,0 0-207</inkml:trace>
  <inkml:trace contextRef="#ctx0" brushRef="#br0" timeOffset="5832">645 182 88,'0'0'170,"0"0"-66,0 0-24,0 0 18,0 0-35,0 0-1,0 0-14,0-2 0,-2 2-17,-3 4-3,1 10 21,-5 3-26,1 4 9,-6 2-32,1 3 14,-3 4-13,-2-2-2,2-2-24,-3 5-66,5-5-53,3-8-89</inkml:trace>
  <inkml:trace contextRef="#ctx0" brushRef="#br0" timeOffset="6554">904 182 85,'0'0'163,"0"0"-96,0 0-4,0 0 27,0 0-34,0 0-10,0 0-10,-16 18 29,5-4-25,-3 0 10,1 2-30,-3 3-7,3 3-8,0 0-5,3 0-1,0 4-75,3-7-67,1-2-215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05.3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35 196,'0'0'188,"0"0"-87,0 0-16,0 0 25,0 0-58,0 0 1,0 0-34,0 0 26,0 0-8,0 0-1,0 0 0,0 0-23,2 0-4,-2 0-2,0 0-14,2 0-6,3 0 13,1-6-12,0 4 12,2-3-16,-2 4-16,-1 1-7,1-4-20,-1 0-2,-1-1-21,1 1-9,-5 3-82,0-2-130</inkml:trace>
  <inkml:trace contextRef="#ctx0" brushRef="#br0" timeOffset="623">108 169 307,'0'0'172,"0"0"-81,0 0 21,0 0-35,0 0-12,0 0-44,0 0 11,0 26 20,0-4-19,0 2-8,-2 6-25,-11-4-1,-7 6-51,-9 0 0,6-1-104,2-13-131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4:18.9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97 0 185,'0'0'206,"0"0"-83,0 0-34,0 0-2,0 0-27,0 0-29,0 0 2,0 0-20,0 0 23,3 0-26,-3 0 22,2 1-3,0 8 14,0 0-25,1 4 13,-3-5-9,0 6-12,0-4 5,0 4-8,-3 2-13,-13-2 6,0 0-23,-1-4-58,-6-4-53,5-4-64,2-2-413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07.2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21 25,'0'0'160,"0"0"-59,0 0-13,0 0 11,0 0-34,0 0-4,0 0-37,-7-2 18,7 2-11,-2 0 18,2 0-15,0 0 5,0 0 0,0 0-13,-2 0 13,2 0-29,-4 0 20,-2 6-29,2 10-1,0 6 9,2 5-9,0 1 0,-1 6 0,-1 2-2,0 0-31,-2 1-33,2-3-61,2-10 21,2-6-9,0-6 14,0-12-98</inkml:trace>
  <inkml:trace contextRef="#ctx0" brushRef="#br0" timeOffset="374">19 58 199,'0'0'169,"0"0"-101,0 0-3,0 0-12,0 0-15,0 0-37,0 0 19,103-59-20,-79 59 29,1 0-4,-5 0 11,0 0-6,-4 6-10,-5 8-1,-7 6-18,-2-1 22,-2 4-23,0 4 0,-15 3-1,-5-6-5,-2 2-20,0-8 10,1-1 2,6-3-1,3-10 14,6 2 2,4-6-2,2 4-3,0 0 3,0 0-14,2 2 15,11 2 8,3-4 5,2 0 1,-1-2-13,2 2-2,-2-4-10,5 0-15,-3 0-90,-9 0-118</inkml:trace>
  <inkml:trace contextRef="#ctx0" brushRef="#br0" timeOffset="824">341 215 310,'0'0'175,"0"0"-99,0 0-50,0 0-8,0 0 21,0 0-15,0 0 2,77-23-19,-61 19 8,-3-6-14,-1 6 7,-3-4-8,-5 4 0,-2-2 5,-2 2-4,0-6-2,0 6-12,-11-4 12,-3-2-4,-3 6-2,1 4 14,-1 0-7,1 0 17,3 0 6,3 14 3,4 8-24,4 0 11,2 5-6,0 1 2,0 0 1,10-4 13,4 0-14,1-10-9,4-2 0,1-6-12,13-6-29,-6 0-51,-4-2-103</inkml:trace>
  <inkml:trace contextRef="#ctx0" brushRef="#br0" timeOffset="1974">642 152 110,'0'0'200,"0"0"-93,0 0-28,0 0-9,0 0 13,0 0-28,0 0 7,-16 0-31,3 4-5,2 10-13,-3-2-2,1 7-5,1-1 0,4 2-11,3-2 7,5-2-4,0-2-11,0-6 13,7 2-18,9-6-11,1-4-7,8 0 2,0 0 1,6-4-53,-6-6-73,-8-2-187</inkml:trace>
  <inkml:trace contextRef="#ctx0" brushRef="#br0" timeOffset="2350">642 152 163,'89'36'175,"-89"-36"-107,2 0-28,-2 0 22,2 4-14,1 5-35,-3 0 10,2 4-22,-2 1 41,2-4-25,2 0 14,-2-2-20,4 0 6,0-4-8,-2-2-9,5-2 11,1 0 1,0 0 1,3 0-3,-1-2-12,-1-10 2,1-2 0,-4 0-8,1-4-8,-5 1-23,-4-5-51,0 6-99,0 4-216</inkml:trace>
  <inkml:trace contextRef="#ctx0" brushRef="#br0" timeOffset="2801">963 158 12,'0'0'105,"0"0"-50,0 0 1,0 0 36,0 0-22,0 0-13,0 0-28,0 0 20,0-6-13,0 6 5,0 0-17,0 4-18,2 10 16,1 8-8,-3 2 14,0 11-21,0-3 9,0 6-15,0 0-1,0 1 0,-5-3-24,1-8-28,4-6-26,0-4 11,0-14-51,0-4-18,0 0-91</inkml:trace>
  <inkml:trace contextRef="#ctx0" brushRef="#br0" timeOffset="3114">972 176 247,'0'0'81,"0"0"-34,0 0 11,0 0 5,0 0-37,0 0 2,0 0-17,87-46 23,-78 46 7,0 8-23,-4 6 8,-3 4-10,-2 0 15,0 0-25,0 0-2,-7-1-4,-5-1-2,4-4-17,-1-2-21,0-6-37,4-4-93,1 0-237</inkml:trace>
  <inkml:trace contextRef="#ctx0" brushRef="#br0" timeOffset="3401">972 176 201,'162'61'215,"-159"-61"-143,6 0-58,0 0 28,7 0-17,-1 0-1,1 0-24,-3-8 13,1-1-12,-6 4 5,-1-5-6,-5 1 0,-2 1 1,0-4 1,0 2-4,-11 0-8,-3 2 10,1 2-22,-1 2 22,4 4 0,1 0 0,3 0 0,-2 14 2,6 4-1,2 4 6,0 1-4,0-1-3,4 0 15,8-2-9,1-4 10,3-2-9,-1-8-7,3-2-7,5-4-34,-6 0-31,-3-6-188</inkml:trace>
  <inkml:trace contextRef="#ctx0" brushRef="#br0" timeOffset="3789">1320 158 232,'0'0'176,"0"0"-116,0 0 42,0 0-15,0 0-5,0 0-60,0 0-1,27 105-21,-27-91 8,0-4 1,0-2-9,0-6 10,0-2-9,0 0 5,0 0 0,0 0-12,0-16-1,0-2 7,0-4-8,4 0 1,5-1 1,0 3-22,5 4 15,-2 8-41,9-2 4,-6 6-72,-1 4-88</inkml:trace>
  <inkml:trace contextRef="#ctx0" brushRef="#br0" timeOffset="4098">1532 184 142,'0'0'311,"0"0"-146,0 0-69,0 0 13,0 0-69,0 0-14,0 0-25,-12 77 1,12-59 5,0-2-7,0-6 7,6-6-5,2 0 24,3-4-25,3 0 0,-1 0-1,1 0-1,-3-16-22,-1-2-5,-2 0 4,-6-4-5,-2 2 27,0-3-28,0 3 8,-10 2-58,-3 4-6,5 8-124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11.8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32-1 45,'0'0'115,"0"0"-14,0 0 5,0 0 12,0 0-21,0 0-28,0 0 7,-4-2-8,4 2 7,0 0-57,-2 8 8,2 10-25,-2 5 30,-4 9-25,4 0 1,-2 0-2,0 3-4,-1 1-2,3-10-30,0 2-5,2-11-42,0-3-8,0-12-53,0-2-51,4 0-213</inkml:trace>
  <inkml:trace contextRef="#ctx0" brushRef="#br0" timeOffset="405">209 159 126,'0'0'145,"0"0"-80,0 0-4,0 0 18,0 0-37,0 0 7,0 0-34,-77 19 31,65-2-17,4 5-2,4-2-14,4 0 1,0-1 7,0-1-21,4-8 18,10-2-17,1-4 21,3-4-20,-1 0 13,1 0-15,1-8-2,-3-6-8,-1-4-11,-4-1-1,-1 1-5,-6 2 26,-2 6-15,0 2 15,-2 4 2,0 2 5,2 2-6,1 0 0,1 6 5,2 8-4,4 2 4,1 2 2,-1-4-14,11-4-41,-3-1-71,-3-1-56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12.7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182 2 88,'0'0'144,"0"0"-54,0 0 8,0 0 13,0 0-42,0 0-14,0 0-39,-80-4 14,60 8-4,2 4-14,0 2 8,2-2-20,6 2 9,1-2-1,1 2-15,6-2 8,2 0-2,0 2-4,0-5-2,10 4-2,3-1 3,5 1 5,2-1 2,2-2-2,-2 2 7,2 0-6,-4 2 0,-5 2 0,-3 2 0,-6-4 0,-4 4 9,0 2 14,-6-2 39,-17 3-52,-2-4 8,1 0-17,0-3 3,6-2-4,2-4-16,5-4-30,4 0-55,3 0-78,2-8-192</inkml:trace>
  <inkml:trace contextRef="#ctx0" brushRef="#br0" timeOffset="578">249 175 201,'0'0'176,"0"0"-75,0 0-2,0 0-12,0 0-18,0 0-44,0 0 14,0 0-18,0 4 14,0 10-34,0 8 8,0-4-9,0 4 0,0-5 0,9 1 3,2-6-12,5-2 18,1-4-3,2-4 1,-2-2 9,3 0-16,-3 0 2,2-12-2,-5-2-12,-6-2 11,-1 1-27,-5-2 28,-2 4-23,0-1-1,0-4-73,-9 6-50,3 4-117</inkml:trace>
  <inkml:trace contextRef="#ctx0" brushRef="#br0" timeOffset="946">525 179 383,'0'0'138,"0"0"-55,0 0-14,0 0-7,0 0-33,0 0-23,0 0-12,-4 8 12,4 8-1,0 4-3,-3-1 5,-1-1-7,2 0 7,-2-2-6,2-6 0,-1-2-1,3-4 1,0-4-2,0 0-4,0 0-2,0 0-16,0-4-4,0-10 2,0-6 6,9 2 12,2-1-17,1 1 1,-2 6 1,1 2 22,-1 6-11,-4 4 11,1 0 0,-1 0 14,2 18 14,-2-4 3,-2 3 17,1 0-16,-1-4 3,0-3-34,-2-2 4,1-8 2,-3 4-7,3-4 0,-3 0-2,2 0-13,4-4-35,1-14 34,1 1-45,2-1 15,-1-4-29,-1 4 3,1 2-9,1 6 52,-4 6 28,1 4 1,-1 0 49,1 14 14,-2 4-12,-1 2-25,0 2 21,3-4-38,-3-3-9,4-3-3,2-4-66,-1-6-64,1-2-63</inkml:trace>
  <inkml:trace contextRef="#ctx0" brushRef="#br0" timeOffset="1553">875 193 230,'0'0'258,"0"0"-151,0 0-9,0 0 27,0 0-41,0 0-34,0 0-49,-14 34 7,14-16 2,0 0-9,0-5 0,0-3-1,7-2 0,3-4 0,0-4-2,1 0-28,1 0-3,-4 0-48,-1-14 7,0 2-4,-4-1 42,-1-4 12,-2 8 19,0 3 5,0 2 28,2 4 5,0 0-31,5 0 28,-1 6-20,4 6 9,-2 2-19,5-1-1,12-3-80,-3 2-83,-2-8-100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14.8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135 198 87,'0'0'161,"0"0"-63,0 0 12,0 0-22,0 0-19,0 0-40,0 0 13,-76-36 1,63 36-15,0 0-7,1 14-15,2 2 20,3 8-26,5-2 20,2 0-19,0 1 14,0-5-15,0-4-1,7-6 1,3-6 0,2-2-5,1 0 12,0 0-14,1-14 12,-1 0-13,1-9 3,-6-3-2,-1 2 1,-1-8-1,-4 2 7,-2-5 0,0 3-4,0 0 14,0 5-16,-4 9 15,0 4-8,0 10-1,4 4 0,0 0-6,0 12 6,0 12-7,0 3 14,0 3-7,2 2 8,2-4-5,2-1-3,-1-5-1,7-4-57,-4-4-60,-1-10-113</inkml:trace>
  <inkml:trace contextRef="#ctx0" brushRef="#br0" timeOffset="518">270 216 367,'0'0'118,"0"0"-69,0 0 33,0 0-30,0 0-6,0 0-34,0 0 8,93 8-19,-77-8 6,-5-8-6,0 0-1,-4 2-13,-5-8-7,-2 2 20,0-2-17,0-1 2,-15 3-25,-4 4 18,2 6 22,-1 2 0,1 0 35,4 14 20,3 10 4,6 5-22,4 3 24,0 0-18,0-5 12,11-1-36,7-6-6,-1-6-13,6-2-13,1-12-48,-2 0-112,-6 0-321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15.9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96 340,'0'0'131,"0"0"-100,0 0 19,0 0 34,0 0-2,0 0-15,0 0-31,24 81 13,-19-56-29,0-5 13,-3 0-32,-2-3 14,2-7-15,-2-2 0,0-8 0,0 0-1,0 0-5,2 0-36,4-4 16,1-14-4,3-5 30,-2 1-23,3-6-9,1 1-19,-4 5 11,1 7 23,-2 1 6,-2 10 4,1 4-1,-1 0 8,1 2 16,4 14 20,-4-1 0,-2 3 6,1-4 3,-1 0-8,-2-1-9,0-9-27,-2 0 1,3-2 8,-3-2-16,3 0 6,3 0-10,1-6-10,3-8 15,4-5 4,-3-1-11,1 1-3,-1 5-15,-3 6 30,0 4-16,-4 4 16,2 0 0,-1 6 22,-3 8 9,2 5-7,-2-1 21,2-4-28,-4 3-1,2-3-7,-2 0-18,2-8 9,-2 2-69,4-8-55,1 0-103</inkml:trace>
  <inkml:trace contextRef="#ctx0" brushRef="#br0" timeOffset="595">419 147 439,'0'0'175,"0"0"-110,0 0-38,0 0 86,0 0-45,0 0-37,0 0-9,20 63-21,-17-53 6,-1-2-7,0 0-16,0-6-80,-2-2-40,0 0-137</inkml:trace>
  <inkml:trace contextRef="#ctx0" brushRef="#br0" timeOffset="806">419 147 378,'27'-147'131,"-22"147"-106,1 0-19,8 0-6,-1 0-72,-2 0-270</inkml:trace>
  <inkml:trace contextRef="#ctx0" brushRef="#br0" timeOffset="977">647 43 224,'0'0'184,"0"0"-78,0 0-17,0 0 4,0 0-36,0 0-44,0 0-11,-16-6 8,5 12-19,2 6 21,0-3-22,3 5 11,1-4-1,5 2 0,0 2-6,0-8 6,0 2-9,5 1 8,6-1 2,0 2-1,0-4 10,-2 6-10,-5-3 2,-2 1-2,-2 2 14,0 2-2,-2 0 28,-13-1-18,-1 1-22,-1-4-9,3-2-31,-1-8-61,3 0-60,3 0-360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17.5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105 267 234,'0'0'221,"0"0"-102,0 0 36,0 0-48,0 0-31,0 0-44,0 0-2,-46-10-5,29 10-19,4 11-6,2 6 8,2 5-16,3-3 15,3 3-14,3 0 5,0-2 1,0-4-8,3 0-27,12-10-25,3-2-37,5-4-20,-4 0-96</inkml:trace>
  <inkml:trace contextRef="#ctx0" brushRef="#br0" timeOffset="286">196 290 196,'0'0'215,"0"0"-138,0 0 1,0 0-26,0 0-6,0 0-45,0 0 14,-16 110-14,14-92-1,2-8 0,0-2 0,0-4-1,0 0-5,0-4 5,0 0-8,12 0 2,-2-4-8,3-10-11,4 0-11,-7-2-2,2 2 4,-3 0 13,-1 0 20,-3 6 2,-1 0 4,-2 4 14,3 3 16,2 1-22,1 0 15,3 0 4,5 0-11,-1-3 3,4-3-12,-1 2 28,-1-5-26,-1 0 8,-3-4-21,-2-4 23,-1 2-9,-4-1 1,1-2 18,-5-4-6,-2 4 28,0 0-36,0-4 14,0 4-33,-5 4 11,-3 2-9,0 4 4,2 6-6,-1 2-10,-1 0 9,-2 4-20,-1 16 21,3 6-8,1 4-2,0 2 10,5 0 0,2 2 0,0-8 0,0-3 0,2-5-10,12-4-6,-1-2-73,7-12-22,-3 0-81,-3 0-195</inkml:trace>
  <inkml:trace contextRef="#ctx0" brushRef="#br0" timeOffset="993">635 235 97,'0'0'160,"0"0"-62,0 0-29,0 0 9,0 0-45,0 0-12,0 0 20,-50 36 7,46-17 8,0 2-7,-1 1 18,5-5-43,0 1 8,0-4-25,0-4 5,5-2-12,6-2-21,2-4-2,7-2-61,-4 0-74,-3-8-386</inkml:trace>
  <inkml:trace contextRef="#ctx0" brushRef="#br0" timeOffset="1270">790 263 403,'0'0'111,"0"0"-86,0 0 1,0 0 20,0 0-11,0 0-33,0 0 16,29 101 3,-20-93 18,0-2-13,2-2-14,1-4 15,1 0-26,-1 0 22,2-4-22,-1-10-2,-1-4-2,-3 2 2,-5-2 1,-2-1 0,-2 1-7,0-2-51,0-2-43,0 6-52,-2 4-111</inkml:trace>
  <inkml:trace contextRef="#ctx0" brushRef="#br0" timeOffset="1599">1137 99 62,'0'0'163,"0"0"-117,0 0 22,0 0 9,0 0 6,0 0-47,0 0-28,0-23 41,0 38-26,0 7 19,0 4-16,0 6 4,0 2-17,-4-4 7,-1 2-18,1-5 0,2-1-2,0-12-48,2-2 1,0-12-41,0 0-23,2 0-120</inkml:trace>
  <inkml:trace contextRef="#ctx0" brushRef="#br0" timeOffset="1872">1220 267 173,'0'0'225,"0"0"-114,0 0 2,0 0-19,0 0-12,0 0-66,-2 101-2,2-91-13,0-6-1,8-4 8,3 0-7,3 0-2,-1-4-4,3-10 5,-1-4-43,-4 0 5,-4-2-32,-5 1 16,-2 1-5,0 0 1,-7 6-4,-6 4 28,-2 6 3,3 2-38,4 0-68</inkml:trace>
  <inkml:trace contextRef="#ctx0" brushRef="#br0" timeOffset="2238">1524 197 310,'0'0'175,"0"0"-83,0 0-4,0 0-13,0 0 0,0 0-50,0 0 1,-11 0-25,1 12 6,2 6-7,4-4-8,4 4 8,0-2 0,0-1 18,0-3 3,2 1 21,2-2-13,2-3 10,-6 4-26,0-6 25,0 6 5,-12-4-14,-5 2-29,-4-2-43,-1-8-53,4 0-115,2 0-299</inkml:trace>
  <inkml:trace contextRef="#ctx0" brushRef="#br0" timeOffset="2704">1861 205 114,'0'0'133,"0"0"-87,0 0 3,0 0-1,0 0 17,0 0-37,0 0 17,-96 58 6,92-32-5,4-4 4,0 0-22,0-5-5,0-3-10,10-4 36,6-6-30,0 0-2,3-4-16,1 0 6,3-12-7,-4-6 0,4-6-11,-5-6 2,-3 0 0,1-3 17,-5-1-8,-4-6 0,-1 0 13,-4 4-13,-2 5 7,0 5-6,0 8-1,0 10 2,0 6-2,0 2-13,-2 10-24,0 12 36,-2 9 2,-3 5 3,3 2 20,0 2-7,-1-2-17,5 2-13,0-10-130,0-8-351</inkml:trace>
  <inkml:trace contextRef="#ctx0" brushRef="#br0" timeOffset="3193">1861 205 179,'124'62'270,"-124"-58"-171,0 1-35,0 4 48,7-5-42,8-3-24,5-1-32,3 0-2,1-1 1,0-12-13,-1 0 0,-4-1-26,-3-6 23,-5 4-40,-4-2 4,-4 0-3,-3 2 22,0 6-3,-6 2 23,-6 4 18,-7 4 1,4 4 50,-3 18-31,3 8 4,4 2-22,4 0 22,4-2-26,3-4-10,0-3-6,19-15-35,0-2-91,-3-6-404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26.3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3939 158 45,'112'-18'0,"-104"18"-7</inkml:trace>
  <inkml:trace contextRef="#ctx0" brushRef="#br0" timeOffset="3686">6098 132 116</inkml:trace>
  <inkml:trace contextRef="#ctx0" brushRef="#br0" timeOffset="7644">7419 85 349</inkml:trace>
  <inkml:trace contextRef="#ctx0" brushRef="#br0" timeOffset="13205">10450 0 160,'0'0'0,"0"0"-33</inkml:trace>
  <inkml:trace contextRef="#ctx0" brushRef="#br0" timeOffset="72297">0 356 251,'0'0'139,"0"0"-96,0 0-33,0 0-10,0 0-10,0 0-134,0 0-107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3:29.5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95-1 29,'0'0'118,"0"0"-61,0 0-21,0 0 29,0 0-25,0 0-7,0 0-7,0 0 23,0 0-6,0 0 8,0 0 1,0 0-20,0 0 14,0 0-22,0 0 20,0 0-30,0 0 25,0 0-14,0 0 9,0 0-2,0 0-3,0 0-3,0 0-19,0 0 5,0 0-5,0 0-7,0 0 9,0 0-7,-2 0 0,2 0-2,-2 13 20,0 5-7,-3 3 1,0 5-13,1-1 7,-5-2-2,1 6-5,-4-8 6,1 1-6,2-5 0,1 1-1,0-5 6,4-5-6,2-2 4,0-2 5,2 0-18,0 0 22,0 0-21,0-4 8,0 5 0,0-1 0,0 4 0,0-4-1,0 2 2,0 2-7,0-4 15,0 1-15,2-5 16,4 4 9,4 0 2,1 0 7,2-4-6,3 4-15,1-2 10,-1 2-17,-1 0 0,-1-4 11,1 4-18,-4 0 14,1 2-8,-4-3 1,-1 1 0,-3 0 0,1-2 1,-2 2-8,-3-4 1,0 4-29,0-4-66,0 0-38,0 0-115</inkml:trace>
  <inkml:trace contextRef="#ctx0" brushRef="#br0" timeOffset="946">415 150 77,'0'0'53,"0"0"31,0 0 2,0 0 4,0 0-7,0 0 8,0 0-6,-2 0-8,2 0 12,0 0-16,-5 0 13,1 0-29,-3 0 3,0 0-47,-2 4-3,-1 9-10,-2 1-2,1 7 2,2 5-5,3-1-3,4 6 16,0-1-18,2-3 17,0-2-14,0-3 8,0-8-1,10-2 0,1-4 0,5-4 12,2-4-11,0 0-2,3 0 8,0-16-17,-4-2 4,-3-4 6,-10-3-13,-4-1 7,0 1 6,0 2 0,-11-3 1,-5 5 6,1-1-7,1 9 6,4-1-3,1 1-3,-1 5 0,4 4-52,-1-2-98,3 4-132</inkml:trace>
  <inkml:trace contextRef="#ctx0" brushRef="#br0" timeOffset="1764">650 214 227,'0'0'225,"0"0"-98,0 0-31,0 0 11,0 0-30,0 0-11,0 0-33,-35 0-1,28 0-3,-2 4-9,0 10-3,3 3-16,-1 1 15,1 3-16,2 5 10,4-3-9,0 2-2,0-3 1,4-4 0,4-2 11,5 2-11,1-10 5,-1 1 3,2-5-15,-1-4 16,1 0-18,3 0 16,-5-10-7,0-7 0,-3-3 1,-6 0 5,-4-4-5,0-1 8,0 0-8,-14 1 2,-1-1 6,0 3-9,1 9 0,3 1 0,3 6-18,0 6-64,6 0-78,0 0-190</inkml:trace>
  <inkml:trace contextRef="#ctx0" brushRef="#br0" timeOffset="2455">890 210 225,'0'0'261,"0"0"-122,0 0-6,0 0-37,0 0-13,0 0-47,0 0-14,0 4-7,0 10 3,0 7 6,0 5-15,0 5 24,0 4-20,0 0 12,0-3-24,0 4-2,0-9-27,0-6-5,0-3 9,0-10-7,0-4-24,0-4-39,0 0-2,0-4-102,0-10-334</inkml:trace>
  <inkml:trace contextRef="#ctx0" brushRef="#br0" timeOffset="2801">870 253 195,'0'0'176,"0"0"-94,0 0 3,0 0-7,0 0-39,0 0-4,0 0-9,46-47 19,-32 42-22,-1 2 16,3 3-12,-1 0 19,-2 0-1,1 0-15,-6 3-2,1 6-14,-4-3 20,-2 6-13,-3-3 34,0 7-10,0-2 14,0-1-31,-14 1-6,-1 2 1,-2-7-22,0-1 9,1 0-3,3-6-14,0-2-29,4 0-34,-2 0-61,4-6-70,3-6-183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3:37.6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176 0 3,'0'0'248,"0"0"-111,0 0-37,0 0-2,0 0-9,0 0-16,0 0-23,0 0 8,0 0-15,0 0 15,0 0-36,0 0 15,0 0-15,-4 0-2,-7 0-18,-3 0-2,1 0 0,-3 2 9,1 2-15,1 0 13,3 4-13,5-8 12,-2 4-12,4 2 6,0-2 0,2 0-1,-1 2-5,3 2 5,0 0-10,0 2 10,0-2-16,0-2 4,9 2-14,5 0 26,-1 1-8,3 0 9,1 0 1,-1-1-1,-1 6 8,-1-4-7,-5 6 15,0-2-14,-6 0 28,-3 4-8,0-2 8,0 2 9,-3-4 15,-12-1-5,-4-1-29,2-2 16,-3 2-35,1-6 22,4-6-21,-1 0 7,3 0-9,3 0-8,0-4-18,1-10-8,1 0 0,3-7-28,0 3 4,3 0-40,2 2-18,0 2-63,0 4-46</inkml:trace>
  <inkml:trace contextRef="#ctx0" brushRef="#br0" timeOffset="706">277 90 72,'0'0'218,"0"0"-94,0 0-29,0 0 12,0 0-3,0 0-46,0 0 0,0 0-21,0 0 17,0 0-30,5 9 27,-3 8-2,2 0-7,0 1-3,-2 0-25,-2 0-2,3 0-6,-3-4-3,2-2-3,-2-2 0,2-2-39,-2-4-25,0 0-38,0-3-38,0 3-9,-4-4-134</inkml:trace>
  <inkml:trace contextRef="#ctx0" brushRef="#br0" timeOffset="1327">489 36 123,'0'0'297,"0"0"-148,0 0-61,0 0 23,0 0-19,0 0-30,0 0-36,-27-26 21,18 26-19,0 0 0,0 0-23,1 8-4,0 10-2,2 4 1,6 0-8,0-3 3,0 2-1,0-4-18,2-3 12,10 0-11,-4-10 6,3 0 1,-2-4-9,2 0 24,-2 0-22,0 0 7,-4-8-30,-1-2 27,-4-2-5,0 2 23,0 2-6,0 3 5,0 1 2,0 4-8,0 0 2,0 0-6,0 17 12,2 5 1,1 6 15,1 6 2,-2 2 23,-2-1-14,0 1-1,0-8 5,0-2-31,-4-4 35,-7-9-9,-5 0 4,-2-4-30,0-5 0,-2 0-7,3-4 0,1 0-12,5-4-44,4-22-20,4 7-58,3-3-109</inkml:trace>
  <inkml:trace contextRef="#ctx0" brushRef="#br0" timeOffset="1981">614 50 140,'0'0'248,"0"0"-132,0 0-25,0 0 1,0 0-24,0 0-31,0 0-19,2 0 15,-2 0-23,0 8 22,4 6-15,1 0 18,-1 2-15,0 3 6,4-1-12,-2 0-8,1-2 2,-1-2-7,6-6 0,-4-2 6,5-2-14,1-4 14,1 0-3,1 0-4,3 0 1,-2-14 0,1 0 5,-5-8 7,-4 0-12,-4 1 9,-5-1-10,0-4 3,0 8 4,0 0-6,-5 4-1,0 6-13,-3 6-49,4 2-90,-3 0-126</inkml:trace>
  <inkml:trace contextRef="#ctx0" brushRef="#br0" timeOffset="2500">915 147 170,'0'0'207,"0"0"-131,0 0 14,0 0 5,0 0-16,0 0-27,0 0-4,17 26-5,-7-26-10,0 0-1,3 0-13,1 0 16,1 0-22,-1-12 11,-1 2-24,-1-4 10,-6-2-9,-3 2-1,-3-3 0,0-1-1,0 0-8,-13 4 11,-1 2-8,-3 6 9,0 6-5,-1 0 2,5 6 0,-1 16-1,6 8 1,-1 6-2,7 3 4,0-3 5,2 0-4,0-6 0,4-3 4,11-9-1,1-6-6,5-2 1,0-6-1,4-4-19,10 0-55,-6 0-118,-4-12-331</inkml:trace>
  <inkml:trace contextRef="#ctx0" brushRef="#br0" timeOffset="4310">1247 235 515,'0'0'185,"0"0"-55,0 0-2,0 0-18,0 0-63,0 0-15,0 0-31,0 6 1,0-6-2,0 0-1,0 0-41,0 4-79,0-4-93,0 0-424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22.6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103-1 41,'0'0'160,"0"0"-59,0 0-25,0 0 18,0 0-19,0 0-33,0 0 5,0 0-12,0-6 21,0 6-27,0 0-1,0 0-18,0 0 7,0 0 5,0 0-15,0 0 13,0 0-11,0 0 8,0 0-10,0 0-2,-5 6-5,-4 11 0,3 7 0,-5 3-1,2 1 0,-2 7 2,-3 6-9,3-4 8,0-4-21,2-6-29,4-5 11,3-12 10,2-5-4,0-5-73,0 0-169</inkml:trace>
  <inkml:trace contextRef="#ctx0" brushRef="#br0" timeOffset="1075">168 130 26,'0'0'85,"0"0"-8,0 0 2,0 0 5,0 0-27,0 0 18,0 0-18,0-4 16,0 4-15,0 0 6,0 0 8,0 0-23,-4 0 10,-2 0-26,-2 0 2,-1 0-35,0 10 15,0 5-14,2 1-1,1 3 0,4-5 0,0 3-1,2-3 2,0-8-9,0 2 8,0-4-6,2-4-9,6 0-3,1 0-7,1 0 5,0-4 0,1-6-3,-1-2 17,-4-3-27,-2 1 17,-1 2-12,-3 1 28,0 7-6,0 0 6,0 4 2,0 0 7,0 0-4,4 8 1,2 11 0,6-1-5,1 1 2,3-1 4,1 1-7,2-9 0,8-2-44,-8-4-119,-3-4-240</inkml:trace>
  <inkml:trace contextRef="#ctx0" brushRef="#br0" timeOffset="1645">497 323 209,'0'0'221,"0"0"-143,0 0-16,0 0-16,0 0-21,0 0-12,0 0-3,18 0 26,-7-4-14,3-6 12,1-9-24,3 1 8,3-5-17,-4-3-1,1-3 6,-5 2-5,-6 1-2,-5 1 7,-2 0-7,0 5 8,-5-1 1,-8 7-7,2 8 10,0 2 3,2 4 9,3 0-23,-2 18 7,2 9-15,4 6 12,2 8-5,0 0 2,0 4-2,0-4 10,0-4-9,6-9 0,6-5-8,1-9-13,9-10-70,-4-4-17,0 0-104</inkml:trace>
  <inkml:trace contextRef="#ctx0" brushRef="#br0" timeOffset="2066">733 245 337,'0'0'153,"0"0"-70,0 0 20,0 0-27,0 0-18,0 0-51,0 0 6,-22 72-12,22-58-1,0-4 1,0-1 0,0-3 21,4-2-22,6 0 0,1-4-2,3 0 0,1 0-15,1-4-9,1-6-14,-3-9-6,-6 3 20,-1-3 7,-7 1 18,0 4-30,0-5 15,-9 9-19,-5 6 5,-1 4-55,5 0-26,2 0-148</inkml:trace>
  <inkml:trace contextRef="#ctx0" brushRef="#br0" timeOffset="2516">1119 245 168,'0'0'128,"0"0"-60,0 0 30,0 0-26,0 0 10,0 0-24,0 0 11,-11-22-15,4 17-8,1 5-10,-1 0-27,-2 0 5,0 0-11,-2 13-3,-1 5 9,4 5-18,1-3 15,1 5-7,6-1 1,0-5-7,0-2 1,0-7-47,11-4 4,6-4-34,12-2 4,-4-2-87,-3-9-130</inkml:trace>
  <inkml:trace contextRef="#ctx0" brushRef="#br0" timeOffset="2839">1275 212 426,'0'0'106,"0"0"-39,0 0-9,0 0 14,0 0-47,0 0-24,0 0 11,-33 74-11,30-55-2,3-1 7,0-5-12,0 1 9,0-10-10,0 0 0,5-2-8,6-2-1,0 0-8,5 0-2,1-6-9,1-11 11,-2 3-15,2 0 38,-5 0-25,-2 5 26,-4 1-7,-1 4 6,-4 4 1,4 0 1,-2 0 48,5 0-23,-1 0 1,4 4-26,3 0 10,1-4-2,1 0 17,4 0 27,1-10-38,-4-4 0,0-3-15,-5-1 14,-7-1-13,-4-3 24,-2-1-7,0 0 6,0-1-22,-12 1 15,-1 5-10,1 0-1,1 5-10,5 5 14,1 6-16,0 2 16,3 0-20,0 4 8,-1 15 2,1 5 0,2 7-2,0 2-4,0 3 11,0-1-12,0 2 14,2-10-14,5-3 7,3-5-1,-2-7-39,3-7-20,5-5-33,-3 0-62,-1 0-132</inkml:trace>
  <inkml:trace contextRef="#ctx0" brushRef="#br0" timeOffset="3469">1727 190 365,'0'0'163,"0"0"-92,0 0-2,0 0 6,0 0-13,0 0-39,4 110-3,-1-83-19,-1-8 8,-2-1-9,3-4 0,-3-5 0,0-5-26,2-4-48,4 0-64,1-9-60,-1-9-88</inkml:trace>
  <inkml:trace contextRef="#ctx0" brushRef="#br0" timeOffset="3823">2061 231 172,'0'0'180,"0"0"-63,0 0-20,0 0 4,0 0-54,0 0-18,0 0-1,-60-23-28,47 23 5,-1 0 3,3 0-13,1 4 7,0 15-4,1 3 2,5 3 0,4 6 0,0-7 0,0 3-1,4-5 2,7-9-10,3-3 15,-1-6-16,3-4 9,-1 0 0,3-4 1,-2-14 0,-3-9-13,-2 0-1,-2-1 12,-6-3 4,-3-2-5,0 0 6,0-2 4,0 3-6,-7-1 8,0 6-3,1 13 7,1 1-5,5 13-8,0 0 0,0 5-13,0 17 13,0 9 0,7 2 10,1 4-10,-1-5 0,2 7 2,0-6-2,4-2-23,-1-2-68,-4-17-103</inkml:trace>
  <inkml:trace contextRef="#ctx0" brushRef="#br0" timeOffset="4325">2258 212 85,'0'0'344,"0"0"-186,0 0-84,0 0 0,0 0-44,0 0-12,0 0-17,-5 74-1,5-55 6,0-1-5,0 0-2,0-9 2,0-1-11,0-6 0,2 2 9,5-4-30,0 0 5,1-4-18,4-10-31,-1-1-52,-5-3-8,1 1 86,-5 7 32,0-2 17,-2 6 42,0 6 36,0 0-10,0 0-24,3 14-21,-1 0-5,1 3-5,3 1-13,5 1 3,3-9 7,15-2-20,-8-2-58,2-6-252</inkml:trace>
  <inkml:trace contextRef="#ctx0" brushRef="#br0" timeOffset="4717">2541 214 329,'0'0'121,"0"0"-65,0 0 42,0 0-13,0 0-27,0 0-35,0 0-3,-36-14-9,27 14-10,0 12-2,0 3 2,2 7-8,5 1 14,2-3-14,0 1 8,0-7-1,0 0 0,7-9-10,4-5 9,2 0-18,1 0 11,-1-13-30,-1-5 37,-2-5-9,-1-1 8,-5-3 4,-1-2-2,-3 3 21,0-7-3,0 6 22,0 1-26,-7 7 4,0 5-11,3 6 22,2 8-29,2 0 0,0 12 0,0 12-5,0 11-1,0 6 12,2 2-15,7 1 18,0-6-11,0-3 2,6-2-53,-3-10-90,-3-9-173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08:34.5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 0 103,'0'0'213,"0"0"-103,0 0-35,0 0 14,0 0-34,0 0-12,0 0-43,0 28 36,0-3-30,0 3 30,0 4-13,0 2 12,-2 3-6,0-3-16,-2-2 9,1-5-21,1-5-2,2-6 15,0-4-15,0-8 2,0-2 0,0-2-1,0 0 3,0-8-3,0-11-31,5-6 17,1-4-20,5-1 6,-3 4-42,1 5 69,0 7-9,-1 6 9,1 6-9,1 2-3,-2 0 12,-1 2 1,1 15 60,-1 1-35,-1 2 21,-2 0-27,1 0 7,-3 0-12,-2-3-1,2-1 0,-2-4-13,2 0 0,-2-4-62,0-2-166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4:19.7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41 8 114,'0'0'120,"0"0"-29,0 0-49,0 0 7,0 0-10,-2 121-8,-6-93-6,2 3-12,-1-3 6,1-2-19,2-8 0,1-4 7,3-1-17,0-7-64,0-6-106</inkml:trace>
  <inkml:trace contextRef="#ctx0" brushRef="#br0" timeOffset="240">0 40 160,'0'0'260,"0"0"-150,0 0-35,0 0 4,0 0-46,0 0-18,0 0-14,27-38-1,-13 36 7,1 2-8,-1 0 12,1 0 34,-1 4 1,-1 10-14,-2 0-16,-2 3-16,-2 1 8,-5 0 1,-2 0-13,0-2 5,0 2-2,-9-3-3,-5-1 3,1-6-9,0-2 9,2-2 1,0-4-55,5 0 17,-2 0-12,8 0 32,0-8-28,0 6 0,0-2 3,4 1 28,10 3 8,1 0 1,1 0 5,2 0 2,-4 7-9,-1 3 16,-4 0-5,-4 2-1,-3 2 21,-2 0-7,0 2 15,0 0 7,-12 1-14,-1-3 5,-2-2-27,-3-2 14,-1-2-15,2-2-2,-5-6-50,7 0-40,1-2-241</inkml:trace>
  <inkml:trace contextRef="#ctx0" brushRef="#br0" timeOffset="1044">496 32 85,'0'0'293,"0"0"-133,0 0-49,0 0-38,0 0-7,0 0-39,0 0-6,-14 7-20,-1 7 9,-1 6-6,-3 4-1,0 4-6,-4 4 19,-3 1-28,1 1 21,1-8-18,4 3-50,5-7-45,1-4 26,5-6-91,3-6-90</inkml:trace>
  <inkml:trace contextRef="#ctx0" brushRef="#br0" timeOffset="1383">266 85 87,'0'0'304,"0"0"-147,0 0-106,0 0 4,0 0-15,0 0-25,0 0 11,16 26-8,-5-6 17,4 2-18,-1 3 24,1 3-40,-1-4 15,-1 1-15,0-1 1,-2 2-2,2-2-13,-1-2-69,-6-6-123</inkml:trace>
  <inkml:trace contextRef="#ctx0" brushRef="#br0" timeOffset="2290">591 266 155,'0'0'245,"0"0"-151,0 0-47,0 0-8,0 0-4,0 0 7,0 0-31,61 0 9,-42 0-19,4 0 26,-1 3-11,2-2 10,1-1-26,1 0 14,3 0-14,3 0 0,-5 0 0,-1 0-13,1 0-19,-9 0-73,-7 0-139</inkml:trace>
  <inkml:trace contextRef="#ctx0" brushRef="#br0" timeOffset="2957">787 190 5,'0'0'124,"0"0"-78,0 0 1,0 0-5,0 0 29,0 0-13,0 0 21,0 0-17,0 0-23,-4 0 3,-3 4-31,-2 4 14,-2-4-24,-2 2 7,-1 2-1,1 0-5,-3 2-2,1-2-12,1-2 12,1 2-31,1-2 30,4-2 0,-1 0-10,0 1 22,2-1-21,1 0 11,3-4-2,1 1-14,2-1 7,0 3 7,0-3-19,0 0 19,0 2-17,0 0 17,0 4-3,0-2 2,9 0 2,0 2 0,4 2 2,0-4-2,1 4 0,1-2 1,-3 2-2,1 1 7,1 0-5,-3-3 1,0 3-4,5-4 2,-3 2-79,-2-1-230</inkml:trace>
  <inkml:trace contextRef="#ctx0" brushRef="#br0" timeOffset="3904">1134 117 204,'0'0'242,"0"0"-166,0 0-45,0 0 6,0 0-21,0 0 4,0 0-20,0 61 19,0-33-18,0-2-1,0 2 9,0-1-9,0-3 0,0-2 0,0-2-65,0-4-102,0-3-97</inkml:trace>
  <inkml:trace contextRef="#ctx0" brushRef="#br0" timeOffset="4191">1119 143 142,'0'0'181,"0"0"-132,0 0 12,0 0-41,0 0 2,0 0-16,0 0-6,105-30 0,-91 30 10,-4 0-4,-1 0-5,-5 12 38,-2-2-17,-2 4 4,0 3-26,0-5 6,0 4-5,-8-2 0,-3 2 13,-5-6-11,3 2-6,-1-8-20,3 1 21,3-4-11,1-1-24,5 0 19,-1 0-24,3 0 25,0 0 0,0 0-5,10 0 8,2 0 14,5 0-2,-2 0-5,1 0 7,-1 4-1,-1 5-5,-3-1 6,-5 2 5,0 4-4,-2-6 16,-4 2-17,0-2 32,0 2 12,-6 0 18,-7 1-11,-7 0-25,3-3 13,-6 1-39,3-4-15,-4-5-60,6 0-21,5 0-203</inkml:trace>
  <inkml:trace contextRef="#ctx0" brushRef="#br0" timeOffset="4880">1567 121 147,'0'0'246,"0"0"-75,0 0-60,0 0 2,0 0-51,0 0-27,0 0-15,-27 26-20,12-6 4,-1 5 5,1 3-8,-2-2 5,2 2-6,-1-1 1,1-1-2,4-4-43,-3-4-45,6 1-15,-1-11-95,4-2-98</inkml:trace>
  <inkml:trace contextRef="#ctx0" brushRef="#br0" timeOffset="5206">1348 184 192,'0'0'270,"0"0"-179,0 0-58,0 0 25,0 0-18,0 0-27,0 0-3,12 8 12,-3 6-8,2 4 25,0 4-17,2-2 8,-2 5-23,3-1-6,-3 2 12,1-8-13,-2 5 0,3-1-98,-1-8 25,-3 0-252</inkml:trace>
  <inkml:trace contextRef="#ctx0" brushRef="#br0" timeOffset="5632">1683 174 149,'0'0'244,"0"0"-89,0 0-77,0 0 41,0 0-40,0 0-14,0 0-39,0 4-17,0 8 7,0 8-16,0 4 13,-2 2-3,2 5-7,0-3 4,0 0-2,0-2-4,-3-3-2,3-1-29,0-4-42,0-6-39,0-2-104,0-6-110</inkml:trace>
  <inkml:trace contextRef="#ctx0" brushRef="#br0" timeOffset="5962">1576 341 310,'0'0'130,"0"0"-76,0 0-37,0 0 0,0 0 16,0 0-14,0 0 5,69 4-23,-52-4 11,2 4-11,1-2 9,-3 0-10,10-2-10,-4 0-55,-6 0-150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28.3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 0 64,'0'0'196,"0"0"-48,0 0-45,0 0 15,0 0-41,0 0-22,0 0-35,-10 14-4,1 6 20,1 2-12,0 10 14,2 0-14,1 8 24,3 0-39,2-1 7,0-3-16,0-2 0,0-6 0,9-10-12,7-6 12,-1-2-39,3-6-5,5-4-57,-6 0-33,-6-12-204</inkml:trace>
  <inkml:trace contextRef="#ctx0" brushRef="#br0" timeOffset="374">246 116 209,'0'0'166,"0"0"-124,0 0-12,0 0-15,0 0 6,0 0-19,0 0 24,98-32 3,-84 32 13,-3 0 15,-2 8-8,-4 2 9,-3 4-38,-2 2 28,0 2-19,-7 0 1,-8 4-11,-4 0-12,4-1 0,-1 3-5,3-2-4,5 0-6,3-9 2,5-4-27,0-3 2,0-2-41,7-4 13,8 0 4,5 0-31,9 0-43,-4-4-38,-4-2-88</inkml:trace>
  <inkml:trace contextRef="#ctx0" brushRef="#br0" timeOffset="741">569 128 307,'0'0'124,"0"0"-50,0 0 35,0 0-26,0 0-17,0 0-46,0 0-1,-42 4-18,29 10-1,-1 4 15,3 4-15,3 4 5,2 1 6,4-1-22,2-4 12,0-4-2,8-8 1,7-2-1,3-4 0,2-4-5,0 0 6,2-4-18,-4-8 10,-4-2-33,-4-4 13,-5 4-12,-3-4 21,-2-4 9,0 5 10,-4-1-1,-9 0 2,-1 0-2,1 10 3,3 0-11,6 8 6,4 0-101,0 0-191</inkml:trace>
  <inkml:trace contextRef="#ctx0" brushRef="#br0" timeOffset="1208">823 124 67,'0'0'235,"0"0"-146,0 0-34,0 0 27,0 0 0,0 0-31,0 0 12,0-12 17,0 12-27,-5 0 15,-1 2-45,-5 12 0,-3 0-21,4 8 8,-1 0-9,1 0-1,4 3 0,6-1-6,0-2 5,0-4-5,0-4 6,4-2-25,12-8 25,-1-4-23,3 0 11,2 0-11,0-4 3,-3-8-23,0-2-12,-5-4 19,-2 0-11,-8 0 20,-2-4 6,0 5 20,-6 3-4,-10-4 5,1 6 0,-2 4-9,5 2-37,2 6-93,6 0-146</inkml:trace>
  <inkml:trace contextRef="#ctx0" brushRef="#br0" timeOffset="1703">823 124 116,'129'-72'202,"-129"72"-114,2 0-71,0 0 20,3 0 11,2 14-6,-3 4 10,3 0 0,-1 4 29,-1 0-35,2 0 3,-5 0-22,2-4 1,-1-5-18,-1-3-9,0-2 5,-2-4 1,0 0-10,2-4 10,0 0-14,0 0-2,6-4-1,-2-14-3,5 1 7,3-5-18,-1 4-31,-2 2 17,3 6-5,-4 6 29,-1 4 0,1 0 14,-2 4 9,-1 8 24,-3 6-8,0 0-1,2 0 9,-4-1-21,0 1 4,-2-8-16,2 2-1,-2-8-74,0-4-49,0 0-230</inkml:trace>
  <inkml:trace contextRef="#ctx0" brushRef="#br0" timeOffset="2244">1326 40 172,'0'0'170,"0"0"-62,0 0 18,0 0-38,0 0-20,0 0-54,0 0 11,0 0-25,-2-6 7,13 6 6,0 0-5,4 0 13,4 0-21,-4 0 16,3 0-15,-5 0-1,-2 2 3,-4 2-3,-2 4 0,-5-2 0,2 6 26,-2 0-13,0 6 15,0 2-27,0 2 6,0 4 3,0 0-8,0-4-2,2-1-2,0-1 1,2-4-1,-2-2-5,3 0 13,-3-6-13,0 1 14,1-4-10,-1-1 4,-2 0-1,0-2 0,0 2 0,0 4-1,0-4 2,-5 2 3,-6 6-2,-4-6 11,-3 6-12,-5 2 11,-2-6-12,0 6 2,-2-6-2,2-3-6,-2-4-56,8-1-104,3 0-212</inkml:trace>
  <inkml:trace contextRef="#ctx0" brushRef="#br0" timeOffset="3617">198 26 91,'0'0'162,"0"0"-47,0 0-15,0 0 22,0 0-31,0 0-29,0 0-21,-47 0-5,32 4 0,-4 2-26,2 2 6,-3 0-9,3 2-8,-2-2 2,4 0-2,3-2-12,4 2-22,3-4-3,3 2 4,2-2 27,0 2-4,0 6 4,0-4 10,0 6-10,2-4 13,7 2-6,-2-2 0,-1 2 1,1 2 17,-2-4-17,-1 5 13,-2-1-13,0 4 16,-2-4-16,0 2 5,3 2-6,-3-4 0,0 4 5,0-4-4,0 3-2,0-2 10,2 1-21,0-6 22,2 2-17,2-7 9,-2 0-4,0-1-2,3-4-42,7 0-8,-2-14-45,1-3-165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33.1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161 256 129,'0'0'213,"0"0"-61,0 0-33,0 0 10,0 0-38,0 0-10,0 0-25,-22-27 0,15 27-30,-3 0-14,0 0-11,-3 0 5,-6 8-12,2 8 9,1 2-11,-1 7 12,5 3-11,1-2 6,5 2 0,6-5-4,0-9-24,0-2 19,0-8-15,8-4 25,9 0-22,2 0 21,1-8-7,0-6 7,0-8-11,-5-1 4,-1-3 7,-3 0 2,-2-2-10,-2-5 19,-3 3-14,1-6 14,-3 4-14,0 1 5,0 9-1,-2 12 0,2 2 0,-2 8-1,0 0-26,0 8 18,0 14 9,0 4-1,2 7 2,-2-1 5,3-2-6,1-2 0,3-1-22,2-9-61,10-8-36,0-6-105,-4-4-93</inkml:trace>
  <inkml:trace contextRef="#ctx0" brushRef="#br0" timeOffset="518">318 197 340,'0'0'172,"0"0"-107,0 0-6,0 0 48,0 0-57,0 0 2,-29 109-33,27-91 16,2-4-27,0-2 4,0-6-12,0-2 0,9-4 4,2 0-3,4 0-2,4-8-12,-6-8 0,1 0-23,-6-2 18,-6 4-15,-2-4 6,0-1-1,0 5-14,-2 2-10,-2 4-75,-4 6-85</inkml:trace>
  <inkml:trace contextRef="#ctx0" brushRef="#br0" timeOffset="861">318 197 349,'140'14'166,"-140"-14"-78,0 0-24,0 0-6,0 0-57,0 0 10,2 10-11,0 4 32,0 4-6,-2 0-11,0 3 3,0-3-18,0-8 3,0 2 3,0-10-12,0 0-3,0-2 3,0 0-34,8-2-11,0-12 31,5-4 11,4-4 8,-5-1 2,1 3-7,-3 4-1,-1 2 7,-5 4-6,0 6 6,-2 4-10,1 0-1,-1 10 11,2 4 1,-1 6 21,1 0-15,1 3 12,-1-9-19,3 2-23,-3-6-110,2-6-125</inkml:trace>
  <inkml:trace contextRef="#ctx0" brushRef="#br0" timeOffset="1255">844 148 415,'0'0'134,"0"0"-82,0 0-10,0 0 4,0 0-36,0 0-4,0 0 1,0 0-13,-69 55 16,58-33-5,1 4 5,2-6 14,4 1-9,4-3-7,0-8-5,0-2 6,0-8-3,6 0-5,10 0 20,0-4-21,0-14 11,-1 0-10,-1 0 5,-4-9 0,1 1-5,-3-2-2,-4-7 10,0 3-20,-4 0 9,0 0 1,0 5-12,0 9 13,0 10 1,0 0-1,0 8-1,0 0-8,0 12 2,0 6 14,0 9-6,0 1 0,0 2 15,2-6-7,3 2 4,-1-7-7,3-5-5,2-6-2,0 0 11,4-8-17,3 0 17,1 0-20,1-12 9,0-2-18,0-9-17,-7 5-21,-5 0 0,-6 0 3,0 6 40,0 6 11,-9 6 3,-4 0 22,2 8 32,2 16-6,3-2 0,3 1 5,3 3-15,0-8-5,0 0-32,5-8 1,6-2-2,5-8-29,3 0-88,-3 0-92,-3-14-312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35.2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0 202,'0'0'222,"0"0"-89,0 0-16,0 0 24,0 0-70,0 0-29,0 0-39,-45 10 14,32 0-16,-1 7 0,2-3 1,1-1 5,1 1-14,6-4 5,2-2-4,2 0-4,0 2 10,0-5-28,4 0 8,3 0 13,2 3 1,-2-4 5,-3-2 2,0 6-11,-4-4 26,0 2-16,0 7 10,0-5 25,-8 2-19,-5 0-6,-1 2-3,3-6-7,4-1-3,5-5-75,2 0-32,0 0-115</inkml:trace>
  <inkml:trace contextRef="#ctx0" brushRef="#br0" timeOffset="393">196 106 392,'0'0'181,"0"0"-134,0 0-17,0 0 10,0 0 15,0 0-40,0 0-4,98-10-9,-84 6-2,-4 0 0,-3-2-13,-3-2-7,-2 3-15,-2-5 34,0 2-17,0 2 16,-10 4 4,-3 0 6,-3 2 22,0 0 3,3 10 35,2 4 16,3 7 13,4-1-28,4 3 11,0-5-34,0-1-17,10-3-29,5-6 0,12-8-45,-5 0-114,-2 0-124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36.7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 84 85,'0'0'147,"0"0"-90,0 0-14,0 0 5,0 0 1,0 0-25,0 0 15,0 0-13,0 0 23,0 0-11,0 0 2,0 0-2,0 0-17,0 0 4,0 0-25,0 0 16,0 10-6,0 2 39,0 6-7,0 0 0,0 4-16,0 1 2,0 4-7,-3 0-20,-8-4 6,-2 4-1,-1-5-11,3-8 5,2-2-7,5-8-9,2-4 15,2 0-12,0-2-17,0-14 4,0-6-6,9 0 31,3-9 1,5 4-6,-2 4-11,5 1-9,0 6-21,8 6-35,-3 6-46,-7 2-141</inkml:trace>
  <inkml:trace contextRef="#ctx0" brushRef="#br0" timeOffset="490">197 299 157,'0'0'97,"0"0"-39,0 0 1,0 0 26,0 0-42,0 0-17,0 0-11,95-32-7,-86 20 5,-4 2-13,-5-3 19,0 4-18,0 0 25,-9 0-26,-2 4 10,-3 5 3,3 0-11,1 0-1,0 14-1,1 0 0,5 8 7,2 1-6,0-1 0,2-4 9,0 0-9,0 0 7,0-6-7,0-6-1,6-2-7,15-4-67,-4 0-34,1-8-111</inkml:trace>
  <inkml:trace contextRef="#ctx0" brushRef="#br0" timeOffset="828">406 210 224,'0'0'209,"0"0"-121,0 0-3,0 0-16,0 0-50,0 0-1,0 0-17,-31 35-2,27-25 8,4-2-14,0 2 7,0-1 0,0 4 1,0-3 14,0 2 18,0-4-16,4 2 22,-4 4-26,0-2 26,0 2-14,0 0 15,-12 4-21,-3-2-17,-1-2 5,3 0-7,3-4-15,2-2-61,4-4-35,4-4-112</inkml:trace>
  <inkml:trace contextRef="#ctx0" brushRef="#br0" timeOffset="1165">506 192 327,'0'0'159,"0"0"-117,0 0 15,0 0-9,0 0 3,0 0-30,0 0-8,3 107 0,-3-71-12,0-6 8,0 4-3,-3 0-12,-1-8-29,-2-4-23,-2-4-60,4-4-33,-3-8-86</inkml:trace>
  <inkml:trace contextRef="#ctx0" brushRef="#br0" timeOffset="1375">467 305 23,'0'0'218,"0"0"-87,0 0-69,0 0 22,0 0-32,0 0-6,0 0-33,48-59 20,-34 54-2,-1 1-15,1 4 4,-1-5-19,0 5 10,-4 0-10,-2 0 40,-3 9-13,-2 5 3,-2 4 0,0-4 6,-4 8-11,-9-6-16,-3 2-10,1 0-5,1-4-30,5-6-72,1-2-36,6-6-174</inkml:trace>
  <inkml:trace contextRef="#ctx0" brushRef="#br0" timeOffset="1699">700 210 400,'0'0'124,"0"0"-59,0 0 34,0 0-44,0 0-30,0 0-24,0 0-1,-19 53 1,16-35 0,3-8-1,0-2 7,0-2-14,0-2-4,0-4 10,0 0-25,5 0 13,6 0-5,-3-4-31,4-6 15,-3-3-18,-3-1 11,-4 5-27,-2-5 35,0 6-7,0 3 40,0 5 1,0 0 28,0 0-6,0 10 8,0 3 0,0-1-16,0-2 18,0-5-4,10-2 21,1-3-28,5 0 10,-1 0 2,1-8-11,-1-9-5,-4-1-17,0-1 1,-2-2 5,-2 1-14,-3-6-6,-4 4 13,0-4 0,0 2-2,0-2 1,0 4-38,-2 8 25,0 6 2,-1 8 11,3 0-24,-2 12 15,2 16 10,0 2 4,-2 2 18,2 4-2,0-6 13,0 2-26,0-5-7,0-8-49,11-2-45,1-13-138</inkml:trace>
  <inkml:trace contextRef="#ctx0" brushRef="#br0" timeOffset="2298">1019 0 98,'0'0'306,"0"0"-193,0 0-37,0 0 1,0 0 1,0 0-32,0 124 4,0-92-11,0-6-33,0-3 6,0-5-11,0-9-2,0 0 6,0-9-12,0 0 4,-2 0-17,0 0-20,-3 0-7,-2-4-3,-1-5-5,-3 5 25,-1 3-21,1 1 51,3 0-3,0 9 3,4 1 12,2 7 7,2-8 2,0 4-5,0-7 22,2 2-37,10-8 7,3 0-8,3 0-13,6-14-37,-2-4-89,-4 0-190</inkml:trace>
  <inkml:trace contextRef="#ctx0" brushRef="#br0" timeOffset="2667">1111 192 127,'0'0'165,"0"0"-85,0 0 16,0 0-1,0 0-35,0 0-48,0 0-11,44 18-1,-36-23-20,0-4-85,-6-5-166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3:51.4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807 205 93,'0'0'37,"0"0"9,0 0 26,0 0 3,0 0-27,0 0 15,0 0-9,0-4 14,0 4-8,0 0-8,0 0-6,0 0-15,0 0 15,2 0-20,-2 0 20,0 0-27,0 0 10,0 0-21,0 0-2,0 0-5,0 0 0,0 0-2,0 0 2,0 0-5,0 0 12,0 0-15,0 0 9,2 0-2,4 0 0,-2 0 0,-2 0 0,2 0 1,-1 4 9,1 0-8,-2 0 18,2 2-13,-2 0 18,1 0-17,0 2 7,-1 0-14,2 0 0,-2 0 2,1-2 4,-1 0-8,0-2 8,0 0-14,-2-4 13,2 2-8,-2-2 2,0 0-5,0 0 4,0 0 2,0 0-8,0 0 17,0 0-22,0 0 22,2 0-20,1 0 12,1 0-2,3-2 1,4-10 0,7-6 18,6-6-18,3-4-2,6 0 10,4-3-18,6-1 6,19-10-56,-11 6-112,-10 4-191</inkml:trace>
  <inkml:trace contextRef="#ctx0" brushRef="#br0" timeOffset="-140573.74">478 76 48,'0'-2'42,"0"0"7,0 2-10,0-2 30,0 2-32,0 0 2,0 0-11,-2 0 12,2 0 2,0 0-15,0 0 15,0 0-22,0 0 22,0 0-32,-2 0 24,2 0-19,0 0 11,-3 0-11,3 0-14,0 0-1,-2 0 1,2 0-2,0 0 2,0 0-11,0 0 11,0 0-2,0 6 0,-3 0 1,1 2 0,2 0 1,-2 0-6,0 2 11,0 2-9,-1 0 12,1 2-11,0 0 3,0 0-1,-2 1 0,1-3 0,1 0-1,0 0 7,-1-2-13,1 0 17,0-2-19,-3 2 21,3-2-22,0-2 10,-2 1 0,2-2 0,-1-2 1,1 0-2,0 1 5,-3 3-15,-2-1 10,1-1 0,-1 2 2,-1-1-1,0 0 1,2 0-1,-1 0 0,1-2 2,2 0-2,-2 0 10,4-2-9,-1 0 1,-1 0 2,-3-2-3,-2 0-1,0 2 1,0-2-1,1 0 0,1 0 10,0 0-19,2 0 21,1 0-9,0 0 7,2 0-2,-3 0-8,1 0 0,-1-6-2,0-2 5,3 2-3,-2-2 7,-1-1 0,1 2-7,2-4 9,0 4-9,-3-1 0,2-1 0,1 1-4,-2-2 3,0 2-12,1 0 11,-1 0-5,2 0 0,0 2 3,0-2 4,0 2 0,-2 0 0,2 0 0,0 0 2,0 0-4,-2 0 4,-1 0-7,3 0 6,-2 0-2,0 0 2,-2 0-1,2 0 0,0-1 0,-1 2-1,3 1 2,0-2-10,2 2 18,-2-1-15,2 1 12,-2 0-7,2 0 1,-3 2 0,1-2 0,0 0 0,-1 2-6,3-2 12,-2 2-14,0-2 14,0 0-7,-1 0 1,3-2 0,-2 2 0,0 0 0,0 0 0,2 2 0,-2 0-8,2 0 18,0 2-16,0 0 7,0 0-2,0 0 1,0 0 0,0 0-1,0 0-6,0 0 5,0 0-14,0 0 16,0 0-34,0 0 33,-2 0-7,2 0 8,-3 0-7,3 4 7,-2 6-9,0 0 19,2 0-18,0 2 21,-2-1-25,2 0 24,0-1-11,-2 1-1,-1 0 0,-2 2 8,1-1-7,0-2 12,-1 0-7,3-2-9,0-2 11,2-2-9,0-2 1,0-2 0,-2 2 0,2-2 0,0 0-1,0 0 2,0 0-2,0 0 5,0 0-15,0 0 21,0 0-17,0 0 7,0 0 0,0 0 0,0 0 17,0-8-8,0-2-2,0-2-8,0 0 12,0-2-12,0 2 2,2-1-1,0 2 0,0 0 0,1 4 0,-1-2 5,0 3-11,2 0 12,-2 0-12,1 0 12,-1 2-12,-2 0 6,3 0 0,-1-2 0,2 2 1,1-2-2,-3 2 2,2 0-7,-2 0 18,0 2-18,1 0 7,-3 0-1,0 2 0,2 0 0,-2 0-1,0 0 2,0 0-11,0 0 18,0 0-16,4 0 0,1 0 7,2 0-11,1 0 11,1 0 1,1 2 0,0 2-1,-1-2 10,1 0-11,0 0 4,-1 0-2,1-2 1,0 0-2,6 0 1,-5 0-85,-2 0-84</inkml:trace>
  <inkml:trace contextRef="#ctx0" brushRef="#br0" timeOffset="-135354.74">169 525 23,'0'0'39,"0"0"28,0 0 2,0 0 17,0 0-16,0 0 0,0 0-11,0-2-12,0 2 5,0 0-16,0-2 17,0 2-31,0 0 15,0 0-15,0 0 14,0 0-17,0 0 4,-6 0 0,-4 0-23,-1 0 0,-2 0 8,-5 12-20,1 4 19,-3 5-14,1 2 4,2 4 3,1 3-1,5 2-15,3-4-4,5 0-7,3-6 26,0-3-11,3-3 2,12-2 12,5-4-4,0-2-9,4-2 2,3-2 8,0-2-13,6-2-22,-4 0-71,-8 0-88</inkml:trace>
  <inkml:trace contextRef="#ctx0" brushRef="#br0" timeOffset="-134333.74">305 656 75,'0'0'170,"0"0"-97,0 0-19,0 0-9,0 0-32,0 0 7,0 0-18,-36 18 9,28-4-11,1 4 10,0 3-10,2 1 1,3-4 0,0-2 5,2-4-12,0-2 10,0-4-11,0 0 14,4-4-5,4-2-2,1 0-6,-1 0-4,1 0-8,0-8-5,0-6-14,-5 2 15,-2-4-27,-2 2 29,0 1 8,0 2 12,0 0 0,0 4 1,0 0 0,0 7-1,0 0 0,0 0-26,0 0 17,0 10 8,0 5-9,0 0 10,3 2 0,1-1 0,3 0-15,-2-6-49,1-2-97</inkml:trace>
  <inkml:trace contextRef="#ctx0" brushRef="#br0" timeOffset="-133786.74">364 658 67,'0'0'95,"0"0"-55,0 0-18,0 0 46,0 0-37,0 0-2,0 0-9,27 84 8,-25-67 6,-2-3-2,0-4 7,0-2-32,0-2 19,0-2-25,0-4 19,0 2-20,0-2 18,0 0-18,0 0 13,0 0-1,0-10-12,0-6-12,0-1-18,0-2-2,0 0-56,4 1 19,8-2 0,-3 6-34,-3 2-73</inkml:trace>
  <inkml:trace contextRef="#ctx0" brushRef="#br0" timeOffset="-133288.74">364 658 108,'149'-48'168,"-149"48"-112,0-3-11,0 3-8,0 0 4,0 0-23,0 0-6,0 0 11,0 0-1,0 0 12,0 0-33,0 0 25,0 0-26,0 0 17,0 0-15,0 0 4,0 0-6,0 0 1,0 7 1,3 5-1,-1 0 15,-2 2-6,2 2 43,-2 0-24,0 2-4,0-2-11,0-2-5,0-1-5,0-8 2,0 0-12,0-1 19,0-4-26,0 0 19,0 0-12,0 0 3,0-3-15,0-8-33,0-3 8,0-3 7,0-1-44,0 0-18,0 4-7,6-2 37,4 4-26,-1 6-25</inkml:trace>
  <inkml:trace contextRef="#ctx0" brushRef="#br0" timeOffset="-132726.74">655 589 78,'0'0'163,"0"0"-104,0 0-5,0 0 0,0 0-3,0 0-37,0 0 15,0 0-6,0 43 12,0-27 11,0 0-21,4-4-2,-2-4-22,0 0 11,2-4-10,-2 0 5,3-4-6,-1 0 8,2 0-9,0 0-6,0 0 5,1-2-8,-1-8 3,-2-2-4,4-2 10,-6-2-29,2 4 9,-1-1-8,-1 8 21,0 1 7,-2 4-6,0 0 6,0 0 0,0 12 4,0 8 18,0 6 14,0 6-13,0 2 14,0 5-15,0-3-15,-4 2 0,-1-3-7,3-7 0,2-4-29,0-10 6,0-6-29,0-4-31,-2-4-132</inkml:trace>
  <inkml:trace contextRef="#ctx0" brushRef="#br0" timeOffset="-131952.74">874 648 129,'0'0'193,"0"0"-94,0 0-48,0 0 15,0 0-35,0 0-20,0 0 2,29-4-12,-9 4 3,3-2 5,-2 2-17,2 0 8,-1 0-20,-3 0-69,-3 0-67,-8 0-178</inkml:trace>
  <inkml:trace contextRef="#ctx0" brushRef="#br0" timeOffset="-131592.74">881 727 93,'0'0'145,"0"0"-94,0 0 8,0 0 6,0 0-13,0 0-36,0 0 7,67 0-22,-52 0 6,3 0-7,-1 0 6,3 0-12,-2 0-17,-7 0-112</inkml:trace>
  <inkml:trace contextRef="#ctx0" brushRef="#br0" timeOffset="-131181.74">1194 533 108,'0'0'197,"0"0"-105,0 0 2,0 0 4,0 0-22,0 0-17,0 0-51,0-28 16,0 20-22,0-2 9,4 1-4,1 0-8,1 0 1,3 2-2,5-1 1,-1-1 1,3 5-7,-3 0 7,1 2-9,-1 2 14,-3 0-13,2 0 7,-3 6 1,-3 4 0,-1 3 0,-1 3 6,-4 0-5,0 0 26,0 4-27,0 0 7,-11-2-1,-2 2-4,-1-2-1,1-1 1,5-3 9,-2-2-11,1 0 3,5 0 10,2-4-14,2 2 2,0-2-2,0 2 1,0-2 0,0 0 0,9 1-7,-1-4-32,4-1-58,-6 1-53,1-5-260</inkml:trace>
  <inkml:trace contextRef="#ctx0" brushRef="#br0" timeOffset="-129062.73">522 34 29,'0'0'87,"0"0"-38,0 0 10,0 0-3,0 0-27,0 0-10,0 0-18,-13 8-2,9-6 8,2 0-10,-2 2 10,4-2-8,-2 2 1,0 0 0,0 0 8,0 0-7,0 2-2,0-2 8,-3 2 0,3 0 11,0-2 3,0 2-19,2 0 6,-2 2 0,2 0-1,0 0-4,0 2 4,0-1-13,-3-1 16,1 2-10,-1-2 0,1 2 5,-2-2-3,2-2-2,-1 2 1,1-2-1,0 0 3,0 0 7,0 0-20,0 0 20,-1 0-19,1 0 10,0 2-1,-3-2 1,3 0-1,-3-1 8,1 0-6,2-1-4,-2 1 5,-1-1-10,3 0 14,-3-3-8,3 2 1,-1-1 0,1-1 1,0 2-1,0-2 0,0 2 1,2-3-2,-2 1 9,-3 2-7,3 1 0,-2-2 7,-1 2 5,0 0-4,-1 0 1,2 0-9,-1-1 0,1 0 9,0 1-19,0-2 18,2 0-10,0 0 1,1 0-1,-3 2 1,2-2 0,-3 2-8,3-2 12,0 0-10,0 0-6,2 0 11,-2 0-1,-1-2 2,0 2 0,1-2 0,-2 2-1,2 0 7,-3 0-16,1 0 19,2-2-11,0 0 4,0 0-2,2 0 0,-3 0 1,1 0 9,0 0-9,-1 0 11,1 0-11,0 0 1,-1 0 9,-1 0-5,2 0 4,2 0 22,-2-2-21,0-2-9,0 0-2,-3-2 7,1 0-16,1 2 18,-2-2-12,3 0 10,0-1-3,0 4-3,-2-3-1,1 0 7,-1 0-6,0-1 4,-1-1-4,0 2 18,3-2-19,-2 2 8,2-2-6,-3 0-2,3 2 5,-2-2-5,0 0 0,-2 0 0,2 2-1,0-2 7,-1 0-11,1 2 11,-2-2-7,-2 0 2,2 2-1,-1-2 0,3 0 2,-3 0 2,2-1 6,1 4-11,-1-2 8,3 1-10,-2 0 9,2 0-6,-3 0 0,3 2 0,-2 0-2,2 0 4,-1 2-7,1 0 14,-1 0-18,1-2 18,0 0-9,0 2 0,-2-2-1,1 0 1,-1 2 0,2-2-7,-2 2 15,1 0-16,3 0 16,-3 0-16,3 0 5,0 0 2,-2 0-1,2 0-3,-2 2 3,2 0 2,0 0-6,0 0 4,0 0 0,0 0-7,0 0 7,0 0-12,0 0 3,0 0 10,0 8 1,0 0-1,0 2 2,0 2-10,0-2 18,0 3-15,0-2 7,0 2-2,0 1 1,0-2 0,0-1-1,0 4 2,0-1-7,-2 0 16,-2 0-20,-1-2 20,3-2-20,2-2 10,0-2 0,0-2 0,0 2-1,0-2 0,0 0 2,0-1-10,0-3 12,0 0-12,0 0 18,0 0-8,0 0-1,0 0 0,0 0-7,0 0 14,0 0-14,0 0 15,0 0-16,0 0 19,0 0-22,0-7 10,0-3 1,0 0 1,0-2 0,0 0-1,0-2 7,2-2-14,-2 2 19,2-2-20,-2-1 14,0 3-7,0 0 1,0 2 0,0 2-1,0 2 2,0 0-2,0 2 8,0 0-16,0 2 19,0 0-20,0 2 12,0 2-2,0-2 7,0 2-7,0 0 0,0 0 0,0 0-10,0 0 20,0-2-17,0 2 14,0 0-6,0-2-1,0 0 0,0 0-1,0 0 2,0 2-8,0 0 17,0 0-23,0 0 15,0 0-4,0 0-8,3 0 10,3 0 0,4 0 0,0 0-1,3 0 10,1 0-19,1 0 20,1 0-20,-3 0 16,-2 0-8,1 0 2,-6 2-1,3 2 1,-1-2-3,-6 0-7,0-2 0,0 2 4,-2-2 3,0 0 2,0 0-6,0 0 7,0 0-1,0 0-7,0 0 7,2 2-19,-2-2 19,0 0-8,0 0 1,0 0 9,0 0-2,0 0-3,0 0 4,0 2 12,0-2-1,0 2 17,0 0-27,-6 0 22,-2 0-21,-3 4-4,-4 0 12,-1 2-10,-2 2 0,-1 3 0,-2 1-1,4 0 6,1-2-14,3 0 18,3-2-18,8-2-36,2-2-74,0-4-183</inkml:trace>
  <inkml:trace contextRef="#ctx0" brushRef="#br0" timeOffset="-125399.73">1330 867 71,'0'0'154,"0"0"-38,0 0-69,0 0 34,0 0-23,0 0-8,0 0-43,2-1 6,-2 1 6,0 0 0,0 0 29,0 0-25,0 0 0,0 0-17,0 0-8,0 0 11,0 0-10,0 0 2,0 0-1,2 0 0,-2 0 6,2 0-14,-2 0 16,0 0-13,0 0 17,0 0-21,2 0 9,-2 0-1,2 0-7,1 0 2,-1 0 5,-2 0-12,0 0-22,0 0-50,0 0-104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8:43.6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88 33,'0'0'60,"0"0"-14,0 0-3,0 0 15,0 0-31,0 0 6,0 0-15,4 0 28,-4-1-4,0 1-9,0 0-6,0-3-15,0 3 12,0 0-24,0 0 23,0 0-13,0-1 12,0 1-15,2 0 8,-2 0-7,0 0-2,0 0 3,0 0-3,0 0-12,0 0 16,0 0-20,0 0-5,0 0 2,0 5 13,5 5 20,-3 3 16,2-1-35,0 0 18,0-4-18,0 0 17,-2-4-17,0 0 15,0-2-15,1-2 6,1 0 6,2 0-3,2 0 8,0 0-16,3-10-4,1-4 2,3-2-1,1-7-46,9-13-49,-3 4-36,-3 2-104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28:47.6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0 2503 108</inkml:trace>
  <inkml:trace contextRef="#ctx0" brushRef="#br0" timeOffset="3047">985 2742 85,'0'0'192,"0"0"-81,0 0-37,0 0 28,0 0-22,0 0-15,0 0-32,0 0 35,0 0-25,0 0 2,0 0-44,0 0 9,0 0-10,0 0-15,0 0-96,-11 0-179</inkml:trace>
  <inkml:trace contextRef="#ctx0" brushRef="#br0" timeOffset="45151.54">5524 0 228,'0'0'234,"0"0"-94,0 0-13,0 0 7,0 0-49,0 0-7,0 0-40,0 0 4,0 0-35,0 0-7,0 0-17,0 0-56,0 0-48,0 3-123,-2 1-314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2:47.4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121 133 82,'0'0'32,"0"0"0,0 0 4,0 0 52,0 0-29,0 0 5,0-17 5,0 13-13,0 3 5,0-2-27,0 3 2,0 0-36,0-1 1,0 1-1,0-2 0,0-1-23,0-1-7,0 0 23,0-1-26,3-4-12,4 4-39,-1-4 3,3 1-53,-2 2 29,0 2-3</inkml:trace>
  <inkml:trace contextRef="#ctx0" brushRef="#br0" timeOffset="218">121 133 117,'49'-97'108,"-49"97"0,0-2-19,0 2 17,0 0-40,0 0-11,0 0-25,0 0-1,0 0 3,0 0-21,0 9 8,0 13-17,-2 10 32,-2 5-16,-3 6 12,3 3-17,0-4 0,1-2-12,3-8-1,0-8 0,0-6-4,0-8 3,0-6-60,0-4-27,0 0-73,5-8-109</inkml:trace>
  <inkml:trace contextRef="#ctx0" brushRef="#br0" timeOffset="562">0 175 208,'0'0'153,"0"0"-77,0 0 5,0 0 1,0 0 1,0 0-37,0 0-3,-7-9-26,7 9 5,0 0-22,4 0-1,17 0 1,6 0 0,7 0 6,2 0 0,4 0-11,1 0 15,-1-1-17,-1-5 16,-6-1-11,-6 2 2,-7 1-8,-4 2-53,-11 2-51,-3 0-50,-2 0-101</inkml:trace>
  <inkml:trace contextRef="#ctx0" brushRef="#br0" timeOffset="908">263 22 251,'0'0'205,"0"0"-94,0 0 6,0 0-30,0 0-8,0 0-30,0 0-10,-9 18-1,-9 8-37,-5 5 12,1 5-5,-1 0-16,1-2 16,2 0-9,2-6 1,4-4 0,6-6-2,1-8-26,5-4-17,2-6-70,0 0-17,0-6-100,0-10-9</inkml:trace>
  <inkml:trace contextRef="#ctx0" brushRef="#br0" timeOffset="1172">56 75 189,'0'0'204,"0"0"-105,0 0-44,0 0-2,0 0-51,0 0 21,0 0-6,34 22 28,-14-7-19,3 3 9,-1 0-20,3-1-9,-2 1-3,1-4 9,-1 0-17,-1-2 14,-3-4-18,-4 0 8,-3-4-37,-6 0-70,-2-2-62,-4 0-87</inkml:trace>
  <inkml:trace contextRef="#ctx0" brushRef="#br0" timeOffset="1502">166 0 72,'0'0'68,"0"0"33,0 0-33,0 0 0,0 0-29,0 0 33,0 0-6,12 32-17,-12-14 2,2 7-30,-2 1 10,0 2-30,2 0 1,0-4 7,1-2-15,-1-8 6,0-6-10,0-4-9,1-4-10,-1 0-13,3 0-59,1-16 28,-2-4-76,-1 2-76</inkml:trace>
  <inkml:trace contextRef="#ctx0" brushRef="#br0" timeOffset="1764">216 40 80,'0'0'131,"0"0"-46,0 0-16,0 0-18,-7 107-7,7-84-36,0-2-7,0-6-1,2-2-27,10-7-37,-3-4-37,-3-2-104</inkml:trace>
  <inkml:trace contextRef="#ctx0" brushRef="#br0" timeOffset="2005">196 89 61,'0'0'130,"0"0"-48,0 0-27,0 0 7,9 122-42,2-98-20,0-4-2,0-6-34,-1-6-21,-2-4-20,-5-2-122</inkml:trace>
  <inkml:trace contextRef="#ctx0" brushRef="#br0" timeOffset="2808">398 229 52,'0'0'0,"0"0"-13,0 0-8,0 0 21,0 0 23,0 0 0,0 0-5,-4-14 17,4 14-19,0-2-2,0 2-12,0-2-3,0 0 2,0-1-1,0 0 38,0 1 1,0 2 13,0-2-28,0 2 6,0-2-28,0 2 17,0 0-19,0 0 1,0 0-1,0 0 0,0 0 7,0 0 6,0-2 31,0 2-13,0 0 5,0 0-18,0 0 9,0 0-26,0 0 6,0 0-6,0 0-1,4-2 7,14 2-6,5-5 20,6 4-20,4-5 22,6 2-15,2 0 8,1 0-4,1 1-12,-5 0 8,-2 1-7,-4 2-2,-9 0 8,-6 0-14,-5 0 14,-8 0-8,-4 0 2,0 0 5,0 0 32,0 0 30,0 0-15,-4-4-44,-6 2-3,-1-5 5,3 4-18,0-1 8,2 0-2,1 0 1,3 1 0,0 3-2,2 0 4,-2 0-10,2-1 11,0 1-9,-3 0 4,3-2-5,-2 0 7,-1 0 0,-1-2 0,0 0 0,-3-3-6,0 1 15,0 1-16,1-3 16,-4 2-11,4-1 9,1 1-4,1 2-2,2 0-1,0 3 2,2-2 6,-3 3-16,3 0 19,0 0-22,0 0 9,0 0 1,0 0-10,0 0 11,3 10 0,5 2 1,3 2-7,3 3 16,-1-1-20,1 0 23,-2 0-13,1-2 1,-1 0 5,-6-2-6,0-2 0,-1-2 0,-3-2 8,-2-2-15,0 4 19,0 0-4,-4 6 14,-17 4 24,-3 4-40,-18 10-6,5-2-114,2-6-173</inkml:trace>
  <inkml:trace contextRef="#ctx0" brushRef="#br0" timeOffset="4310">176 281 13,'0'0'185,"0"0"-94,0 0-32,0 0-4,0 0 7,0 0-26,0 0-35,-2 0 21,-2 10-12,4 2 23,-2 4-21,2 0 22,0 4-24,0 2 6,0 0-7,0 2-9,0 2 7,2 2-5,6-2-2,-2 1 10,1-1-20,-2-2 20,2 2-16,-5-2 7,2 0-1,-2 0 5,0 0-4,1 0-2,-1 0 2,1 2-6,-1 0 15,0 0-18,0 1 16,3-2-8,-3 0 0,0 1 0,0-4 0,0 2 1,-2-2-5,3-3 14,-3 2-20,0-3 20,0-2-11,3 0 1,-1 0-1,2 2 1,0 2 0,1-2-1,-3 2 8,3 2-14,-3 0 20,0 0-20,-2 2 14,3-2-4,-1-2-3,-2 0 1,2 0 4,2-2 4,-2 0-6,4 3-2,-2-2 7,-2 3 2,2 5-8,1 1-2,-3 4 0,-2 2 0,2 4 1,-2 4-4,0 0 10,0 0-14,0-2 14,0 0-5,0-3-1,0-6 7,0 2-6,2-5 4,4 0 13,-2 0-12,0-2 26,0 0-24,-1 0 17,1 2-26,-1 1 20,-1 0-20,0 3 2,-2 1 3,3 0-3,-3 3-4,0-3 9,0-3-17,0-2 21,0-4-21,0-8 17,0 0-7,0-2 0,0 0 0,0-2-1,2 2 2,-2 0-4,0 2 9,0 0-12,0 0 20,0 5-13,0 1 0,0 1 25,0 1-5,-2 5-21,-3-1 7,3-2 3,-3-2-15,3 0 15,-1 0-19,3-6 18,-2 4-15,2 0 6,-2 2 0,2 2 0,0 2 8,0 0-14,0 0 17,0-2-21,0 1 20,0-4-17,0 0 14,0-5-7,0-4 1,0 4-1,0-5 0,0 4 7,0 1-16,0-4 20,0 4-19,0 0 16,0 0-9,0 2 1,0-2 0,0-2-1,0 0 2,0-2-8,0 0 17,0-2-20,0 2 20,-2 0-13,0 0 4,0 2-1,0-3 0,-1-2 0,0 1 0,-1 1 2,0-4 19,1 4-19,-1-3 19,0-5-15,2 2 1,-1-1-7,0-2 1,1 0-2,2 0 3,0 2-9,-2-2 18,2 1-20,-2 4 18,0 0-15,0 4 7,-1-3-1,-1 2 1,1-2-1,-1 2 0,-1-4 1,3 4-7,-2-4 17,2 4-20,-3-4 18,2 2-15,1-4 6,0 2 0,0-4 0,0 0 1,2-2-2,-3 2 9,3 0-19,0-4 24,0 4-23,0-4 11,0 0-1,-2 4 0,2-2 0,-2 0 0,2 0 1,0 0-11,0-2 10,0 0-10,0 2 14,0-2-11,0 0 0,0 0-6,0 0 1,0 0-5,0 0 17,0 4-8,0-4-1,0 0 9,0 0-6,2 4-2,0-4 7,3 0-11,-3 0 7,0 0 4,0 0 2,1 0-14,0 0 22,-3 0-19,2 0 16,-2 2-7,0-2 1,0 0 0,0 0-1,0 0 3,0 0-8,0 0 16,0 0-20,0 0-28,0 0 2,0 0-23,0 0-25,0 2-85,0-2-115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3:50.1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347 13 153,'0'0'143,"0"0"-71,0 0 9,0 0-22,0 0-7,0 0-25,-6-2 28,3 0 4,-1 0-1,-2 0 1,1 1-8,-2 1-27,-4-3-12,0 3-6,-5 0-5,1 0-2,-5 0-12,0 0 13,2 6 0,-2 2-2,5 0 2,0 0-10,1 0 8,3 0-1,4 2-4,0-2-4,5 2 11,0-2-9,2 2 2,0 0 5,0 0-7,2 0 8,10 2-17,3-2 17,3 2-21,-1-2 21,4 0-11,-2 0 10,-3-2-2,-1 2 4,-3 0 0,-4 2 0,-3 0 4,-1 2 2,-4-2 39,0 2-45,0 0 21,0 0-21,0 0 24,-9 0-1,-3 0 0,-7-2 19,-3 0-17,0-2 17,0 0-15,-3-5 8,3 2-35,0-3 22,1-2-7,6-2 15,-1 0-8,3 0-12,3-4-10,0-10-9,3-2-5,1-3-41,4 4 0,2-3-28,0 4 5,4 0-55,11 2-85,1 6-131</inkml:trace>
  <inkml:trace contextRef="#ctx0" brushRef="#br0" timeOffset="848">403 215 165,'0'0'251,"0"0"-127,0 0 6,0 0-24,0 0-9,0 0-32,0 0 3,0 0-6,0 0-26,0 0-15,0 10-20,-2 10 15,-2 4-6,-1 2 19,3 2-29,0-2 11,0-2-10,2-6-1,0-2 0,0-6-6,0-4-40,0-6-80,0 0-78,0 0-178</inkml:trace>
  <inkml:trace contextRef="#ctx0" brushRef="#br0" timeOffset="2081">672 271 98,'0'0'289,"0"0"-172,0 0-22,0 0-7,0 0 20,0 0-31,0 0-27,-15-58 7,3 50-15,1 4 11,0 0-33,-3 2-1,4 2-12,-3 0-14,-3 0-2,3 12 2,1 8-3,3 0-7,5 4 16,4-2-18,0-2 16,0 0-7,6-6 10,8 0-40,-1-4 15,-2-4-5,1-4 13,-1-1 11,-3-1-7,0 0 10,-4 0 6,0-5-2,-1-7 1,-1 0 5,-2 0-4,2 0 1,-2 2-4,0 4 0,0 4 0,2 2-13,0 0 3,0 4-45,5 16 45,0 8 9,0 4 1,-1 4 0,-1 3 20,-3 1-1,0-1-10,-2-6 18,0 0-8,0-8 7,0-5-7,-2-2 8,-11-6-11,-1-2 15,-3-4-18,-4-4-12,4-2-1,-1 0-1,5-4-34,1-12-71,8-10-24,4 6-89,0 2-173</inkml:trace>
  <inkml:trace contextRef="#ctx0" brushRef="#br0" timeOffset="2816">790 241 179,'0'0'133,"0"0"-57,0 0 19,0 0-31,0 0-1,0 0-22,0 0 25,0 0-15,0 0 1,0 0-19,0 6-4,0 8 16,0 2-24,0 4 6,0-2-26,0 2 3,0-2 4,0-4-15,7-1 9,-1 0-2,0-4 2,4-2-2,1-5-1,2 0-24,1-2 24,1 0-16,-1-2 16,-1-11 2,1-2 5,-6-3-5,1-4 12,-3 0 11,-1-2-8,-2 0 14,-3 2-29,0 0 10,0 2-4,0 6-10,-3 2 3,-2 4-16,3 8-39,-2 0-88,4 0-147</inkml:trace>
  <inkml:trace contextRef="#ctx0" brushRef="#br0" timeOffset="3364">1036 331 320,'0'0'161,"0"0"-115,0 0 13,0 0-7,0 0-16,0 0-29,0 0 6,61-2-1,-45-2-4,-1-2 7,1-2-15,-3 0 13,-2-2-13,-2 0 17,-2-4-16,-5 2 22,-2-2-10,0 0 15,0 4-2,-13 0-2,-3 6 27,1 2-18,-4 2-17,1 0-9,1 8-14,1 14 1,1 4 5,2 6 1,5 2-2,6-1-4,2 0 6,0-4-8,12-3 16,5-4 17,4-5-18,0-3 0,2-5-7,1-5-10,10-4-43,-5 0-89,-8-4-164</inkml:trace>
  <inkml:trace contextRef="#ctx0" brushRef="#br0" timeOffset="4287">1394 255 108,'0'0'348,"0"0"-149,0 0-95,0 0 4,0 0-34,0 0-16,0 0-45,3-24-13,6 18 0,-2 2-4,-3 0 2,0 2-21,-4 2-22,0 0-76,0 0-64,0 2-99</inkml:trace>
  <inkml:trace contextRef="#ctx0" brushRef="#br0" timeOffset="5188">1373 383 312,'0'0'274,"0"0"-113,0 0-83,0 0 24,0 0-50,0 0-21,0 0-31,2-3 0,-2 3 0,0 0 0,0 0-2,0 0-22,2 0-32,3 0-56,-3 0-29,2 0-197</inkml:trace>
  <inkml:trace contextRef="#ctx0" brushRef="#br0" timeOffset="6826">1411 402 51,'0'0'197,"0"0"-90,0 0-7,0 0 12,0 0-18,0 0-13,0 0-32,-3 0 17,3 0-24,0 0 6,0 0-29,0 0 7,0 0-19,0 3-6,0-1 0,-2 4-1,0 0 0,-1-1 7,3 2-14,0-3 17,0-1-20,0 0 3,0-2-1,0-1-13,0 0-2,0 0-5,0 0 3,0 0 24,0 0-3,0 0-3,5 0 10,4-4-6,-5 1-1,0 1-2,-1 0-3,-1 2 1,-2 0 6,0 0 2,0 0-7,0 0 14,0 0 0,0 0-7,0 0 18,0 0-17,0 0 8,0 0 5,-2 2-13,-1-2 12,3 2-6,0-2-12,0 0 16,0 0-11,0 0 2,0 0-4,0 0-8,0 0-46,0 0-103,5 0-218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5:26.2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 26,'0'0'110,"0"0"-48,0 0-2,0 0 34,0-4-36,0 4 1,0 0-32,0 0 24,0 0-12,0 0-2,0 0 11,0 0-13,0 0-2,0 0-22,0 0 20,0 0-18,0 0 20,0 0-24,0 0 12,0 0-9,0 0-5,0 0 10,0 0-16,0 0 17,0 0-17,0 0-2,0 0 8,0 0-16,0 0 8,0 0 1,0 0 0,0 0-6,0 0 5,0 0-6,0 0 6,0 0-18,0 0 3,0 0-44,0 0-31,0 0-80,0 0-163</inkml:trace>
  <inkml:trace contextRef="#ctx0" brushRef="#br0" timeOffset="46060">3453 250 98,'0'0'172,"0"0"-91,0 0 7,0 0-35,0 0-27,0 0-12,0 0-12,139-23-4,-104 19-25,-8 4-63,-7-5-84</inkml:trace>
  <inkml:trace contextRef="#ctx0" brushRef="#br0" timeOffset="50731">5005 48 48,'0'0'226,"0"0"-92,0 0-40,0 0-20,0 0-22,0 0-51,0 0-1,2-4-14,-2 4-34,2 0-69,0 0-37,-2 0-34</inkml:trace>
  <inkml:trace contextRef="#ctx0" brushRef="#br0" timeOffset="52698">5753 0 139,'0'0'163,"0"0"-88,0 0-2,0 0-35,0 0-38,-16 110-25,7-92-193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4:26.1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 3 377,'0'0'196,"0"0"-121,0 0 35,0 0-18,0 0-4,0 0-53,0 0 11,0-4 2,0 8-28,0 8-16,0 12 8,0 0-11,0 7 8,0-1-18,0 15-8,0-11-73,-3-4-170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4:58.8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11 48,'0'0'60,"0"0"-8,0 0 20,0 0-5,0 0-5,0 0-30,0-12 14,0 12 3,0 0 17,0 0-20,0 0 8,0 0 1,0 0-3,0 0 2,0 0-29,0 0 11,0 0-20,0 0 3,0 0-18,0 0 3,0 0-4,0 0-1,0 0 1,0 0-1,0 0-7,0 0 13,2 0-15,0 0-24,2 0-62,-2 4-95,-2 0-334</inkml:trace>
  <inkml:trace contextRef="#ctx0" brushRef="#br0" timeOffset="1029">171 161 212,'0'0'212,"0"0"-121,0 0-4,0 0-32,0 0-12,0 0-29,0 0 17,0 0 28,0 0-10,0 0 10,0 0-24,0 0 11,0 0-23,0 0 6,0 0-17,0 0 4,0 0-5,0 0-10,0 0 14,2 4-5,2 1 24,1 8-25,-3-3 20,0 6-17,-2 1 17,0 7-18,-2 3-4,-20 3-7,-7-1-71,-21 11-43,6-4-132,5-9-347</inkml:trace>
  <inkml:trace contextRef="#ctx0" brushRef="#br0" timeOffset="2312">137-1 67,'0'0'144,"0"0"-55,0 0 4,0 0-20,0 0 8,0 0-25,0 0 3,0 0-14,0 0-20,0 0-4,0 0-19,0 0 9,0 0-2,0 0-13,0 0 11,0 0-5,7 0-2,3 0-1,-2 0-15,1 0-53,-3 0-25,-1 0-146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5:33.6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235 44 80,'0'0'193,"0"0"-98,0 0-4,0 0-26,0 0 3,0 0-32,0 0 11,0 0 15,0 0-5,0 0 5,-2 0-30,2 0 12,0 0-32,-3 0 15,3 0-27,0 0 9,-2-4-8,0 4-1,-2 0 0,-1-4 9,0 0-18,-1 2 18,-3-2-15,-1 0 15,2-4-11,-1 2 2,-3 2 0,4 0 0,-1 4-1,-3 0 1,0 0 0,-1 0 11,-1 0-1,-1 8-20,-2 6 19,2 4-18,1 8 8,4 2 1,-2 6 0,8-3 0,1-5-1,3 2 1,0-6 0,0-4-2,14-6 0,1-2 2,6-2-2,1-4-4,2-4-24,1 0-5,0 0-24,-1-4 14,3-14-64,-7 6-60,-7 2-188</inkml:trace>
  <inkml:trace contextRef="#ctx0" brushRef="#br0" timeOffset="863">518 0 38,'0'0'222,"0"0"-71,0 0-44,0 0-3,0 0-4,0 0-8,0 0-37,0 12-9,-5 6-33,-6 4 17,-7 6-8,1 3-2,-3 4-19,-1-4 10,2 1-10,1-2-1,2-8 0,5 0-3,2-8 1,3-6-35,3-6-3,3-2-48,0 0-36,0 0-94,0-10-170</inkml:trace>
  <inkml:trace contextRef="#ctx0" brushRef="#br0" timeOffset="1195">366 48 153,'0'0'218,"0"0"-100,0 0-50,0 0 36,0 0-28,0 0-18,0 0-46,7 0 18,2 18 22,2 4 0,3 1-13,-1 8-11,1-5-4,1 1-23,-5-1-1,4-4 0,-3 0-2,-1-4-21,-2-4 16,-1 0-55,2-2-15,-2-6-37,-3-2-98</inkml:trace>
  <inkml:trace contextRef="#ctx0" brushRef="#br0" timeOffset="2274">643 203 381,'0'0'189,"0"0"-82,0 0-15,0 0 9,0 0-62,0 0-13,0 0-24,-2-4 18,13 4-19,6-4 0,4 0 3,5 0 5,1 2-15,0-6 13,-2 4-14,-1-1-10,-4 0-8,-2 1-24,-5 4-1,-1 0-27,-6 0-30,-1 0-60,-5 0-148</inkml:trace>
  <inkml:trace contextRef="#ctx0" brushRef="#br0" timeOffset="3859">716 92 46,'0'0'133,"0"0"-62,0 0-22,0 0 19,0 0-18,0 0 5,0 0-31,0-3 37,0 3-12,0 0-3,0 0-21,0 9-12,-8 3 6,-2 2-19,-1-1 12,1 0-11,-2 0-1,3-3 9,1-2-9,-2 0 0,3 2 0,3-6 6,2 0-5,0-4-2,2 0 2,0 0-2,0 2-1,0-2-4,0 0 2,0 0 4,0 4-1,0 0-5,0 0 5,8 0 2,4-2-3,1 2 1,-2 0-1,3 0-15,-1 0 0,-1-4 1,1 0-19,-3 0-11,0 0-61,-4 0-105</inkml:trace>
  <inkml:trace contextRef="#ctx0" brushRef="#br0" timeOffset="4955">1169 89 64,'0'0'179,"0"0"-38,0 0-39,0 0 7,0 0-27,0 0 2,0 0-37,-15-9 7,10 9 8,-2 0-9,-1 0 1,-1 0-38,-1 0 17,-3 0-26,-1 4 5,-1 4-12,1 6-1,4 8 1,-1-4 0,1 4-10,6 1 14,4-1-11,0-4 2,0-2 4,10-2 1,5 0 0,3-6-19,3-2-17,0 2 1,1-8-8,1 0 23,-2 0-25,-2 0 2,-1 0-35,1 0-3,-5 0 24,-3 0-199</inkml:trace>
  <inkml:trace contextRef="#ctx0" brushRef="#br0" timeOffset="5479">1461 66 98,'0'0'211,"0"0"-119,0 0 18,0 0-9,0 0 22,0 0-40,0 0-5,0-4-3,0 4-21,-4 8-21,-8 10-33,-3 5 7,-3 3 1,1 5-11,-2 0 10,4-5-9,-1-2 4,1-2-4,6-6-8,0-6-29,5-2 8,2-6-20,2-2-24,0 0-98,0-2-102</inkml:trace>
  <inkml:trace contextRef="#ctx0" brushRef="#br0" timeOffset="5796">1294 106 354,'0'0'163,"0"0"-93,0 0 7,0 0-1,0 0-19,0 0-49,0 0-7,16 4 38,-1 10-7,1 4-3,1-1-28,-1 1 12,0 4-13,-3-4-7,0 0-37,-1 0-21,1-4-8,3 2 22,-5-2-128,-2-6-109</inkml:trace>
  <inkml:trace contextRef="#ctx0" brushRef="#br0" timeOffset="6186">1575 203 328,'0'0'141,"0"0"-76,0 0-12,0 0-4,0 0-23,0 0-8,0 0-5,71 0-13,-52 0 9,0 0-8,-1 0 5,3 4-4,-2-2-4,-1 2-84,-7-4-68</inkml:trace>
  <inkml:trace contextRef="#ctx0" brushRef="#br0" timeOffset="6643">1950 168 3,'0'0'188,"0"0"-76,0 0-47,0 0 3,0 0 7,0 0-33,0 0-31,22-13 5,-11 4-15,-2-5 29,0-3-24,0 4 13,-1-1-19,-2-4 6,-2 6-6,0 2 2,-2 2-2,-2 2 7,3 4-7,-3 2 1,0 0-2,0 0 2,0 8-1,0 10 0,0 8 1,2 0 14,0 6-14,0-5 31,2 3-22,0-4 7,-2-4-17,2-4 1,-2 0 0,0-8 8,0-2-9,-2 2 0,0-6-1,0 0 2,0-4-8,0 0 16,0 0-10,0 4 2,0-4 10,0 0-11,0 0 1,-4 6 7,-8-2-8,-1 0 0,-3 0 0,1 0-9,2 2 13,-3-2-5,3 0 2,4 0 8,2-2 7,3-2 7,2 0-10,2 0-7,0 0 20,0 0-19,0 0 22,0 0-29,0 0 0,2 0-5,9 0 5,5 0 0,1 0 0,1 0 0,1 0 1,0 0-10,-3 0-1,1 0-3,-1 0 2,-3 0-13,6 0 0,-7 0-90,-4 0-49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6:09.7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5 48,'0'0'138,"0"0"-50,0 0-40,0 0-16,0 0-22,0 0 11,0-4-20,0 0 27,0 4 3,0 0 14,0 0 4,0 0 3,0 0-1,0 0-7,0 0 4,0 0-31,0 0 14,0 0-31,0 0 0,0 0-2,0 8 2,8 10 10,3 5-9,0-1 16,2 0-16,-1 0-1,1 0 10,-1 2-20,-4-1 7,2 3-53,-6-4-64,-2-8-131</inkml:trace>
  <inkml:trace contextRef="#ctx0" brushRef="#br0" timeOffset="481">185 64 88,'0'0'169,"0"0"-61,0 0-49,0 0 19,0 0-27,0 0-9,0 0-14,0 10 0,0 6 8,-2 6-14,-7 0 14,-2 7-20,0-3 18,-5 6-33,1-6 19,-1 2-19,2-1 0,3-5-1,-1-4-37,3 0-33,1 0-33,-2-6-58,6-6-175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6:10.7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250 82 127,'0'0'159,"0"0"-67,0 0-23,0 0 6,0 0-43,0 0 9,0 0-28,-58-2 8,45 12-14,-1 0-6,1 2-1,2 2 1,2 0-2,2 3 2,3-3-2,4-4-5,0-2 0,0 0 4,0 2 1,0-6 1,6 4-3,3-2 3,1 2-1,-4-2-1,3 2 3,-5 0-2,1 2 2,-5 2-1,0-2 0,0 4 8,-14 3 5,-6-3-1,-4 0 5,-1 0-16,3-2 14,5-6-8,1 2-14,3-8 1,3 0-48,4 0-104,3 0-144</inkml:trace>
  <inkml:trace contextRef="#ctx0" brushRef="#br0" timeOffset="464">349 237 264,'0'0'170,"0"0"-82,0 0-20,0 0-1,0 0-47,0 0-8,0 0-11,-43-4-1,32 8 1,-1 10-1,4 0 1,-3-2 0,3 6-2,2-4 2,4 0 5,0-5-5,2 1-2,0-6-7,0 0 8,0 0 0,6-4-2,6 0-6,-1 0 16,-1 0-18,4-8 12,-3-2-3,-3-3 1,-2-1 0,-4 6 0,0 2-1,-2-2 1,0 4 0,0 4-1,0 0-2,0 0 1,0 0-3,0 12 3,0 2-2,0 0 4,7-1 0,1-3 0,4-2 15,1-4-14,5-4 18,0 0-17,4 0 24,3-4-24,0-13 8,1-1-10,-4-1-2,-2-4 1,-1-3-16,-9-4 16,-3-2 0,-7 0 0,0-3 2,0 3 4,-9 4-4,-4 6 13,2 0 29,2 10-11,2 6-9,5 6-11,-3 0 11,3 0-22,0 22-2,0 10-7,-1 4 8,1 0 0,2 5 0,0-1 0,0-6 0,0-2 0,0-4-3,0-6 2,2-3-10,5-3-25,0-6-61,0-2-48,-3-8-154</inkml:trace>
  <inkml:trace contextRef="#ctx0" brushRef="#br0" timeOffset="1246">768 32 78,'0'0'127,"0"0"-40,0 0-34,0 0 36,0 0-18,0 0-7,0 0 5,0-18-1,0 18 14,0 4-49,0 14-14,0 8-10,0 6 15,0 5-14,0-1 3,0-2-12,0 2 0,0-4 1,0-1-2,0-8-18,0-4-39,0-7 7,0-2-56,0-6-44,0-4-156</inkml:trace>
  <inkml:trace contextRef="#ctx0" brushRef="#br0" timeOffset="1779">995 197 405,'0'0'133,"0"0"-38,0 0-1,0 0-9,0 0-56,0 0-19,0 0-2,-56 54-7,52-40-1,-1 0 1,5-2 1,0-8 5,0 2-14,0-2 4,0-4 3,0 0-13,0 0 3,9 0-11,3-5-25,-1-8 14,1 3-1,0-2 19,-5 2-10,-1 6 23,-2 4-8,2 0 8,-4 0 1,4 0 24,-1 14 1,1-2-25,1 2 6,2 0-6,6-1-23,-1 1-104,-3-4-205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6:14.0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69 319 110,'0'0'73,"0"0"30,0 0-14,0 0-4,0 0-20,0 0 0,0 0-1,3-10-11,-3 10 19,0 0-15,0-4 2,0 4-26,0 0 12,0 0-23,0 0 9,-3-4-10,-2 4-14,-1 0-6,-1 0 5,-1 0-12,-4 0-6,1 8 11,3 2-14,0 5 8,4 3-19,4-4 10,0 0 3,0-1 1,0-8 11,4 4-16,8-5-3,-1-4-15,0 0 24,2 0-14,-2 0 9,-1-4-7,-2-5-3,-3-1 13,-1-2 2,-4 2 9,0-4 4,0 2 1,0 6-2,0 2 8,0 1-9,0 3 0,2 0 0,5 3 0,0 11 8,2 4 5,2 4 0,3-4-7,-2 1-6,7-7 0,-4-2-91,-4-6-138</inkml:trace>
  <inkml:trace contextRef="#ctx0" brushRef="#br0" timeOffset="1141">412 49 28,'0'0'238,"0"0"-104,0 0-51,0 0-32,0 0 12,0 0-31,0 0-19,18 40-1,-9-26-11,-3 3 18,0-3-19,2-4 7,-2 6-6,1-6-2,-3 8 1,1-6-58,-3 2-122</inkml:trace>
  <inkml:trace contextRef="#ctx0" brushRef="#br0" timeOffset="1494">485 45 75,'0'0'198,"0"0"-91,0 0 9,0 0-25,0 0-11,0 0-47,0 0-4,5 0-28,-1 4 7,1 8 0,-1 2-7,3 8 7,-1-3-6,1 3-4,0 0-11,2 6-33,-3-6-71,-2-4-114</inkml:trace>
  <inkml:trace contextRef="#ctx0" brushRef="#br0" timeOffset="2049">739 160 87,'0'0'218,"0"0"-68,0 0-58,0 0 15,0 0-37,0 0-15,0 0-23,-13 0-16,2 0 3,-1 0-19,3 0 13,1 10-11,-2 4 5,4-2-7,1 2 0,3 0-1,2-2 0,0 2-1,0-5-5,0 1 7,7-1-1,5 4-9,0-5 17,4 2-14,-3 4 8,0-3-1,-1 3 0,-5 4 1,-7-4 0,0 3 6,0 1-2,-9-4-4,-7 0 11,-4-2-11,2-2 12,2-2-11,1-2 6,4-2-1,2-4-7,2 0-2,3 0-79,4-10-33,0-6-83,0 2-114</inkml:trace>
  <inkml:trace contextRef="#ctx0" brushRef="#br0" timeOffset="2576">776 273 90,'0'0'180,"0"0"-115,0 0-10,0 0-24,0 0 3,0 0-14,0 0 3,12 36 4,-8-22 18,-2-1-3,3 3-19,-3-2 17,0 4-25,-2-5 3,2-3-17,-2-1 6,0 0-7,0-1-1,0-2-28,0-6-46,0 0-53,0 0-96</inkml:trace>
  <inkml:trace contextRef="#ctx0" brushRef="#br0" timeOffset="3213">839 156 237,'136'99'141,"-136"-99"-51,0 0-24,-2 0-11,-6 0-25,0 0-29,1 4 9,1 6-9,2 8-1,0 0 0,4 0 1,0-3-1,0-1 3,8 0-3,5-6 0,-2-2 2,0-2-2,-2-4 1,2 0-1,-4 0 0,2 0-2,-5 0-6,-2-14-12,-2 2-4,0 2 10,0-4 1,0 7 13,0 3 0,0 4-7,0 0 11,0 4-4,0 13 0,0 9 21,0 2-9,0 7 7,0 1 7,0 0 4,0 0 2,0-3 40,-8-3-41,-1-8-30,-3-8-2,-1-2-3,-3-12-38,3 0-59,3 0-156</inkml:trace>
  <inkml:trace contextRef="#ctx0" brushRef="#br0" timeOffset="3799">1082 242 254,'0'0'182,"0"0"-101,0 0-45,0 0 21,0 0-28,0 0-6,0 0-14,35 85-6,-26-68 13,0 1-15,0-4 5,2-2 3,-2-3-14,0-8 13,2 3-8,-3-4 0,2 0 0,-1-5 0,-1-8 0,-3-1-1,0-4 1,-1 0 0,0 7-68,5-3-22,0 4-51,-2 6-172</inkml:trace>
  <inkml:trace contextRef="#ctx0" brushRef="#br0" timeOffset="4123">1321 352 191,'0'0'180,"0"0"-114,0 0 5,0 0-22,0 0-19,0 0-14,0 0-14,65-25 9,-58 17-11,-4 2 13,-3-6-13,0 2 11,0-3-11,0 4 0,-14 0 0,1 8 0,0 1-1,-1 0 2,1 0-1,1 14 0,3 8 3,5 0 7,4 1-10,0 3 1,0-8 0,0 0 31,4-4-23,7-1-4,1-9 1,1-2-12,5-2-44,-5 0-83,-2 0-173</inkml:trace>
  <inkml:trace contextRef="#ctx0" brushRef="#br0" timeOffset="4617">1485 0 258,'0'0'178,"0"0"-77,0 0-2,0 0-8,0 0-42,0 0-7,0 0-32,-6 89 3,4-62-13,0-4-36,0-2-73,0-7-108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6:19.6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108 89 178,'0'0'161,"0"0"-58,0 0-7,0 0-5,0 0-29,0 0-29,0 0-4,0-5-10,0 5 17,0 0-23,0 0 10,0 0-14,0 0 5,0 0-13,0 0 5,0 0 0,0 0-5,0 0 10,0 0-11,0 0 9,0 0-8,0 0-2,0 0 0,0 0 1,0 0 0,0 0 1,0 0-2,0 0 12,0 0-17,0 0 12,0 0 2,-2 0-7,-7 0-1,1 0 0,-2 5 0,2-1 0,-1 4 1,1 2-2,2 4-19,2-2 12,-3 2-22,5 0 4,0-2-9,2-6 22,0 2 11,0-4-17,9 0 18,6-2-1,3 2 1,0 0 2,2 0-2,-2 2 4,0 2-4,-5 2 1,-4 2-1,-2 2 1,-7 4 0,0-1 8,-5 1-5,-13-4 20,-6 4 23,-1-4 12,-2-6-2,5 2-17,2-6-23,4 0-15,5-4-1,5 0-10,2 0-45,4-8-69,0-2-38,0-4-200</inkml:trace>
  <inkml:trace contextRef="#ctx0" brushRef="#br0" timeOffset="1014">253 103 254,'0'0'172,"0"0"-35,0 0-10,0 0-29,0 0-16,0 0-31,0 0 15,0 0-25,0 0-12,0 0-28,0 8 0,0 6 6,5 0-6,-1 6 3,1 4 3,0-2-10,-1-4 3,2 4 0,-1-4-51,-1 0-27,-2-1-52,-2-3-82,0-8-355</inkml:trace>
  <inkml:trace contextRef="#ctx0" brushRef="#br0" timeOffset="1541">515 56 77,'0'0'189,"0"0"-94,0 0-22,0 0-2,0 0-26,0 0 4,0 0-26,0 41 0,0-23-4,0 4 20,0-4-22,0 4-4,0 0 2,0-4-13,0-4 7,0-4-2,0 3-14,0-9 12,0-3-12,0-1 4,0 0-7,0 0-6,0-10 13,0-4 2,0-8 2,0 0-2,0 0 1,0-4-2,0 2-5,0 3-1,0 7-10,0 9 17,0 1-6,0 4-1,2 0-2,2 0 7,2 4 1,2 10 4,1 4 8,-3-4-10,3 4 10,2-2-9,-2 2 25,0-4-7,2-6-18,0 2 7,0-6 0,-1 0-9,-2-4 2,1 0-2,-2 0-2,0-4-10,-3-8 6,0-2 7,-4-4-1,0 0 2,0-4-2,0-4 13,0 2-12,0 1 0,0 1 0,-4 8 0,2 2 1,2 6-1,0 4 0,0 2-20,0 0-80,0 2-89,0 8-158</inkml:trace>
  <inkml:trace contextRef="#ctx0" brushRef="#br0" timeOffset="2254">816 40 38,'0'0'303,"0"0"-146,0 0-82,0 0 19,0 0-34,0 0-28,0 0-31,-21 30 9,15-7-9,-1-1 0,5 2-1,0-2 10,2-4-16,0-2 7,0-2-1,4-6 0,3-2 0,3-6 0,0 0-1,1 0 0,0 0-15,0-10 8,-2-8-22,0 0 11,-4-4-4,-3 0 13,-2-4-19,0 3 12,0 0-2,-2 2-13,-8 7 14,2 10-63,-1 2-78,2 2-155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6:22.4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120 0 191,'0'0'215,"0"0"-104,0 0-25,0 0-6,0 0-39,0 0-10,0 0-25,-49 4 13,38 10-18,2 0 1,3 2 7,2 2-9,2-4 0,2 0 0,0-2 0,0-2-10,0-6 8,0 2-2,6-4 1,0 0-3,3-2 5,-2 0-19,-1 0 4,-2 0-11,-1 0-8,-3 0 15,0 0 14,0 0 5,0 0 2,-3 0-1,-7 0 0,-6 12 10,1 6 2,2 4-1,2 0-6,4 0-4,2-2-2,5-4 3,0-2 6,0-6-8,0 2 5,12-6-5,-1-4 0,2 0 0,2 0-16,7-4-22,-4-10-66,-3 6-108</inkml:trace>
  <inkml:trace contextRef="#ctx0" brushRef="#br0" timeOffset="496">288 26 133,'0'0'212,"0"0"-95,0 0-6,0 0 19,0 0-44,0 0-19,0 0-50,-22-8 5,11 8-11,0 4-9,2 6-4,1 2 8,4 2-13,0-2 2,4 2 4,0-4 1,0-2-1,6 2 1,4-2 0,3 2-1,0-2 2,0 0-2,-1 2 10,-3-2-13,-5 2 5,-2 2-1,-2-2 3,0 0 4,-11 2-1,-11 2-6,-4-2 0,-1-2-21,5 0 5,2-2-68,6-4-70,7-4-211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6:24.0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89 0 113,'0'0'220,"0"0"-94,0 0-35,0 0-5,0 0-28,0 0-30,0 0-17,-59 8 14,50 3-18,0 3-4,1 2 5,3-3-13,2 2 12,1-1-14,2-3 7,0-3-5,0 2 4,5-1-11,3-4 2,1 1-30,0-1 18,5-3-44,-2-2-58,-2 2-120</inkml:trace>
  <inkml:trace contextRef="#ctx0" brushRef="#br0" timeOffset="363">168 19 320,'0'0'143,"0"0"-75,0 0 13,0 0 1,0 0-46,0 0 2,0 0-14,0 74-5,-8-57 0,1 2-19,-1-3 8,3 1-8,-1-6-24,4-1-45,2-4-10,0-1-55,0-5-106</inkml:trace>
  <inkml:trace contextRef="#ctx0" brushRef="#br0" timeOffset="625">162 33 209,'0'0'130,"0"0"-36,0 0-22,0 0-30,0 0-22,0 0-18,0 0 3,107-22 1,-93 22-12,0-3-46,-6 3-92,-4 0-144</inkml:trace>
  <inkml:trace contextRef="#ctx0" brushRef="#br0" timeOffset="858">145 85 108,'0'0'149,"0"0"-68,0 0-8,0 0-19,0 0-25,0 0-22,0 0-7,83 1-15,-70-1-57,-6 0-42,0 0 5,-7 0-82</inkml:trace>
  <inkml:trace contextRef="#ctx0" brushRef="#br0" timeOffset="1052">145 85 130,'-78'90'195,"78"-87"-91,0 0-3,1-1-23,8-1-19,0 2-33,2-3-6,2 0-7,1 0-12,2 0-1,2 0-33,14 0-68,-4 0-93,-3 0 5</inkml:trace>
  <inkml:trace contextRef="#ctx0" brushRef="#br0" timeOffset="1330">344 53 65,'0'0'180,"0"0"-102,0 0-30,0 0 18,0 0-24,0 0 9,0 0-30,0 45 17,-4-33-22,1 4-6,-1-2-10,2 2 1,-2-3-1,2 1-14,0-3-67,2-5-127</inkml:trace>
  <inkml:trace contextRef="#ctx0" brushRef="#br0" timeOffset="1564">340 58 237,'0'0'128,"0"0"-43,0 0 5,0 0-4,0 0-32,0 0-10,0 0-23,56-11 9,-47 11-16,1 0 7,1 5 2,-5 1-2,0 2-3,-4 0-17,-2 3 14,0 0-14,0 2 5,-8 1-4,-5-2-4,2 0-8,3-1-11,1-5 6,5-3 4,2-1 11,0-2-61,0 0-62,2 0-51,7 0-154</inkml:trace>
  <inkml:trace contextRef="#ctx0" brushRef="#br0" timeOffset="1886">490 93 153,'0'0'179,"0"0"-97,0 0-2,0 0-39,0 0-13,0 0-27,-6 65 9,6-59-10,0-3 0,3-3 5,4 0-5,4 0 3,-1-3-3,-3-8-6,0 3-44,-5-3 1,-2-8-2,0 6-5,-9 0-94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6:49.3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 93 64,'0'0'62,"0"0"-25,0 0 15,0 0 16,0 0 3,-3 0-44,0 0 5,1 0 21,-2 0-27,4 0 8,-2 0-33,0 0 25,2 0-14,-3 0 0,3 0-11,-2 0-1,2 0 1,0 0 0,-2 0 4,2 0 4,0 0-8,0 0-1,0 0 19,0 0-19,0 0 12,0 0-12,0 0 0,0 0 0,0 0 3,0 0-10,0 0-5,0 0 10,11 0-2,9 0 4,3 0 7,1 0-6,2 0 4,3 0-4,-2 0-2,-2 0 2,0 0-2,-6 0 8,-1 0-14,-2-2 7,-5 0 0,0 2-7,-4-2-12,-3 2-8,3 0-31,-2 0-14,-3 0-134</inkml:trace>
  <inkml:trace contextRef="#ctx0" brushRef="#br0" timeOffset="976">196 0 46,'0'0'119,"0"0"-36,0 0-29,0 0 18,0 0-26,0 0-13,0 0-10,0 0-21,0 0 10,0 0-11,0 0 16,0 3-2,0 1 30,8 2-32,2-2 11,1 0-15,3 0-8,-1 2 11,-2-1-11,2 2-2,-2-1 5,1 0-10,-3-2 12,-3 0-12,-2 0 5,-1-2 1,-1 0 0,0-2 0,0 2-2,-2-2-15,0 0 16,0 0-23,0 2 1,0-2-17,0 2 8,0 0-7,0 0 17,0 0 14,-2 2 8,-7 0-2,-2 2 11,0 2-16,2-2 14,0 2-4,1 0-2,0 0-1,2 0 0,-3 0-1,3 0-10,1 2-64,0-4-61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6:52.0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55 184 78,'0'0'56,"0"0"-2,0 0 8,0 0-22,0 0-5,0 0-25,0 0 14,0 0-3,0 0 13,0 0-18,0 0-6,-2 0-9,-2 0-1,2 2 0,2 0 0,-3 1-8,3-2 14,0 3-7,0-1 2,0-2-2,0 2 0,0-2 1,0-1 0,0 0-4,0 0 1,3 0-7,-1 0 7,0 0-8,-2 0 9,2 0 4,-2 0-2,0 0 0,0 0 0,0 0-8,0 0-18,-4-4 4,-3 3-1,3 1 13,0 0-35,-1 0 37,0 0 8,3 0 0,0 1 10,0 5-9,2 1 16,0 1-16,0-2 8,0-1-9,6-2 13,6-2-13,1-1-31,-1 0-36,-4 0-145</inkml:trace>
  <inkml:trace contextRef="#ctx0" brushRef="#br0" timeOffset="1188">0 191 103,'0'0'40,"0"0"19,0 0 15,0 0-8,0 0-23,0 0-8,0 0 0,0 0-12,0 0 7,0 0-21,0 0 4,0 0-6,0 0-4,0 0-2,0 5-1,3 2 0,-3-4 0,2 4 0,0-6 2,0 3-8,2-1 16,-2-3-19,3 1 9,-1-1-20,1 0-2,-2 0 14,1 0 8,-2 0-2,0 0-5,0 0 14,-2 0-10,0-1 12,0-2-10,0 2 2,0 1 5,0-3-6,0 3 1,0-1 10,0-2-11,0 2 18,0 1-17,0-3 16,0 3-17,0 0-15,0 0-49,0 0-30,0 0-11,0 0 50,0 0-20</inkml:trace>
  <inkml:trace contextRef="#ctx0" brushRef="#br0" timeOffset="2494">20 16 25,'0'0'98,"0"0"-45,0 0-7,0 0-1,0 0-23,0 0-9,0 0-12,0 0-2,0 0 3,0 0-4,0 0 3,0 0-1,0 0 1,0 0 9,0 0-4,0 0-6,0 0-2,2 0-8,5 0 9,-2 0-8,-1-2 8,-2 0-7,-2 0 8,0-2 1,0 2 6,0 0 4,0 2 8,0-2 14,0 2-15,-6 0-15,-1 0-1,0 0-4,0 0 1,3 0 0,2 4 0,2-2 0,0 2-1,0-2 4,0 0 2,0 0-2,0 0-4,2 0-29,4-2-60,-1 2-142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4:37.9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41,'0'0'134,"0"0"-58,0 0-9,0 0 21,0 0 0,0 0-45,0 0 6,0 0-20,0 0 13,0 0-15,0 0 11,0 0-10,0 0-9,0 0 10,0 0-17,0 0 19,0 0-19,0 0 30,0 0-36,0 0 15,0 0-11,0 0-2,0 0-3,0 0-3,0 0-4,0 0-16,0 0 18,0 0-29,0 0 6,0 0-58,0 0-51,0 0-201</inkml:trace>
  <inkml:trace contextRef="#ctx0" brushRef="#br0" timeOffset="8288">1163 202 133,'0'0'69,"0"0"-44,0 0-15,0 0-10,0 0-2,131-6-12,-111 6-61</inkml:trace>
  <inkml:trace contextRef="#ctx0" brushRef="#br0" timeOffset="38830">9555 290 67,'0'0'157,"0"0"-66,0 0 36,0 0-84,0 0-13,0 0-30,0 0-72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6:55.4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85,'0'0'189,"0"0"-70,0 0-34,0 0 16,0 0-22,0 0-24,0 0 3,0 0-11,0 0 15,0 0-41,0 0 18,0 0-38,0 0 15,0 0-16,0 0-2,0 0-11,0 0-88,6 1-45,-2 1-184</inkml:trace>
  <inkml:trace contextRef="#ctx0" brushRef="#br0" timeOffset="42414">643 8752 170,'0'0'250,"0"0"-109,0 0-11,0 0 0,0 0-6,0 0-43,0 0 10,0 0-15,0 0 2,0 0-35,0 0-24,0 0-10,0 0-8,0 0-2,0 0-54,0 0-45,0 0-68,2 0-21,0 0-165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7:32.4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175-4 189,'0'0'179,"0"0"-105,0 0 8,0-4-26,0 4-14,0 0-6,0-2-7,0 2 11,0 0-15,0 0 8,0 0-11,0 0 8,0 0-17,0 0 10,0 0-11,0 0-4,0 0-2,0 0-6,0 0 3,0 0 4,0 0 4,0 0-9,0 0 4,0 0-5,0 0 20,0 14-1,-9 9-19,-3 5 8,-3 7-6,-3 6-6,-1 0 13,-2 0-17,1-5 14,0-3-13,6-7 6,4-7-13,1-5 2,5-6-12,0-4 17,4-2-30,0-2 0,0 0-42,0 0-7,0 0-38,0-6-60,0-2-104</inkml:trace>
  <inkml:trace contextRef="#ctx0" brushRef="#br0" timeOffset="501">125 9 196,'0'0'182,"0"0"-101,0 0 24,0 0-17,0 0-10,0 0-40,0 0 12,3-9-11,0 9 2,3 4-8,3 15-14,-1-1 7,6 9-26,-1 1 15,3 7-7,-1-2-5,-1-1-1,-1 3 5,1-7-7,-5 3-10,-1-8-18,-1-5-29,-2 0 2,-5-12-54,0 2-15,0-8-105</inkml:trace>
  <inkml:trace contextRef="#ctx0" brushRef="#br0" timeOffset="863">41 278 170,'0'0'250,"0"0"-153,0 0-60,0 0 21,0 0-26,0 0 8,0 0-24,44-23 10,-23 17-17,-2 2 12,4-4-20,-1 4 1,1 2-2,1 2-48,-6 0-102,-5 0-202</inkml:trace>
  <inkml:trace contextRef="#ctx0" brushRef="#br0" timeOffset="1225">503 149 54,'0'0'176,"0"0"-35,0 0-46,0 0 5,0 0-8,0 0-24,0 0 10,-23-35-29,14 30 13,0 0-17,0 1 11,0 0-21,-2 0-8,2 4-12,-2 0-15,0 0 0,0 0-2,2 8-5,3 11 4,0-5 2,6 2-14,0 3 15,0-5-12,0-4 12,12 2-1,-1-8-19,1 1 1,-2-5-20,3 0 24,1 0-18,-3 0 22,3-9-17,-5-5 11,-1 2-6,-3 2 4,-3-3 16,-2 7-10,0 2 6,0 0 14,0 4 0,0 0 6,0 0 6,0 14-16,0 9 3,0 7 0,0 3-5,0 8 14,0 0-14,-2-1 16,2 1-15,-3-8 3,3-3-5,0-7 0,0-5-10,0-4-52,0-5-34,0-8-90,0 4-140</inkml:trace>
  <inkml:trace contextRef="#ctx0" brushRef="#br0" timeOffset="1831">391 359 228,'0'0'126,"0"0"-77,0 0 8,0 0-3,0 0-12,0 0 2,0 0-12,27-14 17,-17 10-26,4 0 8,1 0-24,2 2 4,0-2-10,3 0-1,3-1-13,-6 1-83,-5 4-86</inkml:trace>
  <inkml:trace contextRef="#ctx0" brushRef="#br0" timeOffset="2141">698 213 82,'0'0'146,"0"0"-64,0 0 8,0 0 1,0 0 0,0 0-28,0 0 16,0-13-32,0 9 16,0 4-34,0 0 14,0 0-17,0 0-7,0 0 0,0 0-13,0 0 22,0 0-27,0 0 1,0 17 8,0 1-10,0 2 1,5 2 0,1 1-1,4-1-1,-2-7 1,3 1 0,3-6-6,-3-1 6,1-5-1,0-3-5,1-1 5,1 0 1,-1-1-6,1-16 6,-3-1-10,-5-6 10,-1-3-7,-5-4 1,0 7 5,0-3 0,0 9-14,-7 0 8,3 9-38,-2 5-57,1 0-76,3 4-330</inkml:trace>
  <inkml:trace contextRef="#ctx0" brushRef="#br0" timeOffset="2851">997 172 146,'0'0'206,"0"0"-103,0 0 5,0 0-29,0 0-4,0 0-34,0 0-1,0 10 2,0 4-6,0 3 9,0 3-6,0 2 6,0-5-31,0 3 7,0 1-20,0-7 5,0 0-6,0-6 0,0-2-2,0-2-30,2-4-31,-2 0-77,0 0-35,0-4-140</inkml:trace>
  <inkml:trace contextRef="#ctx0" brushRef="#br0" timeOffset="3617">995 31 232,'0'0'247,"0"0"-123,0 0 5,0 0-38,0 0-13,0 0-35,0 0-7,0 0-1,0 0-6,0-4 17,0 4-27,0 0 10,0-4-29,0 0 0,0-5-60,0 3-90,-4 2-194</inkml:trace>
  <inkml:trace contextRef="#ctx0" brushRef="#br0" timeOffset="4648">1155 245 243,'0'0'191,"0"0"-45,0 0-9,0 0-4,0 0-42,0 0-4,0 0-25,0 0 16,0 0-21,0 0 6,0 0-19,0 0-17,0 0-12,0 0-9,0 0-12,0 0-30,0-4-67,0 4-113,4-4-120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7:43.0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 3 38,'0'0'30,"0"0"-8,0 0 14,0 0-9,0 0-2,0 0-12,0 0 14,0-3-2,0 3 5,0 0-23,0 0 10,0 0-17,0 0 5,0 0-5,0 0 0,0 0 0,0 0 0,0 0 15,-2 0 1,2 0 19,-2 0-18,0 0 13,2 0-14,-2 0-2,2 0-12,0 0 12,0 0 11,0 0-2,0 0 6,0 0-16,-4 0 16,4 0-28,0 0 18,0 0-18,0 0-1,0 0 0,0 0 1,0 0 9,0 0-9,0 0 17,0 0-17,0 0 27,6 0 9,11 0-6,1 0-13,5 0-5,-1 0-3,5 0-9,-3 0-2,3 0-9,-5 0-6,5 0-69,-6 0-39,-5 0-98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9:37.2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58 32,'0'0'40,"0"0"8,0 0-15,0 0 26,0 0-13,0-10-2,0 6-18,0 4 1,0 0-7,0 0-20,0 0 0,0 0 1,0 0-4,0 0 9,0 0-4,0 0 0,0 0-2,0 0 12,0 0-2,0 0 10,0 0 0,0 0 18,0 0-22,0 0 11,0 0-9,0 0 16,0 0-14,0 0 2,0 0 7,0 0-2,0 0 9,0 0-17,0 0 9,0 0-27,0 0 17,0 0-18,0 0 16,0 0 0,0 0 6,0 0 7,0 0-13,0 0 14,0 0-24,0 0-3,0 0 5,0 0-16,0 0-27,0 0-79,7 0-147</inkml:trace>
  <inkml:trace contextRef="#ctx0" brushRef="#br0" timeOffset="1516">15 196 29,'0'0'68,"0"0"-23,0 0-17,0 0 24,0 0-17,0 0 5,0 0-8,0 0 0,0-4-12,0 4 0,0 0 9,0 0-9,0 0 19,0 0-19,0 0 8,0 0-22,0 0 12,0 0-6,0 0 7,0 0 1,0 0-7,0 0 10,0 0-22,0 0 15,0 0-15,0 0 9,0 0-9,0 0 15,0 0-9,0 0-7,0 0 0,0 0 0,0 4-1,0-4-5,0 0 5,0 0-9,0 0 4,0 0-22,0 0 21,2 0 7,0 0 0,1 0-1,-3 0 2,0 0-3,0 0 2,0 0-7,0-4 7,0 4-1,0 0-12,0 0-3,-3 0 16,-1 0 0,-3 0 18,2 0-18,3 0 15,0 9-14,2-5-2,0 1 1,0 4-2,0-5 2,0-4 2,0 0 25,0 0-15,6 0 3,-1 0-14,0 0 12,2 0-12,-5-4-2,0-1-8,0 0-7,-2 2-14,0 3-32,0 0-97,0 0-190</inkml:trace>
  <inkml:trace contextRef="#ctx0" brushRef="#br0" timeOffset="5009">39 0 67,'0'0'50,"0"0"-17,0 0 13,0 0-12,0 0 9,0 0-24,0 0 5,0 0-8,0 0 6,0 0-4,0 0-5,0 0 6,0 0-6,0 0 20,0 0-21,-2 0 6,0 0-17,-1 4-1,1 0 2,0 0-2,2 2 1,0-2-1,0 0 0,0-4 1,0 4-5,0-2 11,0 2-14,0 0 14,0-4-7,0 4 0,0-4 2,2 0 12,3 0-14,-1 0 0,-2 0 7,3 0-14,-3 0 11,-2 0-6,0 0 2,3 0 0,-3 0 8,0 0 1,0-4 15,0 0-24,0-4 1,0 2 5,0-2-12,-3 4-5,-1 2-18,-1 2-30,1 0-42,1 0-156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49:40.6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211 211 104,'0'0'94,"0"0"0,0 0-9,0 0 16,0 0-45,0 0-6,0 0-26,0-2-3,0 2 2,0 0-10,0 0 12,0 0-12,0 0 21,0 0-21,0 0 26,0 0-24,0 0-1,0 0-14,0 0-10,0 0-39,0 0-82,2 0-198</inkml:trace>
  <inkml:trace contextRef="#ctx0" brushRef="#br0" timeOffset="3845">29 0 38,'0'0'39,"0"0"-8,0 0 3,0 0-11,0 0 14,0 0-25,0 0-12,-29 41-19,29-41-158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08.2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0 192,'0'0'235,"0"0"-135,0 0-43,0 0-3,0 0-2,0 0-20,0 0-19,0 0 33,0 0-6,0 0 19,0 0-24,0 0 11,0 0-27,0 0-4,0 0-15,0 0 0,0 0-15,0 0-69,7 0-57,-1 4-87</inkml:trace>
  <inkml:trace contextRef="#ctx0" brushRef="#br0" timeOffset="3672">1417 40 149</inkml:trace>
  <inkml:trace contextRef="#ctx0" brushRef="#br0" timeOffset="19143">6805 311 163,'0'0'176,"0"0"-117,0 0-33,0 0-26,0 0-16,0 0-109,0 0-24</inkml:trace>
  <inkml:trace contextRef="#ctx0" brushRef="#br0" timeOffset="21263">7433 192 62,'0'0'88,"0"0"-65,0 0 13,0 0-2,0 0-6,0 0-27,0 0 31,0 8-32,0-8-3,0 0-97,0 0-101</inkml:trace>
  <inkml:trace contextRef="#ctx0" brushRef="#br0" timeOffset="22149">7716 94 371,'0'0'156,"0"0"-91,0 0-6,0 0-17,0 0 20,0 0-16,0 0 26,74 132-26,-64-82 1,-7 5-39,-3 1 9,-13 8-17,-43 16-64,2-10-119,-2-15-401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1:36.1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181-6 64,'0'0'160,"0"0"-75,0-4-17,0 4-16,0 0 13,0 0-38,0 0 6,0 0 5,0 0 8,0 0-10,0 0 1,0 0 0,0 0 0,0 0-1,0 0-17,0 0 16,0 0-21,0 0 22,0 0-16,0 0 6,0 0-7,-2 0-10,-2 9-5,-5 5 3,0 4-9,-2 1 9,-2 7-9,-1 1 8,3-4-7,-3 5 1,5-5 0,1-5 0,1 0-5,2-3 4,-2 1-24,3-2-9,-2 1-24,-1-1-13,-2-2-23,-2 7-11,0-5-54,1-2-95</inkml:trace>
  <inkml:trace contextRef="#ctx0" brushRef="#br0" timeOffset="540">139 50 55,'0'0'107,"0"0"-44,0 0-5,0 0 36,0 0-21,0 0-12,0 0-19,2-25 18,-2 25-11,0 0-11,2 0-12,1 10-10,1 5 14,0 1-1,1-2 1,2 9-14,-3-5 3,3 1-18,-3 3 6,1-3-6,2-5-1,-3-2 0,-2-1 7,3-3-14,-5-2 14,2-6-16,-2 0 10,2 0-2,0 0-8,2 0-14,6-6 10,-1-11 7,5-1 5,1-5 2,3-1-2,-1-3-2,4 5 2,-3 3 1,-1 1 0,-1 10-1,-5-2 0,-2 10 1,-2-5-4,-5 5-2,0 0 8,3 0-2,-3 0 0,0 9 23,-2 5-10,0 0 8,0 5-3,0-3-2,0 4 10,-7 3-19,-2 4 9,0-5-14,3 5 22,-3-5-23,4-3 9,1-1-10,-1-4 0,5 1 0,0-7-8,0 2 7,0-6-62,0-4-12,0 0-54,-2 0-73,0 0-304</inkml:trace>
  <inkml:trace contextRef="#ctx0" brushRef="#br0" timeOffset="1845">598 103 45,'0'0'206,"0"0"-69,0 0-26,0 0-18,0 0 2,0 0-32,0 0 2,0-4-4,-2 4-29,-7 0-5,1 0-21,-2 0 8,-1 0-12,-2 10 2,-1 2-3,2 7-2,-2-1 1,1 1 0,3 3 0,6 1 1,2-1-2,2-3-5,0-1 4,0-4 4,9-1-10,4 1 7,2-8 1,1 2-1,3-8 1,-2 0-9,1 0-18,-3 0 12,1-4-16,-3-10 13,-1 0 5,-3-5 12,-5 3 2,-2-3 0,-2 1 7,0-1 5,0 5 25,-9-4-9,-1 3-2,-2-1-25,-1 2 11,1 4-12,-1 1-2,-3 1-40,5 6-75,1 2-148</inkml:trace>
  <inkml:trace contextRef="#ctx0" brushRef="#br0" timeOffset="7116">781 72 152,'0'0'115,"0"0"-36,0 0 2,0 0 0,0 0-26,0 0-15,0 0 11,0 0-9,0 0 7,0 0-18,0 0 3,0 0-8,0 0 10,0 0-13,0 0 1,0 0 4,0 0-9,0 0 8,0 0-20,0 0 13,0 0-19,0 0 13,0 0-12,0 0 6,0 4-1,0 0 4,0 1 1,0 5-10,0-2 18,0 2-4,0 4 12,0 3-27,3 1 29,-1 1-24,0 3 7,1-3-12,1-1-1,0 0 1,0 1-1,1-5 0,-1-1 7,-1-3-8,2 2 1,-3-6 0,0-2-7,0 0 6,0 0-16,0 1-11,-2-5 8,3 1-10,-3-1 24,0 0-14,2 0 20,-2 0-6,0 0 6,0 0-8,0 0 0,0 0 8,2 0 0,0 0 18,3-10-16,2-4 14,-1-4-16,3 1 9,3-1-8,-4-5-1,5 5 0,1-7 1,-1 5-1,3-1 1,-3 5-2,1-3-37,-3 5-36,-5 6-86,-4 6-104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1:47.1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350 12 58,'0'0'72,"0"0"-37,0 0 18,0 0 13,0 0-9,0 0 15,0 0 0,2 0 9,-2 0-22,0 0 7,0 0-15,0 0-1,0 0-5,0 0-13,0 0-2,0 0-10,0 0 14,0 0-16,0 0 14,-2 0-22,-9 0 1,-2 0-11,-3 0-3,2 0 3,-1 0 0,-1-4-1,1 2 2,1-2-2,1 4 2,-1 0-1,1 0 0,0 0 0,2 0 0,2 0 0,3 0-1,-2 0 2,4 0-4,2 0 10,0 0-12,-1 0 6,3 0-1,-2 0 2,2 0 0,0 0 14,0 0-6,0 0 10,-2 0-19,2 0 18,0 0-18,-2 0 4,2 4-4,-4 2-1,-2 6 1,2 6 0,-2 4 12,-1 2-13,-3 3 7,0 5-1,-1-2-9,-1 2 9,4-2-8,-3-2 2,3-5 0,0-1 0,3-4 1,1-4-2,0-6 8,-1 2-14,0-2 17,3-4-11,0 0 2,2-4-2,0 0 0,0 0-9,0 0 9,0 0-26,0 0 26,9 6-1,4-6-6,2 4 15,2 0-9,1 0 2,-3 0 0,1-2 0,-3 6 0,1-4-1,-6 2-8,-1-2-14,-3 0-32,-2 0 1,-2 0-24,0 1-4,0-4-41,0 7-87</inkml:trace>
  <inkml:trace contextRef="#ctx0" brushRef="#br0" timeOffset="1035">272 217 183,'0'0'150,"0"0"-46,0 0 10,0 0-34,0 0-14,0 0-17,0 0-1,0-8-1,0 2-6,0 2-4,0-4-21,0 4 11,5-6-26,4 2 3,1 2-4,7-2-1,-2 4 0,3 0 0,-1 4 1,-3 0-9,-3 0 8,-2 0 2,-2 8 33,-5 6-33,-2 0 16,0 6-4,0-2-6,-11 6 5,-9-2-12,-5 5 0,1-5-6,-1 0-10,3-4-23,6-8 33,5-2 0,7-4 5,4-4 1,0 0-1,0 0-14,0 0-11,0 4 26,7-2 0,3-2-7,6 4 9,-1-4-4,-1 0-9,2 4-51,0 0-26,-3 0-61,-2-4-106</inkml:trace>
  <inkml:trace contextRef="#ctx0" brushRef="#br0" timeOffset="1591">616 203 384,'0'0'170,"0"0"-66,0 0 6,0 0-25,0 0-33,0 0-33,0 0 17,-38-4-12,26 4 7,-1 4-31,-1 6 15,2 4-14,-1 2 12,1 3-7,5-1-5,3 4-2,4-4 2,0 0-2,0-4 2,0-4-8,9 2 8,1-8-1,4 2 0,1-2-1,4-4 1,-1 0-21,-1 0 3,4-10-17,-6-2 16,1-2-10,-8-4 22,-3 0-3,-5-4 10,0-1 0,0 5 0,-9-4 8,-2 4-7,0 4-2,2 6 2,0 0-2,3 8-18,-2 0-102,4 0-111</inkml:trace>
  <inkml:trace contextRef="#ctx0" brushRef="#br0" timeOffset="2100">832 191 185,'0'0'228,"0"0"-111,0 0 4,0 0-20,0 0-22,0 0-31,0 0-13,-29 0 4,16 4-31,-1 10 7,1 4-14,2 0 8,-3 8-8,8-3 4,-1-1-5,7 0-1,0-4 0,0-4-8,0 0 8,11-2 2,3-6-1,-1-2 2,2-4-4,1 0-12,0 0 7,-1-6-6,1-10 1,-5-2 11,-2-4-8,-7 0 2,-2 2 14,0-2-11,0-1 10,-6 5-7,-3 0 1,-3 6 0,-1 2-26,5 6-71,-2 0-120</inkml:trace>
  <inkml:trace contextRef="#ctx0" brushRef="#br0" timeOffset="2696">1031 105 114,'0'0'219,"0"0"-113,0 0-60,0 0 32,0 0-16,0 0-9,0 0-22,0 42-3,0-16 7,0 0-5,0 2 8,0 2-25,-2-2 13,-3-1-26,3-5 13,2-8-13,0-2 0,0-2 0,0-10-2,0 0 0,0 0-17,0 0 1,0-4-3,4-14 20,5-4-25,0 0 11,0-1-18,-2 4 16,1 2 7,-1 7 8,-2 6 2,2 4-10,-3 0 10,0 0 0,1 4 29,-3 14-19,0 0 17,1 1-5,-3-1-15,0 0 9,0-2-15,0-6-2,0 0-3,0 2-10,0-8-70,0 2-79,0-2-224</inkml:trace>
  <inkml:trace contextRef="#ctx0" brushRef="#br0" timeOffset="3400">1203 115 48,'0'0'164,"0"0"-93,0 0-26,0 0 20,0 0 4,0 0-19,0 0-14,35 0 15,-20 0-2,4 0-10,-1 0-17,-1 0 8,-1 0-23,-5 0 2,-1 4-3,-4-4-4,-4 0 5,0 0-7,-2 0 19,0 4-6,0-4 22,0 10-15,0-2 6,0 6-15,0 0-5,-4 4-4,0 0-2,-2 4 0,2 0 7,0 5-14,-1-1 17,1-2-16,4 2 6,0-4 0,0 0 0,0-4 0,0 4-1,0-3 2,0-5-2,0 4 2,0-4-2,0-2-3,0-2 4,0-2 8,0-4-7,0-4-1,0 0-1,-6 0 1,-4 0-3,-1 0-4,-3 0 10,-1 0-4,-1-4 1,1-4 0,-1 2-1,3-2 0,-1 4 0,3-2-9,3 2-10,-2 4-34,4-4-15,-1 4-84,5-4-114</inkml:trace>
  <inkml:trace contextRef="#ctx0" brushRef="#br0" timeOffset="4692">1510 378 87,'0'0'277,"0"0"-114,0 0-75,0 0 6,0 0-22,0 0-30,0 0-15,-4 0-11,4 10 19,0-6-15,0 6 16,0-6-14,0 0-4,0 0-17,6 0 5,-1-4-6,0 0-6,-1 0 6,1 0-20,-1 0 4,-2 0-20,0-4 13,-2 0 4,0-4 12,0 2-6,0-2-3,0 4 15,0 2-17,-2 2 17,2 0 2,-2 0 10,2 0-10,0 0 7,0 0-7,0 0 6,0 6 0,0 2 2,0 2 24,0 2-17,2-2 21,5 4-9,-5 3 5,-2 1-20,0 0 7,-7 6-14,-17 2-6,-12 8-59,3-10-117,4-2-403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01.6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107 0 208,'0'0'114,"0"0"-55,0 0 19,0 0 3,0 0-47,0 0 0,0 0-6,0 0 17,0 0-7,0 0 2,0 0 15,0 0-10,0 0 4,0 0-19,0 0 6,0 0-17,0 0 7,-2 14-24,-6 0 12,-2 8-7,-1 0 5,-2 8 3,1 2-14,-1 0 1,0-2 5,4-3-14,0-1-7,5-8 1,0-8-25,4-2-15,0-4-31,0-4-33,0 0-32,0 0-116</inkml:trace>
  <inkml:trace contextRef="#ctx0" brushRef="#br0" timeOffset="512">74 22 228,'0'0'147,"0"0"-62,0 0-8,0 0-11,0 0-25,0 0-20,0 0 11,6-8-15,-1 8 28,0 0 14,4 4 24,-1 6-33,1-2-12,3 6-8,-2 0-15,1 2 6,3 2-19,-3 0 12,3 0-14,-3 4 9,-3 0-8,2-4-1,-6 0 0,1-1 0,-3 1 0,-2-8-27,0 2 11,0-2-39,0-6 4,0 0-24,0 0 10,0-4-69,0 0-136</inkml:trace>
  <inkml:trace contextRef="#ctx0" brushRef="#br0" timeOffset="969">97 209 98,'0'0'212,"0"0"-95,0 0-30,0 0-22,0 0-34,0 0-3,0 0-12,0 0 14,0 0-13,0 0 9,0-4-14,2 4 5,4 0-5,3 0-4,0 0 4,2-4-12,2 4 1,1-1 5,-1-3-12,5 0 1,-3 4-8,6 0-75,-5 0-45,-8 0-117</inkml:trace>
  <inkml:trace contextRef="#ctx0" brushRef="#br0" timeOffset="1990">94 205 39,'0'0'72,"0"0"-5,0 0 13,0 0-15,0 0 2,0 0-15,0 0 0,-14 0-12,12 0-1,0 0-6,-2 0-14,-3 0 5,1 0-12,1 0 23,-2 4-17,3-4 5,2 5-22,-1-5 9,3 0-8,0 0-2,0 0 7,0 0 0,0 0 19,0 0-17,0 0 11,0 0-20,0 0 16,3 0 4,7 0 2,2 0-5,1 0-11,3 0 4,1 0-8,0 0-4,-2 0 8,-1 0-12,-4 0-15,1 0-14,-3 0-27,-2 0-49,-2 0-54,-1 4-103</inkml:trace>
  <inkml:trace contextRef="#ctx0" brushRef="#br0" timeOffset="2591">317 68 110,'0'0'187,"0"0"-99,0 0 2,0 0-9,0 0-8,0 0-18,0 0 30,0 0-5,0-4 6,0 4-16,0 0-20,0 0-9,0 0-24,0 0 9,0 0-25,0 0 19,2 0-13,2 12 18,-1-2-8,-1 8 8,-2 0-12,0 4-7,0 4 14,0 0-20,0-4 7,0 1-4,0-5-6,0-2 7,0-2-11,0-4 7,0-6-1,0 4 1,2-4 0,0-4-10,5 0 20,-2 2-20,3-2 4,1 0 6,3 0-8,-1 0 8,3 0-1,-2 0-17,-1 0 5,3 0-46,-3 0-50,-2 0-60,-2 0-82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08.7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118 215 84,'0'0'203,"0"0"-70,0 0-49,0 0 2,0 0-9,0 0-38,0 0-8,0 14-20,0 4 16,0 4-26,-8 4 17,-5 2-17,-1-1 11,-1-1-12,-5 2 0,5-6-43,-1-4-153</inkml:trace>
  <inkml:trace contextRef="#ctx0" brushRef="#br0" timeOffset="79720">35 0 54,'0'0'137,"0"0"-52,0 0 20,0 0-24,0 0-22,0 0-13,0 0 9,-29 0-3,27 2-10,0 2 17,2-4-16,-2 4-2,2-4-41,0 0 12,0 4-11,0-4 0,0 0-1,0 4 0,0-4 0,0 0-24,0 0-8,0 0-31,0 0 1,4 0-22,5 0-7,0 0-141</inkml:trace>
  <inkml:trace contextRef="#ctx0" brushRef="#br0" timeOffset="80441">108 157 41,'0'0'52,"0"0"1,0 0-24,0 0-13,0 0 7,0 0-5,0 0 14,0-13 9,0 13 26,-3 0 8,1 0-7,0 0-10,0 0-9,0 0-10,0 0-26,0 0 6,-4 0-19,6 0 3,0 5 0,0 3-3,0-2 0,0 2 1,0-4 8,0 2 8,0 2 12,0-4-27,0-4 17,0 4-18,0-4-1,0 0 0,6 0 0,-2 0-20,0 0 2,-2 0 4,-2 0-21,2 0 28,-2-4 1,0 0-1,0 0 5,0 4 2,0 0 0,-4 0 8,-2 0-2,1 0-6,0 8 4,3 2 2,2-2-12,0 0 14,0-2-16,0-2 8,12-4 0,-4 0-85,-1 0-215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4:38.8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92 0 98,'0'0'182,"0"0"-90,0 0 8,0 0-11,0 0-11,0 0-27,0 0 1,0 0 10,0 0-23,0 0 17,0 0-37,0 0 23,0 0-32,3 0 25,-1 6-15,0 2 13,0 4-5,0-2-11,0 3-3,-2 1-13,0 0 13,0 0-8,-2 3-12,-13 1 2,-17 0-60,3 0-87,2-5-112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09.6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112 0 48,'0'0'189,"0"0"-74,0 0-38,0 0-1,0 0-1,0 0-23,0 0 10,0 0-30,-6 0 7,0 0-33,-5 0 7,-1 9-12,1 0 9,-1 9-9,0 0 0,1 4 0,0 4 6,2 6-8,2-6 2,5 2-1,2-2 0,0-8 0,0 0-1,4-6 1,12-6-1,-1 2-6,4-8 6,0 0-8,1 0 9,1 0-25,-4-8 5,-5-2-16,-6 2 11,-3-2 8,-3 2 15,0-2 1,-5 2 2,-9 3 8,3-4-8,1 5 11,-2 0-5,5 4 22,3 0-20,2 0-9,2 0 1,0 0 0,0 0-2,0 8-4,0-3 2,9 4 4,-3-1-1,4 2 2,-4 3 7,-2-4-8,1 4-1,-5 0 9,0 1-8,0 0-2,0-2-2,0 2-17,-7-1-85,3-8-130</inkml:trace>
  <inkml:trace contextRef="#ctx0" brushRef="#br0" timeOffset="625">234 147 52,'0'0'170,"0"0"-83,0 0-37,0 0 41,0 0-30,0 0-21,0 0-24,0 23 10,0-11-9,0 2 1,0 0-10,2 3-6,3-8 1,-1 0 5,2 0-15,4-5 16,-1 0-16,-1-4 14,4 0-14,1 0 7,1-4 0,-1-9-6,3 0-8,-5-5 13,-1 0 2,-2 4-8,-6 1-12,-2 0 5,0 9-15,0 3-4,0 1-81,0 0-133</inkml:trace>
  <inkml:trace contextRef="#ctx0" brushRef="#br0" timeOffset="1037">553 160 87,'0'0'187,"0"0"-83,0 0-55,0 0 13,0 0-23,0 0-20,0 0-2,-40-8-2,29 12 8,4 10-10,0-2 8,3 6-13,1-4 5,3-1-6,0 0 3,0-3-10,0-2 0,5-4 0,7 1 0,-4-5-1,3 0-14,3 0-3,-3 0-9,-2-9-11,0 0-40,-3-4 24,-1-1 2,-5 2-26,0-2 20,0 5 26,0-4 24,0 8-4,0 1 12,0 4 7,0 0 3,0 0 12,0 13 8,4 5-1,6-4 0,0 3 29,1 1-45,-1-9 20,-3-1-32,2-8 12,1 5-3,-4-5 32,-2 0-8,1 0-8,-1-9-14,-4 1-11,0-6-2,0 5-9,0-4 9,0 4-38,0 4 11,0 1-1,2 0 17,6 4 11,0 0 1,1 0 4,1 8 44,-2 2-4,1 2-8,-5-2-1,-2 3-28,0 0 5,-2-3-5,0-2-4,0-4 12,0 1-14,0-5 8,0 0-9,0 0 0,0-5-8,0-8-5,0-4-3,0 3-19,6 5-35,15-4-16,0 4-77,-3 4-28</inkml:trace>
  <inkml:trace contextRef="#ctx0" brushRef="#br0" timeOffset="1789">980 174 98,'0'0'176,"0"0"-75,0 0-46,0 0 14,0 0-43,0 0-7,0 0-7,-40-32 1,30 32-5,0 0-8,1 14 10,1 0-9,0 8 22,2 0-23,4 0 16,2 0-16,0 0 1,0-8-1,0-1-6,6-8 6,4-5 0,3 0 1,1 0-1,-1-14 14,0-4-13,1-4-2,-4-4 2,0-1-1,-6 0 0,-2 0 1,-2-4-2,0 0 2,0 4-2,-4 1 2,-3 4-2,0 13 1,3 4 0,4 5-1,0 0-34,0 13 22,0 6 13,0 7-7,4 6 16,3 3-19,0-4 20,0 1-20,3 2-19,0-6-121,-4-10-49</inkml:trace>
  <inkml:trace contextRef="#ctx0" brushRef="#br0" timeOffset="2315">980 174 149,'150'-40'200,"-150"48"-93,0 2-35,-5 7-10,1 1-13,0 5-27,2-1 17,-1 0-15,3-4 18,0-4-36,0-2 0,0-8-6,0 1 0,5-5-1,3 0-16,4 0 5,-1-17-30,-2-5-34,2 3-24,-4-8 11,-5 10-12,0-1-13,-2 9 111,0 1 3,0 8 69,0 0-20,0 4 2,4 10-33,3 3 7,0 5-24,2-4 12,4 4-13,-1-9-14,-1-3-194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12.3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8 386,'0'0'166,"0"0"-78,0 0-36,0 0 0,0 0-39,0 0-11,0 0 8,0 0-9,0 86 5,0-55-5,0-3 2,0 2-1,0-6-3,0-1 1,0-11 0,0-2-1,0-6-6,0-4-3,0 0-22,0 0-7,0-10-8,0-12 31,0 0 6,0 3 10,0-3-13,0 10 13,0-2-1,0 10 2,0-2-3,7 2 9,3 0 0,4-4-6,1 2 15,4 2-16,-2-1 1,-1 1 3,-7-1-4,-3 0-70,-4 5-213</inkml:trace>
  <inkml:trace contextRef="#ctx0" brushRef="#br0" timeOffset="499">102 248 222,'0'0'225,"0"0"-145,0 0-17,0 0-25,0 0-4,0 0-22,0 0 5,38-6-11,-22-2 11,1 0-9,-1 2-8,-1-2 0,-6 3-6,-2 0-27,-4-4-18,-3 5 35,0-2 6,-8 2 9,-7 0-3,-1 4 4,1 0 10,2 0-1,-1 4 19,5 10-22,3 5 17,2 3-14,0 0 8,4-4-4,0 0 4,0-4-17,6-5 0,7-1 0,0-8-18,9 0-27,-1-4-82,-4-9-182</inkml:trace>
  <inkml:trace contextRef="#ctx0" brushRef="#br0" timeOffset="888">318 125 490,'0'0'150,"0"0"-78,0 0-30,0 0-6,0 0-36,0 0 12,0 0-12,-16 22 0,12-12-1,2 0 1,2 2-2,0-2-3,0-1 4,0 0 2,0 0-1,8-5 0,-1 6 0,0-6-1,-2 4 1,-1-2 0,-2 2 1,-2 6 3,0-2-3,0-2 16,-9 4-17,-4-1 16,-3-3-16,5 2 0,0-6 0,2-6-7,3 0-22,0 0-72,4-14-58,0 0-135</inkml:trace>
  <inkml:trace contextRef="#ctx0" brushRef="#br0" timeOffset="1279">452 171 401,'0'0'202,"0"0"-118,0 0-16,0 0-13,0 0-24,0 0-30,0 0 8,-10 67-9,10-49-1,0-4 0,0-2 1,7-2 0,0-6-18,2 1 17,1-5-22,2 0 10,3-5-23,1-9 2,-1-4 0,2-4 5,-5 0 28,-1 4-20,-3-5 20,-4 1 2,-2 0-11,-2 8 0,0-4-97,0 9-56,0 5-74</inkml:trace>
  <inkml:trace contextRef="#ctx0" brushRef="#br0" timeOffset="1652">745 0 333,'0'0'150,"0"0"-53,0 0-10,0 0-17,0 0-54,0 0 3,0 0-16,-20 66 17,13-38 5,1 9-11,2-3-3,-4 3-10,4-5-2,-1-2 1,3-6-29,2-6-58,0-5-17,0-9-63,0-4-153</inkml:trace>
  <inkml:trace contextRef="#ctx0" brushRef="#br0" timeOffset="1962">905 58 97,'0'0'365,"0"0"-224,0 0-73,0 0 6,0 0-15,0 0-49,0 0 0,0 51-10,-2-25 1,-5 6-2,0 3 8,3-3-14,-2 0-41,1-2-22,1-3-26,-1-9-74,2-8-136</inkml:trace>
  <inkml:trace contextRef="#ctx0" brushRef="#br0" timeOffset="2200">791 224 182,'0'0'176,"0"0"-95,0 0-16,0 0-9,0 0-27,0 0-18,0 0-3,90-12-8,-71 12 0,2-5-41,-5 5-84,-3-5-268</inkml:trace>
  <inkml:trace contextRef="#ctx0" brushRef="#br0" timeOffset="2405">1003 198 310,'0'0'192,"0"0"-95,0 0-55,0 0 5,0 0-32,0 0-1,0 0-14,-38 48 20,31-30-3,5 6 1,2-6 0,0 3-16,0-11 4,0 0 1,6-6-14,6-4 4,-1 0-3,3 0-33,1-6 1,-2-12-11,-1 2-36,-4-7 43,-1 9 19,-5-4 23,-2 10 0,0-2 0,0 10 8,0 0 31,0 0-17,0 0-13,0 14-8,0 0-1,0 2 0,0 3-2,4-5 2,4-6-90,-4-2-74</inkml:trace>
  <inkml:trace contextRef="#ctx0" brushRef="#br0" timeOffset="2809">1203 212 185,'0'0'258,"0"0"-140,0 0-43,0 0-14,0 0-2,0 0-43,0 0-15,-20 0 5,9 0-5,0 8-2,-3 2 3,4 6-4,0-2 2,4 8-1,1-3 1,3 3 0,2-4-1,0-4-7,0-6 8,4 2-10,8-6 8,1-4-8,2 0 1,3-4-18,-2-14 7,2-4-11,-5 0-18,-2-7 5,-4 3 29,-3 0 14,-2-2 2,-2 1 13,0-5 4,0 6 21,0-1-23,-2 9 0,-2 4 13,2 6-4,2 8-6,0 0-18,0 0 16,0 12-16,0 11 10,0 1-11,0 2 13,0 4-13,4-2 1,0-1-1,-1-5-20,1 0-44,1-12-106,-3-6-176</inkml:trace>
  <inkml:trace contextRef="#ctx0" brushRef="#br0" timeOffset="3313">1339 234 221,'0'14'190,"0"4"-115,0 3 13,0-7-31,4 0-20,5-6-37,3-4 10,0-4-9,2 0 14,-1-12-9,2-7-5,1 1-2,-3 0 2,-1 0 7,-3-4-6,-5 8 27,-4-3-29,0 7 10,0 2-10,-6 2 1,-5 6-1,-1 0-14,1 0-22,3 2-91,-2 6-219</inkml:trace>
  <inkml:trace contextRef="#ctx0" brushRef="#br0" timeOffset="3779">1793 153 116,'0'0'135,"0"0"-90,0 0 0,0 0 5,0 0 15,0 0-16,0 0 25,0-22-5,0 18 15,0 2 21,0 2-30,0 0-7,-3 0-27,3 0 8,-2 0-41,-2 0 0,0 2-8,-4 14 0,2 6-2,1 11 2,-1 3-1,2 4 1,1 5-1,-2-1 1,3-2 0,-2 3-41,2-9 7,-3-5-23,3-3-3,0-8-14,0-10-27,-3-2-32,3-8-121</inkml:trace>
  <inkml:trace contextRef="#ctx0" brushRef="#br0" timeOffset="4139">1657 377 155,'0'0'161,"0"0"-76,0 0-10,0 0-8,0 0-40,0 0-13,133-36-13,-104 22-2,-7 2-58,-6 3-162</inkml:trace>
  <inkml:trace contextRef="#ctx0" brushRef="#br0" timeOffset="4328">1882 230 137,'0'0'212,"0"0"-114,0 0 5,0 0-17,0 0-18,0 0-32,6 107-21,-6-85-5,0-4-9,0-4-2,0 0-1,-2-10-60,0-4-96,0 0-147</inkml:trace>
  <inkml:trace contextRef="#ctx0" brushRef="#br0" timeOffset="4512">1942 175 82,'0'0'165,"0"0"-109,0 0-39,0 0-11,0 0 6,0 0-12,0 0-45,55 32-31,-49-19 76,0 5 34,-2 4-9,-4 0-11,0-3 29,0-1 32,0-4 19,0-2-19,0-6-36,2-2-7,-2-4-26,0 0 8,0 0-13,0 0-1,0 0-3,2-14-30,0-4 10,3-4-2,1-1 12,4 1-43,-2 0 40,3 8 4,-2 6 11,-2 3 1,2 5 0,-5 0 0,3 9 26,-3 9 30,1 0-26,0 4-2,-3-4-22,-2 5 9,2-9-15,0-2-29,0-6-65,0-6-140</inkml:trace>
  <inkml:trace contextRef="#ctx0" brushRef="#br0" timeOffset="4948">2155 207 18,'0'0'259,"0"0"-123,0 0-58,0 0 11,0 0-31,0 0-15,0 0 5,-15 81-12,13-54 3,2-5-28,0-4 5,0-10-15,0 2-2,0-10 1,6 0 0,1 0-2,1 0-11,4-14 3,-1-4-17,0 0 15,0-4-24,0 3 12,-2 1-10,-3 6 23,2 8-5,-4 4 16,-2 0 0,0 0 2,-2 12 24,2 6-8,3 0 9,-3-3-7,2-3 9,2-6-19,-2-2 2,0-4-6,1 0 1,1 0 35,3-4-25,0-10-5,-2-9-4,1 1-15,-1 0 9,-3-6-4,-1 1 2,-3-5-1,0 2 1,0 6 0,0 2 5,0 9-4,0 9 25,-5 4 9,1 0-5,-1 22-30,1 9 0,4 5 1,0 0 5,0 1 11,0-3-17,0-2 0,0-1-5,0-11-58,0-4-105,2-10-219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18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79 133,'0'0'177,"0"0"-57,0 0-6,0 0-1,0 0-43,0 0 13,0 0-7,18 50-37,-14-24 6,-2 0-28,-2-3 6,0 7-23,0-2 0,0-6-11,0 0-48,0-5-61,-6-9-38,-3-2-54,3-6-158</inkml:trace>
  <inkml:trace contextRef="#ctx0" brushRef="#br0" timeOffset="669">76 151 26,'0'0'152,"0"0"-41,0 0-13,0 0 14,0 0-48,0 0-21,0 0-23,2 0 3,2 0 3,1 0-4,0-4 11,-1 0-13,1-2-4,-3-2-14,0-2 3,0 6-3,-2-4-1,0 2-1,0-2 1,0 4 6,-4 0-7,-5 4 33,-1 0-22,0 0-6,-1 12 2,-1 6-9,1 4 2,3 6 0,0 5 7,2-1 17,2 4 10,1-5-14,3-1 3,0-12-23,0 0 9,0-10-7,5-2-4,5-2 2,4-4-16,4 0-26,6-14-43,-3-4-43,-6 0-154</inkml:trace>
  <inkml:trace contextRef="#ctx0" brushRef="#br0" timeOffset="1119">198 83 72,'0'0'251,"0"0"-134,0 0-55,0 0 13,0 0-16,0 0-12,0 0-26,9 82 18,-7-57 2,-2 1-23,0-2-4,0-2-13,0-4 2,0-6 4,0-3-14,0-4 4,0-5-4,0 0-17,0-5-21,0-8 16,0-5-1,3-4 29,4 0-11,1-4 12,1 8-12,3 1 11,-1 7 1,-3 6 0,0 4 0,-2 0 10,1 8 39,-3 10-20,0 5 2,-2-1-15,2 0 9,-4-4-24,2 0 14,-2-6-15,0-3-11,0-9-64,0 0-83,0 0-221</inkml:trace>
  <inkml:trace contextRef="#ctx0" brushRef="#br0" timeOffset="1660">564 71 38,'0'0'176,"0"0"-61,0 0 12,0 0-10,0 0-19,0 0-34,0 0 6,0-8-28,0 20-22,0 6-7,0 4 0,0 4 15,0-2-18,0 5 4,0-7-13,-2 0 4,-2-8-5,1-4-38,-1-2-30,0-8-26,-4 0-41,4 0-167</inkml:trace>
  <inkml:trace contextRef="#ctx0" brushRef="#br0" timeOffset="1907">542 49 189,'0'0'169,"0"0"-106,0 0 28,0 0-4,0 0-42,0 0-28,0 0-7,103-45 0,-81 41 0,-2 4 10,-2 0-5,-5 0 35,-4 4-8,-4 6 12,-5 4-20,0-2-19,0 1 5,-16 5-4,-6 0-7,-3 0-2,3-4-10,1-2 3,6-2-2,3-6-25,6 0 2,2-4-4,4 0-13,0 0 8,0 0 9,4-8 24,8 8-2,-1 0-7,1 0 19,2 0-10,-1 0 2,1 4 11,-5 8 17,-3 2-8,-1-1 10,-5 5-30,0 0 22,0 0-16,-11 0 19,-4-2-25,-6 2 9,1-9-3,-3 4-1,4-8-6,1-1-29,3 0-29,-1-4-63,5 0-58,1-8-140</inkml:trace>
  <inkml:trace contextRef="#ctx0" brushRef="#br0" timeOffset="2479">859 75 143,'0'0'196,"0"0"-69,0 0-9,0 0-44,0 0-8,0 0-25,0 0 1,-59 0 7,47 14-6,-5 0-5,5 4-14,-5 8-2,4 0-22,0 1 15,6 3-14,5-4-2,2-2 0,0-7 1,0 0 1,4-8 0,5 3 1,3-10-2,1 2 0,1-4-35,3-4-33,-1-6-98,-5-3-151</inkml:trace>
  <inkml:trace contextRef="#ctx0" brushRef="#br0" timeOffset="2884">954 53 129,'0'0'184,"0"0"-64,0 0-6,0 0 7,0 0-50,0 0-12,0 0 13,0 40-24,0-18-8,0 0-12,0 6 7,0 1-24,-2-1 15,-7-2-25,1-4 14,3-4-15,0-5 1,3-4-1,2-1-7,0-7 6,0-1-3,2 0 2,10 0-16,-1 0 7,3 0-43,-4 0-31,-1 0-70,-5 0-64</inkml:trace>
  <inkml:trace contextRef="#ctx0" brushRef="#br0" timeOffset="3980">972 58 23,'0'0'113,"0"0"-37,0 0 9,0 0 11,0 0 2,0 0-41,0 0 11,0-18-20,0 18 5,0 0-18,0 0 4,0 0-15,0 0-11,0 0-4,3 0-8,7 0 18,6 4-18,2 1 7,0 4-2,0 0-3,-3 3-2,-1 2 13,-3 0 7,-2 0 8,-5 6-6,-2-2-14,-2 0 7,0 5-15,0-1 29,-17 0-18,-4 4-2,-1-4-10,-2-4 1,-1-1-1,5-3-43,-5-6-37,8-4-86,3-4-115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24.9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107 0 7,'0'0'300,"0"0"-115,0 0-54,0 0-2,0 0-38,0 0-19,0 0-27,0 0 0,0 0-12,0 0 15,0 0-15,0 0 2,0 0-1,0 0-18,-7 14-11,-6 8 3,0 4-12,-1 10 11,-1 10-6,2 10-1,-1 6 0,5-2-1,5 2-6,4-10 0,0-6-12,7-16 18,11-3-41,1-9 3,2-9-46,2-9-32,-4 0-67,-6 0-158</inkml:trace>
  <inkml:trace contextRef="#ctx0" brushRef="#br0" timeOffset="509">185 174 284,'0'0'163,"0"0"-59,0 0-26,0 0-20,0 0-19,0 0-13,0 0 1,0 18-1,0 8 22,0 2-29,0 6 10,0 6-29,0 0 10,0-4-10,0-4-16,0-2-59,0-7-61,0-14-46,-2-5-135</inkml:trace>
  <inkml:trace contextRef="#ctx0" brushRef="#br0" timeOffset="766">154 174 189,'0'0'185,"0"0"-104,0 0-15,0 0-8,0 0-42,0 0 12,0 0-22,115-26 14,-96 26-5,-1 0 2,-5 0-4,-4 0 22,-5 4 1,-1 10-16,-3 2 9,0 2-20,0 0 14,-5 0-22,-8 0 11,-2-4-11,-1-2 0,1-2-1,2-2-11,1-2-1,4-2-17,3-4 29,5 0-14,0 0-15,0 0-26,0 0 30,9 0 17,4 0 0,1 0 7,-1 0 2,-3 0-2,2 0 2,-5 14 7,-5-2-8,-2 2 16,0 0-6,0-2 14,-11 2-2,-5 0-5,-1-6 12,1 6-19,3-2 0,2-6-8,2 2-4,6-8-55,3 0-62,0 0-205</inkml:trace>
  <inkml:trace contextRef="#ctx0" brushRef="#br0" timeOffset="1290">375 254 91,'0'0'241,"0"0"-105,0 0-51,0 0-23,0 0-15,0 0-28,0 0 13,7 32-25,-5-14 12,0 0-18,2-2-1,1-2 0,-1 0 1,0-6-2,4-4-5,-4-4 5,0 0-31,3 0 7,-3-8-8,3-6 20,-3-4 2,-2 2-1,-2-2-5,0 4-6,0 0 22,0 6-2,0 8 3,0 0 1,0 4 17,0 14-16,0 8 6,0 6-8,4 4 19,2 0 3,-2 4-9,-2-1 8,-2-8-21,0-3 8,0-2-7,0-8 5,-6-4-4,-4-6 5,1-3-7,3-5-25,-1 0-110,1-9-226</inkml:trace>
  <inkml:trace contextRef="#ctx0" brushRef="#br0" timeOffset="1832">608 106 13,'0'0'159,"0"0"-93,0 0-24,0 0 11,0 0-2,0 0 14,0 0-2,2 68 25,-2-36-21,2-2-17,-2 6-30,0-4-9,0-2-11,0-2-2,0 2-24,0-12-102,0-4-141</inkml:trace>
  <inkml:trace contextRef="#ctx0" brushRef="#br0" timeOffset="2094">552 322 114,'0'0'134,"0"0"-50,0 0-36,0 0-5,0 0-23,0 0-4,0 0-9,91-6 12,-74-2 17,-2-2-26,1 2 3,0-2-13,-3 2 9,0-6-8,-4 6 0,-3-2-1,-1 2 0,-5-2 7,0-2-6,0 6 15,0-2-16,-7 4 16,-1 0-4,-3 4 18,-1 0-19,1 8-5,3 10-5,1 8-1,3 2 0,2 2 0,2 2 0,0-6 0,0-2 5,6-2-4,5-10-2,-2-2-5,2-2 5,5-8-38,-4 0-109,2-4-145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27.9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 3 163,'0'0'182,"0"0"-78,0 0 10,0 0-45,0 0-4,0 0-7,0 0 10,0-6-9,0 12-32,0 14 5,0 4-22,0 7 9,0 5-19,0 4 14,0 1-13,0-5-2,0 4 1,-2-8-31,-3-5-21,3-9-35,2-10-13,0-4-48,-2-4-67</inkml:trace>
  <inkml:trace contextRef="#ctx0" brushRef="#br0" timeOffset="264">0 37 58,'0'0'313,"0"0"-190,0 0-53,0 0-3,0 0-34,0 0-4,0 0-19,79-34 13,-56 34-22,0 0 31,-6 0-18,-1 12-2,-7 2-4,-5 4-6,-4 5 10,0 3-11,0 0 11,-15-2-12,-3 2 13,-4-8-12,4 1 0,1-5-1,3-10 1,5 0-1,5-4-12,4 0-18,0-4-12,0-6 25,13 2 3,3-1 13,-1 9-4,3 0 5,-5 0 0,0 0 1,-3 13 7,-4-3-8,-6 6 24,0-2-4,0 0 35,-2 0-12,-12 2 10,-1-2-31,2-4-2,-1-1-8,4-5-12,1 1 0,-1-5-55,6 0-30,2 0-73,0 0-127</inkml:trace>
  <inkml:trace contextRef="#ctx0" brushRef="#br0" timeOffset="774">278 172 479,'0'0'157,"0"0"-47,0 0-19,0 0-27,0 0-47,0 0-17,0 0 6,-31 45-5,20-21-2,0-2 8,5 0-5,-2 0-1,6-4 12,2-4-12,0-1-1,0-5 0,6-6 0,6-2 0,1 0-28,3 0 9,-1-18-31,-2-1 34,-3-3-2,-2 0 5,-5-2 5,-3 2 7,0 0 1,0 8 0,0 5 1,0 5 0,0 4 36,0 0-36,0 9 2,0 13 4,0 2-7,0 2 0,0 0 1,0 2-2,0-5 2,0-5-3,4-6-2,0-6-5,1-2-56,4-4-62,-2 0-62</inkml:trace>
  <inkml:trace contextRef="#ctx0" brushRef="#br0" timeOffset="1216">391 281 329,'0'0'154,"0"0"-78,0 0 7,0 0 3,0 0-19,0 129-34,-5-97 9,-5-1 16,-3 1-28,-1-2-3,1-6-21,-1-6 1,3 1-1,5-11-9,-1-4 3,5-4-33,2-12-100,0-8-171</inkml:trace>
  <inkml:trace contextRef="#ctx0" brushRef="#br0" timeOffset="2088">597 190 208,'0'0'183,"0"0"-88,0 0-17,0 0-16,0 0-24,0 0-21,0 0 9,-17 15 6,9-3 14,0 2-20,-1 8 7,5 0-11,0 0-6,1 2-6,3-6-9,0-1 6,0-7-5,0-6-4,7 0 8,4-4-13,-1 0 5,2 0-6,3-4 7,-1-10-27,-1-4 12,2 0-1,-5-5 15,-1 1-16,-7 4 17,-2 2 2,0-2-1,-7 8 0,-5 2 0,4 2-14,-1 6-71,3 0-63,-1 0-250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53.8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0 0 137</inkml:trace>
  <inkml:trace contextRef="#ctx0" brushRef="#br0" timeOffset="5437">4729 4 140</inkml:trace>
  <inkml:trace contextRef="#ctx0" brushRef="#br0" timeOffset="10366">6777 506 15,'0'0'20,"0"0"-20,0 0 8,0 0-8,0 0-16,0 0-11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32.9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107 0 186,'0'0'212,"0"0"-88,0 0-41,0 0 34,0 0-44,0 0-6,0 0-28,0 0 14,0 0 3,0 0-15,0 0 2,0 0-12,0 0 19,0 4-31,0 4 12,0 6-18,-5 0 24,0 8-14,-1 0-2,-4 8-4,2 2-17,-6-1 10,4 5-9,-4-2-2,0-6-12,2-2-26,6-8-50,2-6-25,4-10-44,0-2-42,0 0-73</inkml:trace>
  <inkml:trace contextRef="#ctx0" brushRef="#br0" timeOffset="397">49 96 42,'0'0'108,"0"0"-59,0 0-23,0 0 32,0 0-12,0 0-8,0 0 3,2-8 16,-2 8 8,0 0-19,0 0 4,0 0-18,0 0 17,0 0-10,2 0 12,0 0-20,0 4-10,2 10 15,0 4-22,2-1 15,-2 5-17,-2 0 15,0 0-15,0-4 2,0 0-13,2-8-1,-2-2 3,-2-4-3,0 0 0,2-4 1,0 0-8,0 0-12,5-4 1,2-8-3,0-8 20,5-2-13,0-4-2,0 4 6,-2 5-2,-1 3 11,-4 6 2,-2-1-10,-3 9 15,-2 0-7,0 0 2,0 0 7,0 0 6,3 0 2,-1 0 4,2 0-19,-2 0 20,0 5-20,4 7 15,-4-3-15,0 5 17,-2 4-8,0 4-8,0 4 7,0-4-8,0 6 3,0-2 3,0 0-14,-4-4 7,1-4-18,0-4-57,3-6-53,0-2-111,0-6-166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34.9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85-2 7,'0'0'191,"0"0"-76,0 0-12,0 0 2,0 0-1,0 0-3,0 0-22,-9 0 8,5 0-22,-4 10-7,0 2-41,1 6 11,-1 10-27,-2 3 17,2 5-16,-1 4-2,2 0 2,0-8-1,7-1-2,0-13-3,0-4 3,0-6-8,5-4 7,6-2-21,4-2 17,1 0 5,4-10-16,0-8 4,-2-4-10,-5-5 0,-4 5 8,-5-6 14,-4 2 2,0 0-1,-4-2 15,-11 6-1,-1-1-13,1 5 0,-2 4-2,9 6-4,1 4-21,5 4-82,2 0-87,0 8-95</inkml:trace>
  <inkml:trace contextRef="#ctx0" brushRef="#br0" timeOffset="676">336 60 13,'0'0'162,"0"0"-38,0 0-51,0 0 11,0 0-3,0 0-2,0 0-5,0-16-9,0 16 23,0 0-13,0 0-3,0 0-20,0 0 13,0 0-27,0 0 7,0 0-39,0 8-5,0 19 4,5 1-4,-1 8 12,0 8-12,-4-4 9,3-4-8,-3-5-4,2-5-3,0-12 4,2 0 1,-1-10 0,0 0-1,-1-4-11,2 0 11,2-8-43,5-10 44,1-12 0,1-3-1,3-7 1,-1 0-1,0 0-25,1 12-16,-5 6-7,-1 9-56,-10 13-31,0 0-79,0 0-139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36.5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251 4 61,'0'0'144,"0"0"-23,0 0 2,0 0-21,0 0-4,0 0-21,0 0-8,-61 0-20,50 0 12,-3 0-28,1 0 6,1 0-11,1 0-14,1 0-4,0 0-10,1 0 10,1 0-9,1 0-2,2 0 0,1 0 0,-1 0-15,3 0 15,2 0-9,0 0 1,0 0 8,0-4 2,0 4-3,0 0 4,0 0-11,0 0 6,0 0 3,0 0-18,0 4 18,0 10 6,0 4-5,0 4 7,0 4-7,-4 1 11,0 0-10,2 10 3,-6-3-4,4-2 8,-1 0-9,1-2 0,0-8-1,2-4 7,2-8-13,0 2 14,0-6-7,-3 2 0,3-4 0,-2 6-1,2-6 1,-2 4 0,0-2-3,-1 6-3,1-2 3,0 7 2,-1-4-11,-1 6 12,2-6-7,0 5 5,0-4-5,-1-1-7,3-7 12,0-4-15,0-2 17,0 0-15,0 0 15,0 0-38,0 0 37,9 0-7,2-4 7,1 0 0,3 0-2,1 4-5,1 0 7,3 0 0,-1 0-40,-2 8-9,-1 2-22,-3-2 11,-1 6-20,-4-4-15,-5-2-88</inkml:trace>
  <inkml:trace contextRef="#ctx0" brushRef="#br0" timeOffset="2476">432 161 78,'0'0'173,"0"0"-88,0 0-4,0 0 1,0 0 5,0 0-24,0 0-6,0 0 6,0-4-17,0 4 1,0-5-27,2 0 0,9 1-20,5-5 1,1 0-1,3 0 2,-1 8-1,-2-3-1,-3 4 0,-8 0 0,1 0-3,-5 9 6,-2 5 11,0 9 1,0-1 9,-13 4-11,-7 6-7,-3-2 1,-1 2-5,0 0-4,1-2 8,8-8-13,5-8 7,6-6 0,2-2-8,2-6 7,0 0-9,0 4-1,4-4 10,12 4-1,-1 0-4,4-4 9,-2 6-10,-1-6-6,1 0-32,4 0-43,-9 0-42,0 0-88</inkml:trace>
  <inkml:trace contextRef="#ctx0" brushRef="#br0" timeOffset="2972">689 245 126,'0'0'249,"0"0"-90,0 0-55,0 0 13,0 0-22,0 0-8,0 0-29,0-14 7,0 14-32,0 0-17,0 6-2,-5 8-4,0 6-10,1 4 2,1 2-11,1 0 16,2-2-17,0-2 11,0-6-2,0-6 1,0 0-1,7-2-15,0-8-9,2 0 24,3 0-12,-1 0 12,3-14-30,-2-4 29,-1 0-33,-3-4 24,-6-4 9,-2 4-2,0-4 4,-4-2 0,-13 2 0,1-2 7,3 6-12,3 8 5,2 2-13,4 12-59,2 0-69,0 0-99,2 4-277</inkml:trace>
  <inkml:trace contextRef="#ctx0" brushRef="#br0" timeOffset="3498">892 165 121,'0'0'231,"0"0"-69,0 0-27,0 0-15,0 0-20,0 0-38,0 0-1,2 0-38,0 14 13,0 4-10,1 8-3,-1 0-6,0 2-11,0-2-6,-2 0-1,0-4-15,0-2-64,0 2-54,0-4-77,0-6-334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40.5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0-2 55,'0'0'193,"0"0"-77,0 0-25,0 0 15,0 0-6,0 0-37,0 0 8,0-1-13,0 1-2,0 0-31,0 9-18,0 14 5,3 5-12,-3 10 7,0 4-6,0-2 0,0 1 0,0-7-2,0-6-17,0-10 11,0-6-7,0-6-2,0-6-4,0 0-24,2 0-13,3-14 23,2-8 34,-1-6-14,3 2 13,0 4-28,0-1 20,0 9 6,0 6-6,0 4 8,-1 4-9,-1 0 3,0 4 7,0 8 33,-3 7-20,0-1 17,-4 4-5,0-4 12,0 4-6,0-4-21,0 0 2,0-4-12,0 0 0,0-6-91,-4 0-85</inkml:trace>
  <inkml:trace contextRef="#ctx0" brushRef="#br0" timeOffset="653">215 61 97,'0'0'223,"0"0"-80,0 0-55,0 0 9,0 0-28,0 0-28,0 0-20,0 0-21,3 0 22,7 0-9,6 0 13,0 0-19,0 0 12,-1 0-9,-1 0 6,-4 0-15,-3 0 0,-1 4 6,0 0-5,-4 0 35,0 0-5,0 6 1,0 0-23,0 6 13,1 2-10,-1 4-5,-2 1-1,2 0-6,0 8 14,-2 1-14,0 4 4,0-6-3,0 2-4,0 0 2,0-5 0,0-1 2,0-8-1,0 0 0,0-7 1,0-8-3,0 1 2,0-4 9,0 0-9,-2 4 15,-7-4-8,-5 4 2,-1-4-9,-1 0-1,-1 4 6,1-4 0,3 0-12,4 0 0,0 0-13,4 0-59,1 0-10,2 0-52,2-4-108</inkml:trace>
  <inkml:trace contextRef="#ctx0" brushRef="#br0" timeOffset="1531">525 338 157,'0'0'119,"0"0"-36,0 0 31,0 0-20,0 0-26,0 0-41,0 0 14,-11 31-2,7-17 7,2-5-24,2 4-14,0-5 1,0-6-3,0 2-6,0-4 7,2 0-5,2 0-1,1 0-2,-1-4 0,0-2-13,1-6-5,-2 2 8,-3 1 11,0 0-5,0 4-2,0 1 10,0 4-6,0 0 4,0 0-1,0 0 0,0 0-1,0 0 1,0 9-5,0-4 4,0-1 1,0 5-1,0 1 2,4-2 4,0 2 9,1 2 15,-3 6 10,-2 0-3,0 4 9,0 6-21,-13 7 2,-8-7-26,-10 16-17,4-12-118,3-6-192</inkml:trace>
  <inkml:trace contextRef="#ctx0" brushRef="#br0" timeOffset="9745">867 159 41,'0'0'76,"0"0"-14,0 0 10,0 0-14,0 0 0,0 0 1,-2 0-10,2 0 14,0 0-11,0 0 19,0 0-16,0 0 18,0 0-18,0 0 0,0 0-6,0 0 0,0 0 2,0 0-18,0 0 12,0 0-26,0 0 16,0 0-22,0 0 1,0 0-6,0 0-7,-2 0-2,-1 12 2,1 12-8,2 3 18,-3 3-12,1 2 2,-2 0-2,-3 5 1,1-3-14,-1-6-40,0-6-30,2 0-24,-1-10-58,4-6-25,-2-2-149</inkml:trace>
  <inkml:trace contextRef="#ctx0" brushRef="#br0" timeOffset="10216">795 208 224,'0'0'166,"0"0"-78,0 0 0,0 0-22,0 0-7,0 0-24,0 0 27,0-31-19,0 31 12,0 0-29,2 0-3,3-1-17,4-4 1,0 5 8,5 0-7,1 0 16,1 0-3,-1 0 15,1 10-28,-3-1 16,1 0-1,-3 4 9,-5 1-3,2 4-17,-4 4 3,-4 0-14,0 6 17,0 2-18,-2-2 3,-12 3-2,-1-3-2,-1-6-7,-2-4-12,0 1 5,2-12 2,1 1 2,-1-4-34,3-4 4,1 0-22,3-4-5,1-10-25,1-6-9,2-4 5,3 2-23,2 4-99</inkml:trace>
  <inkml:trace contextRef="#ctx0" brushRef="#br0" timeOffset="11073">1064 199 18,'0'0'148,"0"0"-21,0 0-42,0 0 35,0 0-29,0 0-5,0 0-11,0-5 2,0 5-5,0 0-21,0 0 1,0 0-15,0 0 1,0 0-31,0 0 28,0 0-16,0 0 20,0 1-19,0 12-3,2 5 4,-2 4-20,0 4 20,0 2-20,0 8 5,0-1 5,-6 1-11,0-4 0,0-6 1,1-1-1,3-10 0,2-5 0,-2-6 1,2-4-8,0 0 4,0 0 2,0 0-42,0 0 8,11 0 17,3 0 6,-1-4 5,5 0 0,-3 4 5,5 0-9,-2 0 11,-2 0-52,-1 8-1,-4-4-44,-4 6-21,-3-6-18,-2 5-104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4:44.04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 17 276,'0'0'134,"0"0"-56,0 0-22,0 0 5,0 0-43,0 0 11,0 0-16,0 0 10,0 0-7,0 1 0,0 12 10,0 5-17,0 0 25,0 8-32,0-4 28,0 4-29,0 2 8,0-6-9,0 0-7,0-4 6,0-4-45,0-4-10,0-2-67,0-4-78</inkml:trace>
  <inkml:trace contextRef="#ctx0" brushRef="#br0" timeOffset="345">0 71 222,'0'0'133,"0"0"-71,0 0-1,0 0-4,0 0-12,0 0-20,0 0 12,87-64-18,-72 60 20,-1 1-38,-3 3 35,3 0-34,-3 0 27,-1 3 4,0 11 0,-4 0 19,-3-1-23,-3 6-6,0-1-14,0 2 1,-9-2-9,-7-2-2,1 0-1,-1-6 1,3 2 1,-1-8-9,3 0 6,2 2-1,2-6-6,3 4 8,2-4-4,-1 4 1,3 2 3,0 2-17,0 2 9,0 2 9,11-2 2,3 2-11,3-6 20,6 2-20,-1-4-16,10-4-19,-8 2-42,-4-2-112</inkml:trace>
  <inkml:trace contextRef="#ctx0" brushRef="#br0" timeOffset="856">303 215 101,'0'0'335,"0"0"-205,0 0-77,0 0-18,0 0 2,0 0-22,0 0 1,7 0 5,3 0-20,2 0 25,-1 0-25,3 0 8,-1 0-1,0 0-3,1 0-5,-6 0-2,-1-6-14,-2 2-1,-3-4-9,-2 2-13,0 2 26,-2-4-14,-10 6 11,-3 0-23,-1 2 39,1 0 6,-1 0 10,3 4 7,1 10-22,1 2 11,5 2-11,4 4-2,2 0 7,0 0-7,0-4 1,0 0-1,8-8-1,5 2 1,12-12 1,-2 0-68,-5 0-94</inkml:trace>
  <inkml:trace contextRef="#ctx0" brushRef="#br0" timeOffset="1358">602 197 176,'0'0'178,"0"0"-73,0 0-62,0 0-31,0 0 22,0 0-34,0 0 17,-58 0-5,51 0 27,2 4-28,3 0-5,0 0 1,2 0-5,0 2-4,0 2 8,0-4-13,0 4 14,6 2-3,6-4-3,-1 2-1,0 0 0,-2 2 0,0-2-1,-3 2 2,-3-2-2,-3 2 2,0 2 23,0-2-7,-5 2 18,-6-3-18,-5 0-4,1-3 2,1-2-15,1 0 0,5-4-15,0 0-45,4-5-145,0-8-196</inkml:trace>
  <inkml:trace contextRef="#ctx0" brushRef="#br0" timeOffset="1846">769 71 342,'0'0'166,"0"0"-75,0 0-26,0 0 26,0 0-45,0 0-19,0 0-14,0 0 9,0 0-3,0 4-9,0 6-1,0 8-8,0 4 16,0 4-17,0 2 10,0 2-3,0-4-6,0 2-1,0-2-19,0-4 9,0-4-58,0-4 17,0-4-68,0-3-63,0-7-228</inkml:trace>
  <inkml:trace contextRef="#ctx0" brushRef="#br0" timeOffset="2425">947 201 309,'0'0'137,"0"0"-42,0 0-26,0 0-22,0 0-8,0 0-38,0 0 15,-60 4-16,51 6 31,0 2-10,2 2-6,3 2 2,2 0-16,2 0 3,0-2 9,0-4-22,6-2 22,5-4-11,3 0-2,-1-4-1,1 0-21,-3 0-4,2-10 10,-4-2-16,0-6 12,-5 2-22,0 2 41,-4 4-25,0-2 23,0 8-2,0 2 5,0 2 0,3 0-12,4 8 12,0 10 40,1 4 24,4 2-54,1-2-10,9 0-12,-4-8-86,-2-4-247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53.3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134 34 137,'0'0'260,"0"0"-113,0 0-30,0 0-17,0 0-14,0 0-27,0 0 2,0 0 7,0 0-19,0 0 9,0 0-25,0 0 1,0 0-33,0 0 3,0 0-4,0 0-10,0 0-48,0 0-16,2-2-13,4 2-96,-1 0-60,-3 0-298</inkml:trace>
  <inkml:trace contextRef="#ctx0" brushRef="#br0" timeOffset="454">134 34 137,'17'124'234,"-17"-124"-104,0 0-9,0 4-19,2 0 11,-2 6-22,0 4-1,0-2-30,0 2-15,-4 3-20,-9 1-25,-15 12-16,3-8-116,1-4-131</inkml:trace>
  <inkml:trace contextRef="#ctx0" brushRef="#br0" timeOffset="30452">22 10 113,'0'0'176,"0"0"-100,0 0-30,0 0 9,0 0 1,0 0-30,0 0 15,-22 14-5,22-14 16,0 0-15,0 0 4,0 0-11,0 4-18,0-4-7,0 0-4,0 0-2,0 0-6,0 0 5,0 4-8,4-2 10,3-2-7,2 0-6,-3 0 10,0 0-13,0 0 15,-4 0-9,-2 0 9,0 0 2,0 0 9,0 0-9,0 0 15,-2 0 3,-4 0-13,0 0-5,2 0 8,-1 0-18,1 8 18,2-4-19,2 0 8,0 0 1,0-2-77,0-2-148</inkml:trace>
  <inkml:trace contextRef="#ctx0" brushRef="#br0" timeOffset="31532">180 114 42,'0'0'74,"0"0"-8,0 0-3,0 0-35,0 0-14,0 0-14,0 0 6,-23 0-6,19 0 0,2 0-1,-2 0-38,1 4-13,-1-4-3,2 4-7,2 0-14</inkml:trace>
  <inkml:trace contextRef="#ctx0" brushRef="#br0" timeOffset="33409">66 38 85,'0'0'87,"0"0"8,0 0-4,0 0-20,0 0-17,0 0 13,0 0-18,-17 0-6,14 0-14,1 0 11,0 0-6,2 0-8,-2 0-5,2 0-15,0 0 3,0 0-8,0 0-2,0 0-2,0 0 3,0 0-22,0 0 1,2 0 0,2 0 3,-1-4 17,-3 2-5,0-6 4,0 4 4,0 0 2,0 2-3,0-2-2,0 0 2,-5 0-1,-1 4 0,0 0 0,2 0 14,0 0-14,0 0 0,-1 0 7,3 8-8,0-2 1,2 2 0,0-4 0,0 2 0,0-6 15,0 4-15,0-4 4,0 0-2,0 0-4,0 0-7,2 0 7,0 0-3,0 0 5,3 0 0,-3-4-2,0-2-6,0 2-6,-2 4 13,0 0-11,0 0 10,0 0-24,0 0-11,0 0-20,0 0-78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54.3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 0 320,'0'0'254,"0"0"-122,0 0-14,0 0-18,0 0-29,0 0-48,0 0-23,0 0-8,-22 63-74,11-45-71,2-5-192</inkml:trace>
  <inkml:trace contextRef="#ctx0" brushRef="#br0" timeOffset="226">42 0 234,'90'22'258,"-90"-22"-119,0 13-20,-3 5-23,-10 7-69,-11 9-27,5-2-58,-1-5-203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55.5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125 0 179,'0'0'260,"0"0"-117,0 0-35,0 0 6,0 0-30,0 0-27,0 0 3,-4 51-20,-3-37 9,-5-2-34,2 6-1,-3-4-14,-3 2-15,-8 4-93,3-1-93,3-3-193</inkml:trace>
  <inkml:trace contextRef="#ctx0" brushRef="#br0" timeOffset="326">321 41 155,'0'0'171,"0"0"-63,0 0 12,0 0-4,0 0-20,0 0 13,0 0-37,2 10-17,-4 8-29,-11 0-26,-16 16-2,2-10-116,0-2-185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56.9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50-1 143,'0'0'237,"0"0"-102,0 0-12,0 0-6,0 0-31,0 0-9,0 0-16,2-5 11,-2 5-24,0 0-1,0 11-6,0 3 4,-2 6-22,-8-4-23,-1 3-17,-2 4-92,4-8-66,2-5-134</inkml:trace>
  <inkml:trace contextRef="#ctx0" brushRef="#br0" timeOffset="270">211 9 234,'0'0'216,"0"0"-109,0 9 55,0 5-44,0 1-63,-11 4-55,-7 8-4,1-8-128,-1-4-403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58.8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103 0 100,'0'0'199,"0"0"-85,0 0-29,0 0-36,0 0-9,0 0-34,0 0 4,-49 59 0,38-41-8,-3-5 3,5-3-3,1 2-4,1-2-25,2-6-171</inkml:trace>
  <inkml:trace contextRef="#ctx0" brushRef="#br0" timeOffset="395">103 0 140,'94'59'180,"-97"-55"-77,3-4 4,-4 4-29,2 1-2,-5 0-23,0 4 12,1-1-23,-3 2-11,-1-2-24,4 6-7,-1 0-1,3 3-84,0-7-121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2:59.8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86-1 71,'0'0'239,"0"0"-71,0 0-56,0 0 2,0 0-20,0 0-23,0 0-13,0 0-24,-14 0 0,7 12-27,1 1 1,-4 1-7,-1 0-2,2 2-54,-2-2-77,1-1-100,2-1-359</inkml:trace>
  <inkml:trace contextRef="#ctx0" brushRef="#br0" timeOffset="273">86-1 360,'67'21'200,"-67"-21"-99,0 4-34,0 14-9,-9 0-48,-4 8-10,-1-1-78,1-5-108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3:01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167-1 130,'0'0'237,"0"0"-86,0 0-21,0 0-38,0 0-12,0 0-27,0 0-11,-22 0 10,9 10 0,-1 6-7,-3 2-25,-2 10 8,2 2-27,0 10 14,1 0-14,3 6-2,2 2 1,4-8 0,7-4-34,0-4-32,0-10-4,0-6-21,14-10-7,1-2-36,-1-4-88</inkml:trace>
  <inkml:trace contextRef="#ctx0" brushRef="#br0" timeOffset="540">247 147 183,'0'0'184,"0"0"-70,0 0-19,0 0-36,0 0-27,0 0-9,0 0 0,-25 70-4,19-52 5,-3 4-23,0 0 14,0 0-15,0-4 0,1 0-48,-2-4-47,4-2-94,1-6-117</inkml:trace>
  <inkml:trace contextRef="#ctx0" brushRef="#br0" timeOffset="767">207 169 97,'0'0'164,"0"0"-96,0 0 6,0 0-22,0 0-6,0 0-16,0 0-4,68-28-6,-64 28-7,2 0 16,-4 0 1,0 6 14,-2 6-21,0 6 1,0-4-11,-2 2 2,-10-2-8,-1 0-7,2-4 7,-3 2-6,6-4-2,-1-2-14,3-2 8,1 0-28,3-4 0,2 0-5,0 0-9,0 0-16,0 0-6,0 0 47,9 0 12,2 0 11,-1 0 1,0 0-1,-1 6 1,-5 2 0,-2 4 0,-2-6 18,0 6 17,0-2-2,-11 0-4,-5 2-19,-1-2 10,-1 4-19,3-6 8,0 0-9,3-2 0,3-4-80,5-2-171</inkml:trace>
  <inkml:trace contextRef="#ctx0" brushRef="#br0" timeOffset="1336">401 213 230,'0'0'119,"0"0"-71,0 0-3,0 0-6,0 0-9,0 0-23,0 0 19,-11 58-6,7-40 5,2-2-17,-1-2 3,3-4-9,0-6-1,0 0 0,0 0 0,0-4-2,0 0-12,0 0 6,5-8-7,1-2 14,3-6-1,-2 2-25,0 4-15,-3-2-15,-2 6 27,-2 2 12,0 4 8,0 0 9,0 6 16,0 6 19,0 10 5,-2-2 2,-7 2 3,0 4 7,0 0-23,-4 0-9,0-4-20,-1-2 10,2-2-10,-1-2-1,3-6-26,1-10-39,3 0-89,2 0-201</inkml:trace>
  <inkml:trace contextRef="#ctx0" brushRef="#br0" timeOffset="1878">580 141 159,'0'0'169,"0"0"-84,0 0 1,0 0 18,0 0-52,0 0-16,0 0-23,-29 108 3,19-78-6,1-2-8,-1-6-1,2 0-1,1-4-13,3-10-65,2-2-56,0-6-172</inkml:trace>
  <inkml:trace contextRef="#ctx0" brushRef="#br0" timeOffset="2125">499 337 117,'0'0'162,"0"0"-83,0 0-21,0 0 40,0 0-39,0 0-24,0 0-14,61 18 4,-45-18 2,-1 0-8,-2-4 5,1-4-23,-5 2 5,-1-2-6,-5-2-15,-3 2 1,0 0 12,0 2-12,0 2-19,-9 4 8,-2 0 1,0 0 24,0 4-1,-2 10 1,4 4 0,-1 4 9,4 4-8,4-4 0,2 0 9,0-1-8,0-10 7,4-1-9,8-6-3,9-4-79,-2 0-83,-2-10-152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3:04.4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35 283 26,'50'-8'133,"-50"8"-67,0-4 27,0 0 13,0-6-36,0 1-27,0 4 19,0-8-7,0 3-8,0 2 15,0 5-21,0 0 25,0-1-15,0 4-9,0 0-16,0 0 3,0 0 11,0 0-14,0 10-3,-8 6-23,0 4 12,-3 7-11,-1-1 5,-1 2-4,2-1-2,-1-9 0,6 0-1,4-10 0,0-1-20,2-7 8,0 0-24,0 0-2,0-7-22,8-9 41,11-8 0,0 1-2,6-6 0,-1-8-1,0 0 16,1 1-41,-3-4 24,2-1-1,-1 9 18,-5 2-6,-3 11 13,-4 12-6,-2 0 6,-4 7 0,-1 0 7,-4 0 0,2 10 21,-2 8 13,0 9-28,0-1 5,0 6-17,0 3 9,0-3-9,0-4-1,-2 3-9,-2-7-49,-1-8-20,-2-6-43,3-6-12,-1-4-76</inkml:trace>
  <inkml:trace contextRef="#ctx0" brushRef="#br0" timeOffset="616">95 257 147,'0'0'175,"0"0"-125,0 0 18,0 0 17,0 0-31,0 0-33,0 0-15,120-9 3,-91-1-9,-2 2-1,-1-2-61,5-1-10,-9 0-76,-4 3-184</inkml:trace>
  <inkml:trace contextRef="#ctx0" brushRef="#br0" timeOffset="871">482 18 400,'0'0'134,"0"0"-69,0 0 17,0 0 8,0 0-17,0 0-34,0 0 12,-27 117-38,18-86-2,-1 1-11,2-2 0,1-6-1,1-1-32,4-5-15,-3-6-33,5-8-17,0-4-65,0 0-92</inkml:trace>
  <inkml:trace contextRef="#ctx0" brushRef="#br0" timeOffset="1154">641 0 386,'0'0'162,"0"0"-94,0 0-55,0 0 82,0 0 3,0 0-37,0 0-5,0 91-21,0-57 11,-5 3-26,-3-5-2,-2 2-18,2-5 0,1-3-38,3-8-49,-1-8-30,-1-6-33,1-4-47,0 0-171</inkml:trace>
  <inkml:trace contextRef="#ctx0" brushRef="#br0" timeOffset="1389">528 194 214,'0'0'189,"0"0"-127,0 0-16,0 0 29,0 0-20,0 0-39,0 0 6,93 0-21,-69 0 10,1 0-11,2-4-33,1-2-56,9-2 29,-8 2 20,-4 2-276</inkml:trace>
  <inkml:trace contextRef="#ctx0" brushRef="#br0" timeOffset="1538">843 148 179,'0'0'212,"0"0"-95,0 0-20,0 0 5,0 0-40,0 0-29,0 0 11,-58 28 9,47-10 14,-1 8-33,4-8-9,3 5-15,3-9-7,2-4 3,0-2-5,0-8-2,0 0-8,11 0 3,3 0-22,3-4 4,-1-14-5,-1 4 7,-4-9-4,-3 1-17,-6 4 4,-2-4-9,0 4 9,0 8-34,-10 1 0,1 9-67,5 0-125</inkml:trace>
  <inkml:trace contextRef="#ctx0" brushRef="#br0" timeOffset="1899">1016 50 235,'0'0'351,"0"0"-243,0 0-72,0 0 2,0 0 21,0 0 12,0 0-11,48 63 34,-41-32-27,-7 5 1,0 4-46,-15 1-14,-14-5-8,-29 13-75,7-17-130,5-2-412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3:10.3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 0 51,'0'0'160,"0"0"-61,0 0 7,0 0-18,0 0-6,0 0-36,0 0 15,0 0 7,0 0-12,0 0-6,0 4-19,0 2 11,0 2-18,0 4 11,0 6-22,-6 6 13,-6 6-6,-1 5 6,-3 9-7,-1 0-18,-1-2 9,2 2-10,0-12 0,8-6-9,1-8-50,7-10-45,0-8-57,0 0-161</inkml:trace>
  <inkml:trace contextRef="#ctx0" brushRef="#br0" timeOffset="496">307 116 176,'0'0'266,"0"0"-121,0 0-26,0 0-7,0 0-35,0 0-22,0 0-19,0 0 17,0 0-22,0 0 8,0 4-26,0 9 6,-7 5-9,-7 8-9,1 6 8,0 2-8,0-2-2,2 0 1,2-2-7,3-6-25,-2-4-22,6-6-51,0-8-31,2-4-52,0-2-152</inkml:trace>
  <inkml:trace contextRef="#ctx0" brushRef="#br0" timeOffset="894">487 106 103,'0'0'220,"0"0"-75,0 0-26,0 0 0,0 0-37,0 0-7,0 0-20,0 20 10,-3-4-27,-3 8-1,-1 1-8,1 8-13,-3-4-1,2 7-14,-2-6-1,3-6 0,1-2-23,1-4-58,2-6-14,0-8-50,-1-4-75,3 0-292</inkml:trace>
  <inkml:trace contextRef="#ctx0" brushRef="#br0" timeOffset="1208">349 173 84,'0'0'208,"0"0"-92,0 0-43,0 0 23,0 0-32,0 0-11,0 0-18,40 91-11,-29-72-14,0 2-4,-1-4-6,-4-1-4,1-2-19,-5-2-62,0-6-47,-2-2-135</inkml:trace>
  <inkml:trace contextRef="#ctx0" brushRef="#br0" timeOffset="1630">623 147 152,'0'0'177,"0"0"-86,0 0 4,0 0-18,0 0-33,0 0-19,0 0-3,17-5 15,-6 5-24,3 0 6,1 0-19,3 0 9,2 0-7,0 0-2,0-5 2,-2 5-2,-4-4-30,-6 4-61,-4-4-85,-4 4-87</inkml:trace>
  <inkml:trace contextRef="#ctx0" brushRef="#br0" timeOffset="1936">725 155 104,'0'0'232,"0"0"-82,0 0-41,0 0-4,0 0-27,0 0-35,0 0 2,-18 102-28,16-76 5,-5-2-21,3 2 4,0-4-5,-4-4-18,4-4-26,2-6-37,2 0-39,0-6-161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3:14.6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-1 121 121,'0'0'247,"0"0"-119,0 0-35,0 0 6,0 0-8,0 0-20,0 0-16,0 0 7,0-4-42,0-2 4,0 2-23,5-4-1,-1 4 0,4-2-2,3-2 2,5 4-8,-1-2 7,2 2 2,0-1-12,-4 5 12,-2 0-2,-2 0-10,-5 0 11,-1 5-6,-3 5 6,0-2 14,0 6-12,0 4 18,-13 2-19,-6 0 9,2 6-8,-3-4-4,2 0 4,3 3-2,1-9 0,8-6 0,2-2-2,4 0 0,0-6 1,0 2-12,0-4 13,0 4-25,10-4 6,1 0-5,5 0-8,-1 0-16,4 0-37,4-4-16,-2-2-49,-6-2-107</inkml:trace>
  <inkml:trace contextRef="#ctx0" brushRef="#br0" timeOffset="579">309 111 61,'0'0'144,"0"0"-11,0 0-5,0 0 14,0 0-18,0 0-36,0 0-32,-35-16-26,25 20-5,-1 8-19,5 6 18,-3 4-14,5 0 8,1 0-17,3-2 11,0 1-11,0-3 6,0-4-7,7-4 0,2-2-2,-1-4 5,3-2-6,1-2-14,-1 0 7,-1 0-22,2-2 1,2-10-6,-1 2 12,-2-6 12,-4 0 7,-2-1 5,-3-1 2,-2 0 6,0 0-6,-2 0 14,-10 0-15,1 6 9,3-2-9,1 8-1,1 4-63,3 2-112,-2 0-215</inkml:trace>
  <inkml:trace contextRef="#ctx0" brushRef="#br0" timeOffset="1143">508 0 5,'0'0'271,"0"0"-111,0 0-78,0 0 6,0 0-19,0 0-37,0 0 19,5 39-7,-3-20 0,-2 12-30,0-3 15,0 2-17,0 2 2,0-2-4,-2-2-10,-5-5 3,3-5 4,2-6-10,-1-8 9,3-4-2,0 0-4,0 0-6,0 0-29,0-16 6,0-2 12,0-5-13,7 1 8,4 2-26,0-2 27,0 6-1,2 6 22,-1 2-8,-3 8 8,-1 0 2,-1 0 22,-1 4 25,2 8-4,-6 2 19,2 0-40,-4 4 12,0-4-14,0 7 5,0-3-18,0-4 0,0 4-9,0-4-27,-4 0-42,-2-6-106,0 0-134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4:52.1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198 67 68,'0'0'141,"0"0"-48,0 0-2,0 0-15,0 0 8,0 0-32,0-4 24,0 4-24,0 0 22,0 0-25,0 0 3,0 0-7,0 0-8,0 0 14,0 0-32,0 0 24,0 0-27,0 0 35,0 0-38,0 0 24,-4 6-28,-5 11-9,-4 3 0,-6 6 9,2 2-16,-1 7 21,1-9-28,-2 3 24,3-3-23,1-4 10,4-4-9,0 0-24,2-8-4,3-2 6,1 0-35,3-3 10,0-4-61,2-1-1,-3 0-31,3 0-24,-2 0-166</inkml:trace>
  <inkml:trace contextRef="#ctx0" brushRef="#br0" timeOffset="487">124 140 23,'0'0'235,"0"0"-122,0 0-61,0 0 34,0 0-22,0 0-14,0 0-6,5-4 8,-5 4 1,0 0-27,0 0 7,0 0-32,0 0 4,3 0 8,3 4-3,3 10 27,4 8 17,1 1-11,-1 3-17,3 3 10,-1-1-35,1 2 22,-3-4-22,-1-2 1,-4-2 5,1 1-14,-3-4 1,2-5-11,-4-2-14,0-2-22,1-2 4,-5-8-41,0 0 5,0 0-57,0-4-169</inkml:trace>
  <inkml:trace contextRef="#ctx0" brushRef="#br0" timeOffset="951">122 334 191,'0'0'137,"0"0"-67,0 0-19,0 0 12,0 0-37,0 0-13,0 0 10,0-4-2,7 4 9,4 0-19,2 0 23,3 0-34,2 0 20,2-4-18,3 4-2,-4-2 0,-1 0 0,0-2-27,-5 2-132,-4 2-239</inkml:trace>
  <inkml:trace contextRef="#ctx0" brushRef="#br0" timeOffset="1283">436 163 121,'0'0'214,"0"0"-90,0 0-30,0 0-3,0 0-6,0 0-53,0 0 11,0-5-19,0 5 20,0 0-31,0 0 13,0 0-15,0 0 8,0 0 10,0 0-7,0 14 1,0 0-22,0 4 6,0 3 2,0 4-13,0-7 14,-2 4-7,2-6-3,0 2-1,0-4 1,0-4-1,0 0-12,4-3 24,6-2-22,3-1 20,2-4-18,8 0 3,-1 0-8,3 0-5,4-4-16,-8-6-46,-5 6-128</inkml:trace>
  <inkml:trace contextRef="#ctx0" brushRef="#br0" timeOffset="4443">51 326 91,'0'0'150,"0"0"-104,0 0 13,0 0-7,0 0 22,0 0-34,0 0 2,0-2-6,0 2-10,0 0-1,0 0-24,0 0 26,0 0-18,0 0 18,0 0-27,0 0 9,2 0-9,3 0 0,1 0 0,6 0 1,3 0-2,3 0-2,13 0 1,-6 0-104,-1 0-129</inkml:trace>
  <inkml:trace contextRef="#ctx0" brushRef="#br0" timeOffset="6380">792 213 147,'0'0'191,"0"0"-95,0 0-29,0 0 11,0 0-26,0 0-21,0 0 31,-9 0-30,7 0 13,0 0-35,-2 0 13,2 0-13,-3 4 6,1-3 3,1 4-18,-1-3 5,1 0 5,3 2-19,-2-4 21,2 5-19,0-5 12,0 4-12,0 2-1,0 2-1,2-4 8,15 0-15,2 0 13,3 2-38,5-6 18,5 4-28,-6-4-25,-8 0-191</inkml:trace>
  <inkml:trace contextRef="#ctx0" brushRef="#br0" timeOffset="8069">790 268 41,'0'0'131,"0"0"-66,0 0-18,0 0 15,0 0-27,0 0 4,0 0-20,0 0 21,0 0-30,0 0 9,0 0-12,0 0 15,0 0 1,7 0-6,0 0 11,1 0-17,1 0 12,3 0-21,-1 0 15,-1 0-15,4 0 11,-3 0-13,1 0 0,-3 0-2,-3 0-32,0 0-42,-1 0-86,-3 0-28</inkml:trace>
  <inkml:trace contextRef="#ctx0" brushRef="#br0" timeOffset="8775">773 254 61,'0'0'117,"0"0"-65,0 0 25,0 0-17,0 0-7,0 0-40,0 0 10,0 0-14,0 0 1,2 0 5,2 0-14,0 0 5,-1 0 3,1 0-12,0 0 14,-1 0-10,2 0 0,-1 0 5,2 0-6,1 0 0,3 0 8,-4 0-7,3 0 8,-3 0-8,1 0-2,0 0 8,-3 0-8,3 0 1,-3 0 0,0 4 0,-1-2 0,2 0 0,-1 0 4,1-2-12,-1 2 5,0-2-10,0 0-26,1 2 17,-3-2 5,3 0-5,0 0 8,-3 0-31,2 0 31,-2 0-2,0 0 14,3 4-15,-3-4 11,2 0-11,-2 0 0,4 0-2,-2 0 0,0 0 0,3 0-37,-1 0 1</inkml:trace>
  <inkml:trace contextRef="#ctx0" brushRef="#br0" timeOffset="9871">1384 9 108,'0'0'143,"0"0"-87,0 0 15,0 0-12,0 0-37,0 0-6,0 0-15,-66 0 17,53 0-16,1 0 3,1 0 4,3 0 4,-2 0-12,4 0 19,1 0 3,1 0 23,0 0-7,-1 0-39,2 0 8,-1 2-2,2 2-7,0 0 9,2 2-10,0 2 4,0 0-2,0 2 7,0 0-7,0 2 27,0 3-27,0 1 30,0 0-29,0 4 20,0 3-20,0-1 12,0 2-10,0-2-2,2 1 0,0-1 12,0 0-14,0-4 10,1 0-14,0 0 6,-1-5-2,-2-2 2,2 1-1,-2-2 0,0-6 0,0 1-1,0 0-8,0-1 2,0 0 8,0-3-8,0 2 0,0-3 7,0 2-1,0-2-6,0 0 7,0 4-10,0-4 9,0 0-26,4 0 3,5 0-31,3 0 53,0 0-11,1 0 13,1 0 12,-1 0-11,3 0 2,2 0 10,0 0-18,-3 0 13,3 0-13,-3 0 7,-3 0-4,1 4-38,-4-4-38,-4 0-114</inkml:trace>
  <inkml:trace contextRef="#ctx0" brushRef="#br0" timeOffset="10713">1580 146 74,'0'0'205,"0"0"-68,0 0-49,0 0-5,0 0-6,0 0-28,0 0 17,0-14-24,0 14 33,0 0-50,0 0 14,0 0-38,0 4-1,0 14 16,0 4-9,0 5-7,0 6 2,0-3-4,0 2-31,0-6 3,0-2-60,0 2-2,0-7-67,0-6-119</inkml:trace>
  <inkml:trace contextRef="#ctx0" brushRef="#br0" timeOffset="11051">1543 176 49,'0'0'273,"0"0"-159,0 0-88,0 0 42,0 0-28,0 0-4,0 0-35,58-62 19,-48 56-9,4 4 2,-1 0 10,-1 2-14,1 0 20,-2 0-29,1 0 16,-4 10-10,-1 0 1,-3 4-6,-4 2 27,0 2 11,0 0-23,-7 1-8,-8-3 2,-1 1-20,3-5 6,2-2 3,0-2-36,4-4 35,5-4-15,0 0-2,2 0-56,0 0 0,0 0 59,0-4 6,0-4 3,9 4 4,1 2 3,2-2 0,-1 4 1,0 0 0,1 0 11,-4 0 1,-1 4-12,-3 4 37,0 2-7,-4 0 36,0 2-18,0 2 0,0-2-23,-11 2-9,-1 0 5,-2 0-22,-2-1 3,3-4 3,-3 1-12,3-5-17,0-1 4,2-4-42,-3 0-12,5 0-72,3-5-185</inkml:trace>
  <inkml:trace contextRef="#ctx0" brushRef="#br0" timeOffset="11831">1923 67 90,'0'0'193,"0"0"-95,0 0-66,0 0 30,0 0-32,0 0-10,0 0-14,0 0 3,0 0 14,0 0-4,0 6 21,0 7-18,-4 3 5,-3 2-27,-4 4 20,2 3-18,-2 3 9,-3-6-4,3 1-7,1-3 0,0-4-21,6-2 20,-1-6-27,1 0-14,2-6-66,0 2-64</inkml:trace>
  <inkml:trace contextRef="#ctx0" brushRef="#br0" timeOffset="12183">1779 124 178,'0'0'209,"0"0"-120,0 0-40,0 0 15,0 0-50,0 0 40,0 0-27,26 26 26,-12-12-27,-1 3-5,1 1-11,1 0-9,-1 1 0,-1-5 9,0 2-17,1-2 16,-4 0-18,0-4-14,-1 2-23,-3-4-48,1-2-78,-3-2-135</inkml:trace>
  <inkml:trace contextRef="#ctx0" brushRef="#br0" timeOffset="12815">2012 1 77,'0'0'158,"0"0"-28,0 0-43,0 0 17,0 0-47,0 0-8,0 0-14,-2 0-8,2 0-5,0 0-22,0 0 0,0 0 10,2 0-16,7 0 12,5 0-5,-1 4 0,3 0-2,1-2 1,-1 2-2,-1-4-5,1 0 14,-3 4-14,-2-4 6,-1 0-5,-2 2-4,-1-2 9,-3 2-12,1-2-5,0 0 16,-1 0-13,-2 2 14,0-2 1,1 0-10,-3 0 15,0 0-12,0 0 14,0 0-8,0 2 1,2 0-1,0 2 1,0 0 0,-2 2-7,2 2 17,-2-4-11,2 6 2,-2 2 8,0-1-3,0 1 7,0 6-5,0 0-7,0 0 2,0 4 8,0 1-12,0-1 2,0 3-2,0 1-1,0-4 2,0-4 0,0 4 0,0-4-1,3-4 2,2 0-10,-1-1 19,-2-4-21,3-4 10,-3 0 0,-2-5-9,2 4-3,-2-4-23,0 0-19,0 0 6,0 0-23,0 0 43,0-4 27,0-2 1,0 3 2,0 2 3,0 1-3,0 0 0,0 0 8,0 0-8,-4 0 38,-1 0 7,-1 0 9,-4 0-30,2 0 2,-3 1-14,-1 3 2,-1 1-7,-1-1-7,1 0-1,-3 0-24,-3 2-27,3-2-112</inkml:trace>
  <inkml:trace contextRef="#ctx0" brushRef="#br0" timeOffset="26501">831 240 32,'0'0'166,"0"0"-113,0 0-20,0 0-17,0 0 20,0 0 6,0 0-6,0 0 16,0 0 10,0 0 3,0 0-26,0 0 16,0 0-35,0 0 19,0 0-32,0 0 15,0 0-13,0 0-1,0 0-2,0 0-3,0 0-6,0 0 16,0 0-26,0 0 23,4 0-21,2 0 11,5 0 0,1 0 0,3 2-7,3 0 6,0 4-38,0-2 13,7 0-62,-6 2-20,-5 2-136</inkml:trace>
  <inkml:trace contextRef="#ctx0" brushRef="#br0" timeOffset="39821">841 258 51,'0'0'101,"0"0"-39,0 0-12,0 0 32,0 0-40,0 0-4,0 0-11,-2 0 12,2 0 0,0 0-1,0 0 3,0 0-26,0 0 11,0 0-26,0 0 30,0 0-29,0 0 11,0 0-11,0 0 0,0 0 9,0 0-3,0 0-14,0 0 18,0 0-17,0 0 12,0 0-5,0 0-1,0 0 0,0 0 0,0 0-1,0 0-5,0 0 12,0 0-16,0 0 23,0 0-21,5 0 9,3 0-1,0 0 2,0 0-2,3 0 0,-2 0 9,5 0-9,-4 2 1,7 0-2,-5 0 8,5-2-14,-4 2 7,-1-2-2,2 0 2,-1 0-1,-1 0 1,-1 0-6,-2 0-2,2 0 15,-2 0-14,0 0 7,0 0 0,-2 0-2,-3 0-11,0 0 13,1 0-1,-3 0-11,-2 0 8,0 0 2,0 0-8,0 0 2,0 0-40,0 0 8,0 2-9,0-2-22,2 4-43,0-4-40</inkml:trace>
  <inkml:trace contextRef="#ctx0" brushRef="#br0" timeOffset="51465">808 236 91,'0'0'85,"0"0"-36,0 0-21,0 0 2,0 0-23,0 0 41,-8 0-14,5-5 0,0 5-10,1 0 8,0 0 14,2 0-16,-2 0 11,2 0-33,0 0 15,0 0-23,0 0 16,0 0-16,0 0 10,0 0 0,0 0-7,0 0 3,0 0 4,0 0-10,0 0 1,0 0-2,0 0 12,0 0-12,0 0 1,0 0 0,0 0-1,-2 0 2,2 0-3,0 0 0,0 0 0,0 0 4,0 0-8,0 5 3,0-1 3,2 0 0,4 2 0,4 2-1,1-2 7,3 2-16,-4 0 21,3-2-21,-1-2 19,1 0-18,1 0 8,-1-4 1,0 0 0,3 0-11,-5 0 10,0 0 2,-2 0-11,-5 0 19,1 0-18,-1 0 9,-2 2 0,2-2 0,2 0 0,-2 0 0,-2 2-20,3-2 19,-1 2-44,-2 0 44,0-2-34,0 2 2,0-2-13,-2 4 15,3 0-48,-3-4-2,0 2-1</inkml:trace>
  <inkml:trace contextRef="#ctx0" brushRef="#br0" timeOffset="52583">962 312 97,'0'0'99,"0"0"-42,0 0 6,0 0-2,0 0-37,0 0 1,0 0-25,4-4 19,-2 4-19,1 0 16,1 0-16,-2 0 13,2 0-12,2 0 0,0 0 25,-2 0-24,3 0 11,-1 0-12,-1 0 0,2 4 10,0-4-10,-1 0 0,-2 0-1,1 0 0,0 0 7,-3 0-14,0 0 15,-2 0-16,2 0 5,1 0 3,-3 0-30,2 0-3,-2 0-25,0 0-43,0 0-4,0 0-29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3:25.0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250 0 29,'-45'22'35,"45"-18"-17,0-4 1,0 0 16,0 0 1,0 4 3,0-4-10,0 0 7,0 0-3,0 0 4,0 0-19,0 0 5,0 0-12,0 0-9,0 0 9,0 0-11,0 0 11,0 0-10,0 0 47,0 0-19,0 0-8,0 0-8,0 0 12,-2-4-9,-3 4 3,3 0 11,0 0-19,-2 0-3,2 0-7,-3 0-2,5 8 1,-2-2 0,2-2 0,0 0 0,0 0 2,0 2-2,0-6 11,0 4-10,7-4 15,-1 0-15,0 0 6,-1 0-7,0-4 0,-3-6-1,-2 2-13,0 2 1,0 2 0,0 0 13,0 0-14,-2 2 12,-3 2-21,-2 0 12,3 0 1,0 0-5,-1 0 14,3 6-13,0 2 13,0 2 1,2 2 0,0-6 0,0-2 5,0-4-4,6 0 7,3 0-8,-3 0 0,1 0 1,-2-8-1,0 6 0,-3-2 3,-2 0-9,2 0 8,-2 4-4,0 0 2,0 0 0,0 0 0,0 0 9,0 0-3,0 0 0,0 12 7,0-2 14,0 4 16,0 2-5,0 4 15,-11 2 12,-7 4-19,-3 0-7,0 2-27,-4-2-9,-2-4-3,-10 0-28,3-8-117,7-3-91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3:18.1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134-1 196,'0'0'251,"0"0"-109,0 0-35,0 0-1,0 0-28,0 0-31,0 0 9,2 0-18,-2 0 18,0 0-29,0 0 5,0 0-26,0 0 1,0 0-7,0 0-28,0 0-28,3 0-64,1 0-49,0 8-40,-2-4-140</inkml:trace>
  <inkml:trace contextRef="#ctx0" brushRef="#br0" timeOffset="533">180 167 176,'0'0'172,"0"0"-35,0 0-27,0 0-12,0 0-9,0 0-21,0 0 4,0 0-27,0 8 11,0 2-40,0 4 26,-11 8-3,-7 8-7,-6-2-32,-23 12-3,6-7-105,2-11-209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2T16:53:19.7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 27 82,'0'0'227,"0"0"-90,0 0-29,0 0 25,0 0-22,0 0-30,0 0-36,0 0 20,-3 0-29,-6 0-4,-2-4-24,-2 4 7,-3-4-9,1 4-6,-1-4 6,1 4-5,-1 0-2,5 0 2,1 0-2,2 0-13,3 4 14,1 0-17,2 7 8,2-4 2,0 7 5,0 3 2,0-3-3,0 9-5,0-5 16,0 0-8,0 5 2,0-1 6,2 1-2,0-1 3,0-2-3,-2 3 1,2-5-14,-2 0 17,0-5-17,0 1 15,0-3-16,0-8-8,0 1-35,0-4-37,0 0-36,0 0-31,3 0-113</inkml:trace>
  <inkml:trace contextRef="#ctx0" brushRef="#br0" timeOffset="489">0 231 429,'0'0'131,"0"0"-103,0 0 9,0 0 34,0 0-3,0 0-46,0 0-9,52 0-11,-29 0-1,2 0-1,-1 0-6,0 0-46,1 0-19,-3 0 2,3 0-57,-8 0-24,-3 0-62</inkml:trace>
  <inkml:trace contextRef="#ctx0" brushRef="#br0" timeOffset="836">384 68 149,'0'0'303,"0"0"-163,0 0-36,0 0 5,0 0-16,0 0-44,0 0-43,0-4 17,0 8-13,0 10 5,0 13-14,-2 1 4,-4 3-2,-4 1 3,4 1 1,1-7-7,1-3-22,2-5-59,2-9-56,0-7-102,0-2-252</inkml:trace>
  <inkml:trace contextRef="#ctx0" brushRef="#br0" timeOffset="1263">559 54 212,'0'0'162,"0"0"-113,0 0-17,0 0 53,0 0-32,0 0-15,0 0-7,13 32 11,-13-13 15,0 7-20,0 3 11,0-3-14,0 3 7,-5-3-31,1 1-1,0-9-9,1 0-42,1-8-35,2-5-53,0-1-43,0-4-188</inkml:trace>
  <inkml:trace contextRef="#ctx0" brushRef="#br0" timeOffset="1623">848 0 221,'0'0'247,"0"0"-158,0 0-51,0 0 29,0 0 34,0 0-59,0 0-1,4 0 9,-4 15 18,0 5-6,2 5-40,-2 1-4,0 1-17,0-3-2,0-1 0,0-5 0,0 0-20,0-3-12,0-7-41,0-4-33,0-4-33,0 0-101</inkml:trace>
  <inkml:trace contextRef="#ctx0" brushRef="#br0" timeOffset="1952">683 60 202,'0'0'219,"0"0"-149,0 0-33,0 0 43,0 0-18,0 0-38,0 0-15,0 0-8,0 0-1,0 4 15,7 0-15,4 2 18,-2-2-17,0 4 8,-1-1-9,-1-4 0,0 1-1,-4 1 1,1 1-1,-4-4-23,2 0-3,-2-2-12,0 0 20,0 0-10,0 0 15,0 0 6,0 0 0,0 0 8,0-2 0,-2-6-7,0-1 14,-3 3 7,3 2-12,0 0 15,-1 0-8,1 4 5,2 0 8,-2 0-9,2-4 13,0 4-8,0 0 8,0 0-25,0 0 12,0 0-13,2 0 9,10 0-7,0 0 7,2 0 3,1 4-11,4 11 31,-4-3-5,1 2 4,-3 4-30,1 0 21,-6-1-15,3-7-2,-4 4-5,0-10-52,-3 0-41,-4-4-138</inkml:trace>
  <inkml:trace contextRef="#ctx0" brushRef="#br0" timeOffset="2741">598 54 159,'0'0'95,"0"0"-37,0 0 8,0 0-10,0 0 4,0 0-26,0 0 14,0 0-22,0 0 4,0 1-5,7 4 18,2 3-16,7 2-6,2-2 6,1 2-14,6 3 1,-3-3-14,3-2-13,-1-1-85,-8-4-43,-5 1-126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5-04T23:18:51.2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0 7,'0'0'1,"0"0"15,0 0-15,0 0 23,0 0-23,0 0 6,0 0-6,0 0-1,0 0 0,0 0 0,0 0 1,0 0 0,0 0-2,0 0 3,0 0-3,0 0 1,3 2-30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5-04T23:18:31.4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92 29,'0'0'32,"0"0"-31,0 0 9,0 0-4,0 0-2,0 0-3,0 0 18,0-6-11,0 6 7,0 0-14,0 0 0,0 0 7,0 0-7,0 0 12,0 0 20,0 0 9,0 0-20,0 0 0,0 0-15,0 0-6,0 0-1,0 0-1,0 0 1,0 0 0,0 0-1,0 0 7,0 1 5,0 4-10,0 3 19,0 2-4,0 2 1,0 0 2,0 4-18,0 0 6,0-2 1,0 2-5,0-2-2,0 0-2,0-1 1,0-2-2,0 0 2,0-4-6,0 0-17,0-5-12,0 2 19,0-4-11,0 0 27,0 0-29,0 0 7,0 0-1,0 0-11,0 0-23,0 0-52</inkml:trace>
  <inkml:trace contextRef="#ctx0" brushRef="#br0" timeOffset="1130">8 100 48,'0'0'68,"0"0"-19,0 0 13,0 0-23,0 0 2,0 0-20,0 0 12,-2-2-14,2 2 9,0 0-13,0 0 4,0 0 2,0 0-20,0 0 8,0 0-3,0 0-12,0 0 4,0 0-5,0 0 10,12 0-9,1 0 6,-1 0-8,1 0 2,1 0-20,-4 0 6,1 0-32,1 0-17,-6 2-34,-1 2-19</inkml:trace>
  <inkml:trace contextRef="#ctx0" brushRef="#br0" timeOffset="2229">0 307 22,'0'0'30,"0"0"-17,0 0 17,0 0-14,0 0 3,0 0 4,0 0 2,0 0 9,0 0 8,0 0 16,0 0-12,0 0 2,0 0-38,0 0 5,0 0-13,0 0 3,0 0-5,0 0-1,0 0 1,0 0-2,0 0-6,4 0 16,0 2-15,2 0 9,-2 2-3,3-2 2,-1 2-1,4-2 0,-2-2 0,1 2-1,0-2-17,0 0-1,0 0-31,-3 0 6,2 0-25,-4 0-6,0 2-45</inkml:trace>
  <inkml:trace contextRef="#ctx0" brushRef="#br0" timeOffset="3625">159 178 16,'0'0'32,"0"0"11,0 0-1,0 0-10,0 0-2,0 0-4,0 0 7,-3 0-16,3-2 2,0 0-12,0 0-8,0 0 2,0-2-1,0 2 6,0 0-5,0-2 10,5 0-10,-1 2-2,3-2 8,-3 0-13,3 0 13,0 2-12,-3 0 5,3 0-1,-3 2 1,1 0-7,-3 0 6,2 0-12,-1 0 10,-1 0-6,0 2 1,1 0 7,-1 0 1,0 0 0,0 2-7,-2 0 6,0 0-9,0 0 7,0 2-2,0 2 4,0 0-4,-4 0 5,-3 0 0,-2 2 0,0-1 3,3 0-3,-1-3 0,2 2 2,0-3-4,3-1 4,0-3-1,2-1 1,-2 3 2,2-3-4,-2 0 2,2 1-2,0-1 6,0 3-12,0-1 2,0 2 2,0 0 3,0 0-2,0 0-4,0 2 4,0-5-39,0 4 10,2-5 15,4 2 1,4-2 11,1 0 6,2 0-6,3 0 3,6 0 0,-6 0-59</inkml:trace>
  <inkml:trace contextRef="#ctx0" brushRef="#br0" timeOffset="4976">365 152 46,'0'0'42,"0"0"6,0 0-8,0 0-2,0 0-17,0 0-9,0 0-11,-21 0 0,17 0 14,-2 0-5,2 0 24,0 4-28,-1 2 9,1 4-14,2 0-1,0 0 0,0 2-1,2-1 1,-3-2 0,3 0-1,0-1 3,0-1-8,0 2 12,0-1-12,0-2 6,0 2 0,0-2 1,3 0-1,3-2 0,3 0-4,-1-2 3,4-2-8,-3 0-1,1 0 8,-2 0 1,-2 0-7,-1 0 3,-1 0 5,-2-4 0,2-4 4,0-1-2,-2 2-2,0 0 7,0 0-2,0 0-4,0 3 0,-2-1 7,3-1-7,-3-2 0,2-1 8,-2 1-7,0 0-1,0 0-2,0 0 2,0 0-1,0 0 0,0 2 2,-2-2-1,-5 2-1,1 0 0,-2 0 7,-1 2-16,1 4 9,-2 0 0,-1 0-35,3 0-8,-2 0-78</inkml:trace>
  <inkml:trace contextRef="#ctx0" brushRef="#br0" timeOffset="7245">477 150 84,'0'0'58,"0"0"18,0 0-4,0 0-16,0 0-35,0 0-3,0 0 11,-2 0-7,2 0 0,0 0-21,0 0 6,0 0 0,0 0-13,0 0 6,0 0-1,0 0 1,0 0-5,12 0 4,-4 0 2,3 0-2,1 0 1,-3 0-9,-1 0-5,-3 0 1,-1 0-10,-1 0 3,-1 0 9,0 0-9,0 0 7,1 0-24,-1 0 15,0 0-15,-2 0 1,0 0-21,0 0 30,0 0 11,0 0 6,0 0 7,0 0-27,0 0 8,0 0 5,0 0 7</inkml:trace>
  <inkml:trace contextRef="#ctx0" brushRef="#br0" timeOffset="8073">508 154 28,'0'0'43,"0"0"-29,0 0 12,0 0-13,0 0 18,0 0 2,0 0 0,0-2-7,0 2-19,0 0 10,-2 0-17,2 0 16,-2 0-16,2 2 10,-2 4-10,0 0 10,-3 2-9,3-2-1,2 2 0,-2-2 6,2 1-10,0-4 10,0 1-12,0-4 7,0 2-2,0-2 1,0 0-1,0 0 1,0 0-17,0 0 16,0 0-5,4-2-2,5-2 2,-2 1 5,0 0-19,-1 1-3,-1 2-6,1 0-6,1 0 6,-2 0-4,-1 0 25,1 0 3,-3 0-1,-2 0 7,2 0-2,-2 0 2,0 6 0,0 2 18,0-2-18,0 0 9,0-2-8,0 0 8,0-1-10,0-2 23,0 2-13,0 1 13,0-1-4,0 1-7,-7 3-7,3-1-5,-1-1-1,1 0-13,1-1 14,-1-2 0,0 0 6,2-1-6,-3 2 13,1-1-3,-1-2-9,0 0 5,3 2-5,-2-2-1,0 0 0,1 0 0,-1 0-3,0 0 2,-1 0-20,0 0-20,3 0-38</inkml:trace>
  <inkml:trace contextRef="#ctx0" brushRef="#br0" timeOffset="9564">585 98 54,'0'0'54,"0"0"10,0 0-25,0 0-25,0 0-14,0 0 5,0 0-3,8 0 7,1 0-9,1 0 13,-2 0-3,3-2-3,1 0-2,-2 0-4,-1 2-2,-1-2 2,-6 2-2,0 0 9,0 0-5,-2 0 9,0 0 41,0 0-17,0 0-20,0 0-7,0 0-9,0 0 0,0 0-12,0 0 11,0 0 2,0 0-5,0 0 4,0 0-1,0 0 1,0 0-1,0 0-1,0 0 4,0 0-9,0 4 15,0 0-15,0-2 9,0 2-2,0 0 0,0 0 0,2 0-1,-2 0 2,0-2-2,2 2 3,-2 0-4,0 0 9,0 0-8,0 0 2,0 0-1,0 0 0,0 2 1,0 2 0,0 2 9,0 2-13,0 3 6,0 0-6,-2 3 10,0 0-7,2 1 0,0-1 0,0-4 0,0 0 1,0-2-2,0-2 5,0 0-11,0-4 8,0-2-2,0 0-17,0-4 5,0 2-11,0-2 2,0 0 9,0 0-7,0 0 20,0 0-7,0 0 1,0 0-7,0 0 12,0 0-1,0 0-8,0 0 0,0 0 2,0 0 7,0 0-17,0 0 17,0 0-30,0 0 25,0 0-9,0 0 14,0 0-7,0 0 7,0 0 0,0 0-1,0 0-5,0 0 7,0 0 0,0 0-16,2 0 16,-2 0-1,0 0 1,0 0 29,0 0-6,0 0 13,0 0-13,0-6 3,0 0-20,-2 0 26,-4 0-31,-2 0 19,2 2 10,-1 2-9,1 0-1,1 2-12,0 0 1,-1 0-6,1 0-6,1 0-5,-2 0 7,1 0-16,0 0-9,-2 8-36,3-2-57,0 0-41</inkml:trace>
  <inkml:trace contextRef="#ctx0" brushRef="#br0" timeOffset="12832">799 162 42,'0'0'48,"0"0"-4,0 0 13,0 0-18,0 0-9,0 0-20,0 0 20,0-2-17,0 2 28,0 0-5,0 0 8,0 0-19,0 0-24,0 0-1,0 0 6,0 0-12,0 0 8,0 0-11,13-2 16,3 2-8,6-4 1,3 0 0,4 0-1,2-2-1,0 0 2,-2 0-16,7 2-21,-9 2-82,-8 0-28</inkml:trace>
  <inkml:trace contextRef="#ctx0" brushRef="#br0" timeOffset="13769">875 188 3,'0'0'17,"0"0"-9,0 0-7,0 0-2,0 0 2,0 0 0,0 0 9,-2 2 23,2-2-4,0 0-9,0 0 9,0 0-28,0 0 1,0 0 5,0 0-14,0 0 4,0 0 3,0 0 0,0 0 1,0 0-2,0 0 2,0 0-2,0 0 2,0 0-7,0 0 7,0 0-1,0 0 1,0 0-1,0 0 9,0 0-2,0 0 16,0 0-23,0 0 15,0 0-14,0 0 16,0 0-15,0 0 2,0 0 15,4 0-6,7 0-4,5 0 1,-1 0 8,3 0-17,0 0 5,2-2 1,-2 0-8,-1 0 1,2 0-1,0 0-14,-5 0-69,-1 2-46</inkml:trace>
  <inkml:trace contextRef="#ctx0" brushRef="#br0" timeOffset="15308">1272 68 58,'0'0'29,"0"0"24,0 0-21,0 0-3,0 0-21,0 0 11,0 0-4,0 66 6,0-54 30,0 2-25,0 0 4,0 0-29,0 2 13,0-1-13,0-4 4,0 2-5,0-5-1,0 0 0,0-1-26,0 0-41,0-1-104</inkml:trace>
  <inkml:trace contextRef="#ctx0" brushRef="#br0" timeOffset="16281">1548 176 111,'0'0'64,"0"0"-5,0 0-27,0 0 4,0 0-23,0 0 5,0 0 4,-7 0 3,3 0-4,-2 0-8,-2 0 3,0 0-16,-1 0 4,-1 0 4,0 0-16,-1 0 9,-3 0-1,3 0 0,-3 0-5,1 0 4,0 0-14,2 0 15,0 0-16,4 0 15,0 0-9,2 0 8,3-2-8,2 2 10,-2-2 0,2 0 1,0 0 3,-2 0 4,2 2-12,-2-2 10,0 2-11,2 0 5,-2-2 0,-1 2-1,3 0-6,0 0 6,0-2 2,0 2-3,0-2 2,0 0-1,0-2-12,0 0 12,5-4-6,3 0 7,3-4 0,1 0 0,1 0-1,3-4 3,-1 1-7,3 0 14,-3 1-16,-3 0 14,-3 5-8,-3 1 1,-4 4 0,2 2 5,-4 2-4,0 0 40,0 0-10,0 0 18,0 0-30,0 0 4,0 0-22,0 0 9,0 0-10,0 0-5,0 0 4,0 5 2,-4 2-9,2 4 18,-2-1-12,0 1 2,-1 1 0,1 1 0,0 1-2,1 0 2,-2 0-1,1 2-7,2 0 13,-3 0-12,3 2 12,-2-2-6,2 0 1,0-2-1,-1 1-27,3-4-11,0 2-12,0-3-64,0-6-45</inkml:trace>
  <inkml:trace contextRef="#ctx0" brushRef="#br0" timeOffset="21575">1450 192 23,'0'0'47,"0"0"-16,0 0-15,0 0 5,0 0-1,0 0 6,0 0-14,0 0 27,0 0-12,0 0 8,0 0-24,0 0-9,0 0 5,0 0-6,0 0-2,0 0-17,0 0 8,0 0-7,0 0 17,0 0 0,0 0 1,0 0 9,0 2-9,0 0-1,0 3 6,0-2-9,0 1 9,0 3-9,0-3 10,0 1-7,0 1 0,0 1-1,-2 0 1,0 0 0,0 1-1,2-2 2,0 0-8,-3 0 8,3-3-2,0 2-11,0-1 5,0-2 5,0 2-7,0-2 8,0 0-19,0-2 19,0 2-18,0 0 18,0-2-5,0 2 5,0-2 0,-2 2-15,2 0 2,0 0-14,0 0 9,0 0-21,0 0 21,0-2-4,0 0 10,0 2-10,0-2 9,0 0 14</inkml:trace>
  <inkml:trace contextRef="#ctx0" brushRef="#br0" timeOffset="24713">1296 76 16,'0'0'55,"0"0"-28,0 0 11,0 0-9,0 0 2,0 0-19,0 0-3,0-3 15,0 3-2,0 0 18,0 0-2,0 0 18,0 0-33,0 0 12,0 0-21,0 0 9,0 0-7,0 0-15,-4 0-1,-8 0-21,4 7 21,-1-1-26,-1 2-3,2 0-31,-3 2-17,1-2-47,2-2-31</inkml:trace>
  <inkml:trace contextRef="#ctx0" brushRef="#br0" timeOffset="26964">1622 76 9,'0'0'19,"0"0"25,0 0-16,0 0 19,0 0-5,0 0 19,0 0 2,0-3-9,0 3-20,0 0-25,0 0 6,0 0-14,0 0 21,0 0-16,0 0 26,0 0-13,0 0 7,0 0-9,0 0-17,0 0 0,0 0 5,0 0-11,0 0-3,0 0 8,0 0 2,-2 0 0,2 9-1,0 1 0,0 0 2,0 2-2,0 0 5,0 2 3,0 2-5,0 0 4,0 2 1,0-2-8,0 0 6,0-1-6,0-4 0,0 0 2,0-4 8,0 0-20,0-3 20,0-1-16,0 0 15,0-1-15,0-2 6,0 0 0,0 2 0,0-2 2,0 0-2,0 0 6,0 0-12,0 0 14,0 0-16,0 0 9,0 0-1,0 0 0,0 0-8,0 0 8,0 0-10,0 0 7,0 0-6,0 0 8,0 0-8,0 0 8,0 0-12,0 0 5,0 0-1,0 0-1,0 0 10,0 0-10,0 0 9,0 0-18,0 0 17,0 0-28,0-4 21,9-8 8,-3 2 1,-2-3-1,1 3 2,-3 1-8,3 0 15,-3 1-12,0 0 11,1 5-8,-1-2 1,2 1-1,-2 0 1,3 2 0,-1 0-6,-1 0 12,1 2-12,-2-2 12,3 2-15,-3 0 12,2 0-3,-2 0 0,1 0 0,-1 0-2,0 0 4,-2 0-8,3 0 13,-3 0-14,2 0 13,0 0-8,0 0 4,3 0 5,-1 0-1,-2 0-5,3 0-2,-3 4 7,-2 0-6,0 4 0,2 2 13,-2 4-3,0 0 13,0 0-16,0 3-4,0-3 3,0 0-5,0-2-2,0 0 9,0-4-16,0-2 15,0 0-16,0-4 9,2 2-10,3-4-36,-3 0-58,1 0-75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5-04T23:22:49.0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1 72,'0'0'107,"0"0"-54,0 0-47,0 0-6,0 0 0,0 0 23,-3 0-13,3 0 19,0 0 4,0 0 12,0 0-25,0 0 9,0 0-10,0 0-2,0 0 3,0 0-9,0 0 10,0 0-11,0 0 28,0 0-37,0 0 15,0 0-16,0 0-10,0 0-67,0 0-136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5-04T23:22:50.8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 9 48,'0'0'43,"0"0"-11,0 0 2,0 0 5,0 0 0,0 0 2,0 0-31,0 0 1,0 0-3,0 0-4,0 0-3,0 0 31,0 0 3,0 0-6,0 0-2,0 0-17,0 0 6,0 0-15,0-2 19,0-2-19,0 2 19,0 2-20,0 0 14,0 0 5,-3 0-19,1 0 0,-3 0 0,1 0 0,1 0-15,-1 0 7,0 0 10,2 0-3,2 2 1,0-2-1,0 2-1,0-2-22,0 0 2,6 0-54,3 0-41</inkml:trace>
  <inkml:trace contextRef="#ctx0" brushRef="#br0" timeOffset="1985">131 138 10,'0'0'52,"0"0"-10,0 0 27,0 0-18,0 0 2,0 0-15,0 0 15,0 0-28,0 0-5,-2 0-12,0-2-7,-2 0-1,2 2 2,-3 0-11,2-2 8,-1 2 1,2 0-10,2 0 8,0 0 2,0 0-1,0 0 0,0 0-7,0 0 6,0 0 4,0 0-8,0 0 12,0 0-8,0 0 3,0 0-2,0 0 1,0 0 0,0 0 0,0 0 0,0 0-4,0 0 5,0 0-2,0 0-6,0 0-5,0 0-18,-3 0-3,-1 0-11,2 0-18,-2 0 52,4 0 10,0 0-6,0 0 15,0 0-2,0 0-6,0 0 21,0 0-9,0 0-6,0 0 1,0 0-7,0 0 10,0 0-10,0 0 20,0 0-15,0 0 23,0 0-9,0 0 4,0 0-11,0 0-12,0 0-1,2 0 9,-2 0-11,2 2 8,-2 2-10,2-2 5,0 2-1,-2 0 2,0 0-1,0 2 0,0 2-1,0 3 0,-4 6-35,-9-5-40,1 0-104</inkml:trace>
  <inkml:trace contextRef="#ctx0" brushRef="#br0" timeOffset="3847">123 136 71,'0'0'52,"0"0"-29,0 0 61,0 0-14,0 0-21,0 0 13,0 0-23,0 0-6,0 0-25,0 0 6,0 0-13,0 0 6,0 0-6,0 0-1,0 0 0,0 0 0,0 0-1,0 0 2,0 0-10,0 0 7,0 0 1,0 2-3,0 0 3,0 2 0,0 0-6,0 0 6,0 0 2,0 2-11,0-2 10,0 2-1,-2 2 2,-1 0-2,1 0 2,-3 0-1,1 2 0,-3-2 0,1 0 0,-3 2-5,2-4 4,-2 0-9,2 0-3,-1-2-2,0 2 14,-2-2-53,-3 0 2,1-2 13,1-2-147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5-04T23:23:01.6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175 1 74,'0'0'34,"0"0"1,0 0 7,0 0 3,0 0-32,0 0 7,-4 0-19,2 0 20,2 0-2,-2 0 17,2 0 9,0 0-21,0 0-2,-3 0-22,1 0 0,-3 0 9,3 0-15,-2 0 12,2 2-8,-1 0 2,3-2-1,0 2 1,0-2-2,0 0-5,0 0-6,0 0 0,0 0-19,0 0 24,0 0-7,0 0 15,0 0-1,0 0 1,0 0-7,0 0 14,0 0-6,0 0-1,0 0 3,0 0-3,-2 0-2,-5 0-37,2 0 21,1 0 17,0 0 2,4 0-2,-2 0 2,2 4-3,0 0 4,0 0 3,0 0 1,0 0 14,0-2-8,0-2-6,4 0-1,2 0-4,2 0-2,-2 0-31,-1 0-70,-3-8-70</inkml:trace>
  <inkml:trace contextRef="#ctx0" brushRef="#br0" timeOffset="1575">142 159 103,'0'0'56,"0"0"9,0 0 1,0 0-10,0 0-9,0 0-23,0 0 18,0 0-29,0 0 11,0 0-22,0 0 17,0 0-9,0 0-3,0 0 2,0 0-9,0 0 7,0 0-1,0 0-7,0 0 8,0 0-14,0 0 7,0 0 0,-5 0 0,3 7 0,-1-1 0,1 4 1,0 0-9,0 0 17,0 2-13,-2 2 5,-1 0-1,-2 0 0,0 0 0,-1 0 0,-2-2 0,-1 0-8,-3-2-35,-7-2-7,3-2-105,-1-4-61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2-05-04T23:23:07.9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120 0 23,'0'0'12,"0"0"1,0 0 1,0 0-2,0 0-2,0 0-9,0 0 3,0 10-3,0-8-1,0-2 0,0 2 17,0-2-16,0 0 8,0 0-6,0 0-3,0 0 1,0 0-1,0 0 9,0 0-9,0 0 0,0 0-1,0 0 1,-2 0 0,-2 0 1,0 0-2,-2 0 2,4 0 9,2 0-8,0 0-4,0 2 9,0 2-4,0 0-3,0-2 29,0 0 0,0 0 11,0-2-9,0 2-23,0-2 23,4 0-21,2 0 1,-4 0-11,2 0 0,-2 0-9,1 0 9,-1 0-1,-2 0 2,0-6-3,0 0 11,0 0-11,0 4 8,0 0-10,0 2 5,0 0-1,0 0 19,0 0-18,0 0 11,0 0-12,0 0 13,0 2-12,0 0 1,0-2 0,0 0-2,0 0 1,4 0-1,0 0-6,4-2-27,-6-2 18,0 0-60,-2 2-17,0 2-74</inkml:trace>
  <inkml:trace contextRef="#ctx0" brushRef="#br0" timeOffset="1535">123 94 51,'0'0'42,"0"0"-5,0 0 12,0 0-27,0 0 20,0 0-14,0 0 13,0 2-33,0 2 5,0-2 5,0 0 6,0 0-2,0 2-13,0 0 14,0 0-22,0 0 10,0 0-10,0 0-1,0 2 0,0-2 1,0 3-2,0-2 8,0 1-15,0-2 15,0 4-14,-5 1 14,1 0-9,-4 4 2,0-2 0,-5 1-7,-3 2-56,-13 0-14,5 0-84</inkml:trace>
  <inkml:trace contextRef="#ctx0" brushRef="#br0" timeOffset="3534">102 132 26,'0'0'29,"0"0"-22,0 0 13,0 0-20,0 0 9,0 0 11,0 0-4,-8 0-1,5 0-14,1 0 8,0 0-8,2 0 4,-2 0-4,2 0-2,0 0 2,0 0-1,0 0 8,0 0 0,0 0 6,0 0-13,-2 0-2,2 0-4,0 0 5,0 0 0,0 0 1,0 0-1,0 0 0,0 0-1,0 0 2,0 0-3,0 0 4,0 0 1,0 0-2,0 0 10,0 0-11,0 0 1,0 0 9,0 0-9,0 0 19,0 0-19,0 0 20,0 0-10,0 0 14,0 0-15,0 0 0,0 0-10,0 0 0,0 0-1,0 0 1,0 0-1,0 0 2,0 0-2,0 0 7,0 0-2,0 0-2,2 0 11,0 0 19,0 0-19,-2 0 4,2 0-10,-2 0 11,3 0-17,-3 0 11,0 0-11,0 0 37,0 2-27,0 2-9,0 2 10,0 0-11,0 2-2,0 2-4,0 1-42,0-6-140</inkml:trace>
  <inkml:trace contextRef="#ctx0" brushRef="#br0" timeOffset="5137">106 168 26,'0'0'29,"0"0"30,0 0-18,0 0 15,0 0-30,0 0 0,0 0 3,0 2-11,0 0 10,0 0-8,0 0 25,0 1-25,0 1 3,0 0-22,0-1 15,0 1-15,0 3 0,0-2 6,0 4-7,0-1 6,0 2-5,-8-1-2,-5 4-3,-5-2-11,-7 8-71,3-5-37,2 0-56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6:10.6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1088 0 74,'0'0'47,"0"0"7,0 0-2,0 0 1,0 0-30,0 0 16,0-3-17,0 3-22,0 0 27,0 0-12,0 0 28,0 0-29,0 0 17,0 0-1,0 0 6,0 0-27,0 0 30,0 0-16,0 0 1,0 0-14,0 3 0,0 4-3,0 2-6,0 1 7,0 5-7,-2 0 6,0 2 1,2 3-11,-3-2 10,1 3-9,-2-2 2,2-1-6,-2-2-1,1-4-38,3-4 5,-2 1 2,2-5 4,0 0-82,0 0-55,0-4-81</inkml:trace>
  <inkml:trace contextRef="#ctx0" brushRef="#br0" timeOffset="878">1095 10 38,'0'0'78,"0"0"-28,0 0 16,0 0 30,0 0-37,0 0 0,0 0-27,0 0 17,0 0-39,0 0 17,0-3-18,0 3 7,0 0-2,0 0-7,0 0 14,0 0-10,0 0 27,0 0-37,-2 0 8,-5 3-8,-2 5-2,1 0-13,-4 2-22,3 2-20,1-1-45,1-3-107</inkml:trace>
  <inkml:trace contextRef="#ctx0" brushRef="#br0" timeOffset="2048">992 240 72,'0'0'58,"0"0"-42,0 0 11,0 0 2,0 0 29,0 0 11,0 0-11,0 0-34,0 0 12,0 0 15,0 0-32,6 0 18,0 0-37,0 0 30,1 0-24,2 0 22,0 0-20,2 0 2,0 0-4,3 0-4,-4 0-4,4 5 9,-5-2-20,0 1 4,-3 0 8,2 3-53,-4-1-50,0-2-73</inkml:trace>
  <inkml:trace contextRef="#ctx0" brushRef="#br0" timeOffset="2949">1358 83 84,'0'0'195,"0"0"-86,0 0 11,0 0-55,0 0-10,0 0-45,0 0 14,-7 4-22,5 6 17,2 3-2,0 3-3,0 3 22,0 3-23,0 0-1,0 0-2,0 1-20,0-2 0,0-5-35,0-6-36,0-8-24,0-2-65,0 0-187</inkml:trace>
  <inkml:trace contextRef="#ctx0" brushRef="#br0" timeOffset="3272">1340 111 59,'0'0'119,"0"0"-14,0 0-63,0 0 1,0 0-5,0 0-10,0 0-26,26-26 24,-19 24-5,3 2-15,-4 0 30,3 0-23,-3 0 29,2 0-23,-4 0-10,-2 6-9,-2 2 11,0 2 12,0 3-8,0 1 2,-2-2-16,-7 1 19,-3-3-19,2-2 0,1-2 6,-1-2-14,4-2 7,4 0-8,0-2 0,2 0-30,0 0 21,0 0-11,0 0 0,0 0-10,2 0 37,6 0-14,4 0 15,1 0-1,-2 0 1,-1 0-1,-2 0 2,-1 2-11,-3 5 23,-2 1 6,-2 2-3,0 0 30,0 0-13,-4 2-11,-7-2-6,-3 1-15,3-3 15,-2 0-9,2-4-14,0-2 0,2-2-29,2 0-57,0 0 28,3-8-105,0-2-141</inkml:trace>
  <inkml:trace contextRef="#ctx0" brushRef="#br0" timeOffset="4204">1472 101 36,'0'0'136,"0"0"-35,0 0-26,0 0 11,0 0-19,0 0-44,0 0-10,0-1-7,0 1-6,0 0 8,0 0 5,0 4-7,4 6 16,0 0-15,1 2 0,-1 3 6,0-1-12,4 0 6,-2 0-7,1-2-49,-3-1-94,0-3-56</inkml:trace>
  <inkml:trace contextRef="#ctx0" brushRef="#br0" timeOffset="4752">1583 126 39,'0'0'114,"0"0"-40,0 0-9,0 0-6,0 0-4,0 0-8,0 0 21,-23 29-42,16-13 19,-1 0-29,-1 1 17,0 1-13,0 0-10,3 1-3,-1-3-1,5-4-12,0-2 5,2-3-14,0-7-84,0 0-14,0 0-158</inkml:trace>
  <inkml:trace contextRef="#ctx0" brushRef="#br0" timeOffset="5569">1628 151 113,'0'0'70,"0"0"-3,0 0-8,0 0-9,0 0-19,0 0-1,0 0 19,0 0-26,0 0 3,0 0-19,2 0-1,9 0-6,4 0 9,3 0-9,0 0 0,-1 0 0,2-3 1,-6 1-2,1 2-34,-6 0-40,-4 0-113</inkml:trace>
  <inkml:trace contextRef="#ctx0" brushRef="#br0" timeOffset="6072">1696 171 20,'0'0'83,"0"2"-44,0 2-16,0 2 33,0 4-29,-2 2 24,2 3-15,-2 1 14,0 3-21,-1-1-22,1 0-1,2 1-6,0-5-1,0 2-57,0-6-50,0-4-74</inkml:trace>
  <inkml:trace contextRef="#ctx0" brushRef="#br0" timeOffset="6666">1807 155 98,'0'0'100,"0"0"-24,0 0 17,0 0-37,0 0-11,0 0-38,0 0 10,-2 14-7,0 0 12,2 3-12,-2 3 0,0 0 6,2-1-9,0 1-5,0-4 5,0 0-14,0-5-9,0-3 1,0-6-84,0-2-80,0 0-61</inkml:trace>
  <inkml:trace contextRef="#ctx0" brushRef="#br0" timeOffset="7087">1819 177 62,'0'0'84,"0"0"-25,0 0 6,0 0-3,0 0-36,0 0-16,0 0 12,51-25-12,-37 21 6,1 2-5,1 1 16,1-4-26,-1 3-2,-1 0-17,1 0-39,-3 2-65,-4-2-38</inkml:trace>
  <inkml:trace contextRef="#ctx0" brushRef="#br0" timeOffset="7559">1850 224 13,'0'0'58,"0"0"-41,0 0-4,0 0 16,0 0-17,0 0-1,0 0 21,0 0 8,0 0-31,2 0 5,1 0-12,-1 0 18,2 0-13,0 0-6,1 0 70,1 0-61,4 0 12,-2 0-12,1 2 1,5 0-11,-1-2 4,1 2-4,3-2 0,-3 0-25,-3 0-116</inkml:trace>
  <inkml:trace contextRef="#ctx0" brushRef="#br0" timeOffset="8235">1828 346 85,'0'0'36,"0"0"5,0 0 21,0 0-16,0 0-19,0 0-14,0 0 38,13 0-27,-4 0 8,2 0-2,0 0-2,3 0-15,1 0-3,1 0-10,1 0-1,6 0-15,-8 0-99,-1-2-129</inkml:trace>
  <inkml:trace contextRef="#ctx0" brushRef="#br0" timeOffset="10232">98 151 2,'0'0'39,"0"0"-19,0 0 30,0 0-24,0 0 0,0 0-24,0 0 21,15 0 1,-12 0 7,1 0-7,1 0 24,-1 0-14,2 0-22,-1 0 47,2 0-46,0 0 9,-1 0-22,3 0 12,2 0-12,0 0 0,2 0 0,1 0 0,-1 0 1,1 0 10,-1 0-21,3 0 22,-3 0-18,0 0 12,3 0-6,-3 0 0,3 0 0,-1 0-1,3 0 2,-3 0-3,4 0 9,-4 0-8,3 0 2,-3 0-2,-1 0 0,-1 0 1,-1 0 0,-2 0 0,1 0-1,1 0 3,-3 0-8,1 0 15,0 0-16,-1 0 9,1 0-2,0 0 0,1 0 0,0 0-2,0 0-1,2-3-3,-2 3 12,1 0-13,-1-2 11,-1 2-11,0 0 6,-1 0-8,-1 0 7,2 0-11,-4 0 13,1 0-15,1 0 14,2 0-28,-1 0 14,-1-1-16,1 1 30,3-3-5,-1 3 4,-3-2 2,2 0 0,1 2-6,-5-2 12,4 2-14,-6 0 7,2 0-1,-1 0-19,-1 0-7,0 0 5,2 0-4,-4 0 5,2 0 8,0 0 13,-1 0 2,-1 0-1,0 0 0,2 0 8,1 0-8,-1 0 0,1 0 0,-1 0 2,-1 0-2,1-2 4,0 2-12,-2-2 16,3 2-12,-1 0 5,-1-2-1,2 2 0,-1 0 0,-2 0 0,0 0 6,0 0-15,0 0 16,-2 0-17,0 0 9,0 0-37,0 0-87</inkml:trace>
  <inkml:trace contextRef="#ctx0" brushRef="#br0" timeOffset="12109">185 93 103,'0'0'67,"0"0"14,0 0-4,0 0-27,0 0-35,0 0 5,0 0 16,-25 13 30,23-13-53,2 0 12,-2 1 2,2-1 1,-2 0-8,-1 3-7,-1-2 9,-6 4-21,4-1-2,-3 2 11,-2-2-17,2 2 14,0 0-7,-2 0 0,2 1 1,0-1-2,3-2 7,-2 0-14,4 0 16,-2 0-16,3-2 18,-1 0-16,2-2 6,-2 2 0,2 0 0,-1-2 1,0 0-2,1 2 3,2-2-5,-2 0 10,2 0-13,0 0 12,0 0-7,0 0 1,0 0-1,0 0 1,0 0-3,0 0-6,0 0 15,0 0-16,0 0 16,0 0-18,0 0 13,0 0-1,0 0 5,-2 0-4,-3 2-2,3-2 2,-2 2-10,4-2 18,-2 0-15,2 0 8,0 0-4,0 0 2,0 0-6,0 0-1,0 0 4,0 0-3,0 0 6,0 0-7,2 0 13,7 0-15,2 2 10,2-2-1,2 2 2,1 0-2,-3 1 0,3-2 4,-3 3-5,1 1 2,-3-1-2,0 0 0,-1 2 0,-2 2 1,1 0 0,-5 0 0,4 3 1,-6-3-2,4 0-7,-1-2-22,-1-2-146</inkml:trace>
  <inkml:trace contextRef="#ctx0" brushRef="#br0" timeOffset="13986">2096 259 13,'0'0'110,"0"0"-28,0 0 6,0 0 9,0 0-21,0 0-12,0 0 14,0 0-24,0 0 3,0 0-37,0 0 19,0 0-38,0 0 18,0 0-10,0 0-9,0 0 0,0 0 4,0 0-11,0 0 10,8 0-12,7 0 16,5 0-8,0 0 1,0 0-2,1 0 2,-2 0 0,1 0-3,1-3 7,-2 3-17,4 0 19,-3 0-16,2 0 4,-2 0-8,3 0-5,-2 0-4,2 0 6,-3 0-14,-3 0 31,2 0-19,-2 0 13,-3 0 9,1 0-4,-1 0 1,-1 0-1,1 0 1,-3 0 0,-3 0-1,1-1 2,-2 1-9,-2 0 16,1 0-16,-4 0 0,3 0 8,-3 0-23,0 0-34,-2 0 18,2 0 23,-2 0 9,0 0 11,0 0-11,0 0 12,0 0-12,5 0-1,0 0 7,-1 0-1,0 0-41,1 0 26,-1 0 5,-2 0 11,-2 0-7,0 0 1,0 0-6,0 0 13,0 0-7,0 0-2,0 0 9,-2 0-38,-2 0 37,1 0-39,-1 0 37,0-5 3,-1 1-1,1 0 1,-1 2-12,-4 0-20,3 2-18,-1 0-68</inkml:trace>
  <inkml:trace contextRef="#ctx0" brushRef="#br0" timeOffset="14918">2529 177 91,'0'0'137,"0"0"-52,0 0 6,0 0-22,0 0-2,0 0-38,0 0 24,0 0-37,0 0 11,0 0-26,0 0-1,0 0 0,0 0 0,2 0-1,6 0 1,4 4-7,1 2 14,1 2-9,-1-2 4,1 1-2,-5-1 0,-1 0 0,-1-2 6,0 0-3,-3 0-6,1 0 6,-3 0-12,2 1-14,-2-4-20,1 3-12,-1-2 25,-2 2-32,2-1 1,-2-2 37,0-1 5,0 3 18,0-3-35,0 0 28,0 0-21,0 0-4,2 0 4,0 0 29,-2 0 3,3 0 18,-3 0 50,0 0-12,0 0 18,0 0-33,0 0 15,0 0-41,0 0 3,0 0-3,0 0 3,0 2 7,0 0-4,-5 2 4,-4 0-21,1 2-6,-1 2 5,-3 0-6,4 0 0,-1 1 0,2 1 0,0-4-7,3 2 5,0-4-58,1 0 4,3 0-54,0-2-48,0-2-167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5:07.9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71 0 38,'0'0'115,"0"0"-50,0 0 16,0 0-6,0 0-32,0 0 5,0 0-14,-3-2 18,3 2-23,0 0 16,0 0-22,0 0 17,0 0-19,0 0 0,0 0-5,0 2-6,0 8 23,0 8-32,0 1 17,6-1-10,2 4-9,1 0 2,-3 0-2,6 5-21,-5-7-50,-3-2-107</inkml:trace>
  <inkml:trace contextRef="#ctx0" brushRef="#br0" timeOffset="480">184 109 212,'0'0'160,"0"0"-44,0 0-24,0 0-2,0 0-60,0 0 10,0 0-34,-9 0 37,2 0-28,1 4-4,-3 6-9,-5 7 8,3 3 7,-4 2-17,-1 4 6,1 2 4,-1 3-12,-1-1 8,4-2-12,-1-1 5,3-5-44,5-4-10,4-8-29,-1-2-43,3-4-122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6:38.9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2674 8 9,'0'0'29,"0"0"18,0 0-9,0 0 1,0 0-22,0 0 6,0 0 10,0 0-4,0 0 10,0 0-16,0 0 13,0 0-18,-2 0 16,2 0-6,0 0 18,0 0-9,0 0-21,0 0 0,0 0-16,0 0 13,0 0-11,0 0 3,0 0 2,0 0-10,0 0 6,0 0-3,0 0 6,-2 0-6,2 0 9,-2 4-8,2 2 1,-2 2 6,0 0-12,2 6 13,-2-4-10,2 6 1,0-2 0,-3 4 0,1 0 1,0 0-2,0 0 10,0 0-16,-1 5 8,3-5-1,-3 0 0,1 0 0,2 0 0,0 0 1,-2 0-2,2 0-2,0-2 1,0 2 2,0-4-8,0-2-41,0-2 41,0-2-38,0-2-6,0-2-4,0 0 0,0-4-55,0 0-41</inkml:trace>
  <inkml:trace contextRef="#ctx0" brushRef="#br0" timeOffset="2080">0 0 67,'0'0'46,"0"0"-7,0 0 11,0 0-4,0 0 11,0 0-34,0 0 4,0 0-8,0 0 18,0 0-9,0 0 14,0 0-8,0 0-2,0 0 0,0 0-24,0 0 11,0 0-18,0 0 23,0 0-23,0 0 25,0 0-9,0 0-2,0 0-2,0 4-12,0 8 23,0 2-12,0 6-1,0 2-3,0 4 8,0 0-15,0 6-1,0-5 1,0-1-1,0-4 0,0-4-7,0 0 6,0-8-24,0-2-11,0-2-40,0 2-5,0-4-19,0 6-25,0-2-48,0-2 20</inkml:trace>
  <inkml:trace contextRef="#ctx0" brushRef="#br0" timeOffset="5360">5392 48 65,'0'0'77,"0"0"-27,0 0 12,0 0-19,0 0 6,0 0-18,0 0 18,-2-8-3,2 8-1,0 0-12,0 0-14,0 0 4,0 0-15,0 0 14,0 0-16,0 0 27,0 0-6,0 0 12,0 0-18,-2 0-1,2 0 1,-2 0-13,2 0 16,0 0-23,-2 4 20,2 0-21,0 6 10,-3 2-9,1 2 6,2 4-7,-2 0 0,2 0 0,0 0 1,0 4-5,0-4 12,0 5-16,0-5-8,0 4-17,0 0-68,0-8-19,-3-2-97</inkml:trace>
  <inkml:trace contextRef="#ctx0" brushRef="#br0" timeOffset="7801">1134 84 110,'0'0'122,"0"0"-45,0 0-14,0 0 12,0 0-43,0 0 14,0 0-8,0-4 15,0 4 6,0 0-14,0 0 3,0 0-28,0 0 6,0 0-26,0 0 7,0 0 2,0 0-8,0 8-1,0 2 0,0 2 5,0 6-4,0 5-2,0-5 10,0 5-16,0-1 7,-4 1-15,1-1-50,1-4 20,2-6-50,0-2-36,0-6-31,0-4-128</inkml:trace>
  <inkml:trace contextRef="#ctx0" brushRef="#br0" timeOffset="8528">1148 88 28,'0'0'27,"0"0"5,0 0-5,0 0-1,0 0 7,0 0 2,0 0 33,0-4-29,0 4-8,0 0-22,0 0 7,0 0-15,0 0 25,0 0 18,0 0-8,0 0 11,0 0-16,0 0 10,0 0-22,0 0 13,0 0-9,0 0 3,-2 0-10,-10 8-15,1 2 0,0 4-1,-3-2-14,1-2-42,3 3 2,-2 5-51,5-9-83,5 0-103</inkml:trace>
  <inkml:trace contextRef="#ctx0" brushRef="#br0" timeOffset="9227">1331 128 123,'0'0'161,"0"0"-106,0 0-27,0 0-7,0 0 4,0 0-24,0 0 12,-7 64-12,5-42 11,-2 1 10,0 3-3,4-2-2,0-2-17,0-2 0,0-6 0,0-4-7,0-6-25,0-4-47,0 0-83</inkml:trace>
  <inkml:trace contextRef="#ctx0" brushRef="#br0" timeOffset="9497">1318 165 67,'0'0'111,"0"0"-32,0 0-44,0 0 25,0 0-34,0 0-9,0 0-2,31-37-5,-23 37 10,1-4-7,0 4 0,-2 0 6,2 0 8,-5 0-12,0 9 21,1 0-12,-5 0-16,0-4 16,0 8-15,0-4 18,0 0-25,-5 0 19,-3 0-20,-1-5 10,-1 1-11,6 0 0,0-5 0,0 4-1,4-4-9,0 0-16,0 4 12,0-3-34,0 4 8,0-1-6,0 4 33,8-2 12,2 2 0,-2 2 0,1 2 2,-2-2-2,0 2 2,-3-6 1,-2 6-1,-2-4 16,0 2 27,0 0-5,-9 2 13,-6-4-31,-1 2 8,-2-2-22,2-2-5,1-2-2,-1 0-15,5-4-41,1 0 26,2 0-73,6-8-25,2-2-123</inkml:trace>
  <inkml:trace contextRef="#ctx0" brushRef="#br0" timeOffset="10317">1474 231 74,'0'0'173,"0"0"-72,0 0-29,0 0 0,0 0-52,0 0-3,0 0-16,2 14 20,2 4 0,-2-4-20,2 8 2,1-4 8,-3 4-12,2-4 2,-1 0-2,0-6-46,1 2-23,-2-8-75,-2-2-158</inkml:trace>
  <inkml:trace contextRef="#ctx0" brushRef="#br0" timeOffset="10677">1567 285 46,'0'0'54,"0"0"3,0 0 49,0 0-27,0 0 5,0 0-41,0 0-1,0 0-18,0 0 18,0 10-1,0 2-4,-2 6 2,-8 0-32,2 4 6,-1 0-11,-1 2-1,0-2 6,1 4-9,0-4 2,2-4-1,0 4-18,3-8-46,-2 9-32,1-5-67,-2-9-158</inkml:trace>
  <inkml:trace contextRef="#ctx0" brushRef="#br0" timeOffset="11448">1683 142 175,'0'0'86,"0"0"1,0 0-8,0 0 8,0 0-47,0 0 9,0 0-4,0 0-19,0 9-17,-2 9-9,2 0 22,0 5-21,-3 4 10,1 3-4,0-2-4,-1-2-3,1 0-57,0-4 3,2-4-38,0-4-41,0-10 32,0-2-19</inkml:trace>
  <inkml:trace contextRef="#ctx0" brushRef="#br0" timeOffset="11773">1613 277 77,'0'0'96,"0"0"-45,0 0 11,0 0-6,0 0-21,0 0-15,0 0 7,41-22-5,-32 22-15,2 0 3,0 0-4,0 0-12,2 0 3,-1 0-89,-6 0-90</inkml:trace>
  <inkml:trace contextRef="#ctx0" brushRef="#br0" timeOffset="12058">1613 277 7,'145'30'58,"-136"-30"24,3 0-14,-1-4-23,-1-4 18,2 0-31,-3 2 19,-1 2-24,0-4-20,-6 2 2,0 2-8,-2 0 18,0-2-19,0-2 14,-2 4-14,-10 0 0,4 4 0,-3 0 0,-1 0 18,3 0-16,1 0 16,-2 12-18,6 2 0,0 0 7,1 4-13,1 4 12,2-4-6,0 0 1,0 0-1,2-2 13,7-6-13,3 2 10,-1-6-9,3-6-2,3 0-22,-1 0-88,-3 0-254</inkml:trace>
  <inkml:trace contextRef="#ctx0" brushRef="#br0" timeOffset="12847">1979 303 78,'0'0'147,"0"0"-70,0 0-12,0 0-2,0 0-25,0 0-37,0 0 9,-2 0-8,2 0-4,0 0-1,11 0 2,2 0 2,6 0 6,2 0-6,4 0-1,4 0 13,4-4 25,8 0 4,-1 0-26,2-2 8,-4 2-14,0 0 12,-7 4-22,-6-4 1,-6 4-1,-5 0 1,-5 0-2,-5 0 3,-2 0-9,-2 0 14,3 0-14,-1 0 14,3 0-7,-1 0 0,1 0 0,-3 0 0,2 0 2,-2 0-4,-2 0 8,0 0-13,0 0 13,0 0-8,0 0 2,0 0 0,0 0 0,0 0-1,0 0 0,0 0 2,0 0-9,0 0 16,0 0-16,0 0 10,0 0-4,0 0-5,0 0-1,0 0 0,0 0-2,0 0 9,0 0 2,0 0-8,0 0 14,0 0-15,0 0 4,2 0 4,3 0 1,-3 0 0,3 0-1,-3 0 8,1 0-9,-3 0 2,2 0-2,0 0 2,2 0-2,1 0 1,-1 0 0,3 0-2,0 0 4,-3 0-4,0 0 5,-1-2-4,-3 2 2,2 0-2,0 0 2,0 0-1,0 0 0,1 0-1,2 0-1,-3 0 4,2 0-4,-2 0 7,0-2-12,1 2 9,-1 0-2,0 0 0,2 0 2,-2-2-2,4 2 1,-4 0-1,0 0 1,0 0-2,0 0 1,-2 0-3,2 0 5,1 0-2,-1 0 1,0 0-1,0 0 0,0 0 0,0 0-4,-2 0 11,4 0-14,-4 0 14,0 0-8,0 0 1,0 0-1,0 0 1,0 0 0,0 0-1,0 0 2,0 0 4,0 0-4,0 0 9,0 0-10,-6 0 0,-2-4 1,-1 0 19,-3 0-1,1 0-7,3 2 30,-2-2-8,4 0-7,-1 0-26,3-2 14,0 2-15,1 0 8,3 4 14,-2-4 0,2-1-12,0 5 1,-2-5-22,2 5 12,0-4-8,0 4 5,0 0 0,0 0 2,0 0-7,0 0 5,0 0-18,0 0 20,0 0-14,4 0 13,3 0-9,2 0 8,-3 4 3,4 1-1,-4 0 0,1-1-5,-1 0 5,-2 0 0,2 2-11,-2-2 21,0 0-12,1 0 3,-3-2-1,2 2 0,-2 0 0,4 0 0,-4-4-10,0 4 10,-2 0-7,0 2 0,0-2 14,0 0 3,0 0-10,0 2 13,0 2-11,0-4-1,-2 2-1,-6 2-3,0-2-13,-8 6-70,3-4-64,0-2-116</inkml:trace>
  <inkml:trace contextRef="#ctx0" brushRef="#br0" timeOffset="15810">104 237 15,'0'0'8,"0"0"53,0 0-41,0 0-8,0 0 19,0 0-15,0 0-1,34 0-4,-29 0 11,-3 0-6,2 0 8,0 0-24,1 0 7,1 0 0,-1 0 21,2 0-11,1 0 7,3 0 5,1 0-28,3 0 19,3 0-9,1 0 8,0 0-17,1 0 6,-2 4 14,2-4-21,-2 0 19,-3 4-20,4-4 10,-4 4-2,1-4-4,-1 0-3,1 0-1,-1 0 1,-1 0-1,-1 0 0,1 0 10,-3 0-19,-3 0 19,2 0-10,-1 0 1,-3 0-1,1 0 0,2 0 1,0 0 3,-1 0-2,2 0-4,-4 0 4,3 0-4,-2 0 8,0 0-12,-1 2 7,3 2-1,-2-4 1,2 4-1,0-4 0,2 0 1,0 0-2,-2 0 2,2 0-1,1 0 2,-4 0-3,1 0 2,-3 0 0,2 0-1,-2 0 1,1 0-2,-1 0 9,2 0-19,-2 0 22,1 0-19,-1 0 15,0 0-9,0 0 2,0 0-6,-4 0 6,3 0-1,-3 0-1,2 0 4,0 0-4,2 0 4,-4 0-4,2 0 2,-2 0-7,1 0-3,-3 0-3,0 0 12,2 0-10,-2 0 10,2 0-7,0 0 7,2 0 2,-1 0-1,-1 4 0,1-4 0,-3 0 0,0 0-1,0 0 1,0 0-40,0 4 0,0-4-9,0 0-26,0 0-55</inkml:trace>
  <inkml:trace contextRef="#ctx0" brushRef="#br0" timeOffset="17307">303 160 72,'0'0'96,"0"0"-29,0 0 37,0 0-26,0 0-12,0 0-24,0 0 6,0 0 7,0 0-9,0 0 23,0 0-31,0 0 14,0 0-39,-7 0 24,-1 0-36,-2 5 0,-1-1 0,-3 1 0,4-1-1,-1 5 7,-1-9-19,3 4 15,1-3-13,-2-1 16,1 4-8,1-4 2,-4 0-2,1 5 2,1-1 0,-2-4-6,3 4 9,1-3-13,1 3 13,2-4-10,0 0 6,3 5 1,2-5 0,0 0 1,-2 0-2,2 0 8,-2 0-15,0 4 19,0-4-22,-3 0 17,3 0-12,0 0 6,0 0 0,2 0 0,-3 0-3,3 0-4,0 0 14,0 0-18,0 0 15,0 0-11,0 0 8,-2 0-1,-1 0 0,1 4 0,0-4-1,0 0-8,-2 0-1,1 0-3,1 0 12,0 0-6,0 0 0,0 0-4,0 0 11,-1 0-1,3 0 2,-3 0-2,3 0 8,0 0-17,0 0 20,0 0-17,0 0 8,0 0-2,0 0 1,0 0-9,0 0 9,0 0-8,8 0-2,3 1 16,2 4-12,0-1 12,3 4-12,0-2 6,-3 2 0,1 2 0,1 2 1,-1-6-2,-4 6 7,1-4-15,1 2 16,-3-2-18,1 2 5,4-2-71,-5-2-110</inkml:trace>
  <inkml:trace contextRef="#ctx0" brushRef="#br0" timeOffset="19671">2715 307 58,'0'0'121,"0"0"-53,0 0 11,0 0-4,0 0-14,0 0-18,0 0-17,-2-4 13,2 4-19,0 0 16,0 0-18,0 0 18,0 0-15,0 0 4,0 0-18,0 0-6,0 0-1,0 0-3,0 0 1,0 0-1,0 0-5,4 0 12,14 0-5,2 0 1,5 0 0,4 0 0,6 0 3,1 0-6,1 0 12,2 0-18,-1 0 21,-3 0-24,-1 0 10,-3 0 1,-2 0-14,0 4-2,-5-4 15,-1 0-13,-4 0 2,0 0-30,-4 0 17,-3 0-38,-4 0 27,-4 0-38,-4 0-20,0 0-32,0 0-3</inkml:trace>
  <inkml:trace contextRef="#ctx0" brushRef="#br0" timeOffset="20685">3591 152 88,'0'0'221,"0"0"-91,0 0-29,0 0 10,0 0-30,0 0 2,0 0-29,-3 0 22,3 0-32,0 0-8,0 4-36,0 13 1,0 1-2,0 5 9,-2 0-16,2 3 3,0 0 5,0 2-32,0-2-5,0-2-18,0-2-36,0-4-12,0-2-31,0-6-46,-2-2-208</inkml:trace>
  <inkml:trace contextRef="#ctx0" brushRef="#br0" timeOffset="21210">3615 178 85,'0'0'136,"0"0"-52,0 0 22,0 0-3,0 0-17,0 0-34,0 0 22,-4 0-41,-5 0-7,-5 5-23,1 4 3,0 4 1,-1 1-7,-1-5-2,4 4-34,4-3-32,3-2-85,4-4-147</inkml:trace>
  <inkml:trace contextRef="#ctx0" brushRef="#br0" timeOffset="21818">3926 183 17,'0'0'95,"0"0"-39,0 0 33,0 0 14,0 0-21,0 0 26,0 0-31,0-10 14,0 10-31,0 0 13,0 0-26,0 0-14,0 0-9,0 0-7,0 10-10,0 8 3,0 0-18,0 4 8,0 0-8,0 0-31,0-4-26,0-4-33,0-2-35,0-6-90,0-2-112</inkml:trace>
  <inkml:trace contextRef="#ctx0" brushRef="#br0" timeOffset="22127">3903 196 139,'0'0'166,"0"0"-119,0 0-24,0 0 6,0 0-2,0 0-25,0 0 14,71-45 3,-57 40 7,-1 1-14,-4 4 5,0 0 10,-2 0 1,-3 9 37,-2 0-2,-2 5-11,0 3-43,-2 1 20,-9 0-19,-5 0 9,3-4-6,-1-2-5,4-2-3,3-6 2,3-2-12,1 0 13,3-2-16,0 0-15,0 0-36,0 0-48,5 0 57,6 0 35,0 0 0,2 2 13,-2 6 4,1 0-14,-3 2 21,-3 0-9,-4 2 9,-2-2 30,0-2-6,0 2-3,-4 2 25,-12-2-32,-1 2 12,-4-2-34,2-2 9,-2-4-4,3-2-12,5-2-6,7 0-45,4-14-65,2 0-91</inkml:trace>
  <inkml:trace contextRef="#ctx0" brushRef="#br0" timeOffset="22765">4148 249 74,'0'0'121,"0"0"-30,0 0-15,0 0 8,0 0-39,0 0 7,0 0-2,-4 0-12,4 10 8,0 0-23,0 6 12,0 2-27,0 0 5,0 0-12,0-4-2,0 2-22,0 2-67,0-8-47,0-2-146</inkml:trace>
  <inkml:trace contextRef="#ctx0" brushRef="#br0" timeOffset="23073">4227 295 136,'0'0'154,"0"0"-98,0 0 32,0 0-23,0 0-23,0 0-9,0 0 22,0 4 3,0 6-31,0 6 24,-3-2-35,-4 4 18,-4 4-26,-3 0 15,2 2-23,-5 2 1,5-4-1,-1 4-9,1-8-32,1 0-53,5-8-34,0-6-138</inkml:trace>
  <inkml:trace contextRef="#ctx0" brushRef="#br0" timeOffset="23567">4375 128 134,'0'0'189,"0"0"-82,0 0-12,0 0 18,0 0-50,0 0-9,0 0-24,0 14 0,0 9-21,0 3 11,0 10-4,-2 0 4,0 4-11,-2-4 0,-1 4-18,3-8-17,-2-2-27,2-8-43,-5-4 20,2-8-84,1-6-140</inkml:trace>
  <inkml:trace contextRef="#ctx0" brushRef="#br0" timeOffset="23844">4296 343 28,'0'0'135,"0"0"-70,0 0 17,0 0-2,0 0-27,0 0-10,0 0-11,71-14-29,-53 12 7,-3 2-9,5-2-2,5 2-66,-3 0-101,-4-4 17</inkml:trace>
  <inkml:trace contextRef="#ctx0" brushRef="#br0" timeOffset="24055">4527 317 61,'0'0'135,"0"0"-29,0 0 13,0 0-49,0 0-20,0 0-12,0 0-17,94-36 1,-81 28-22,-4 2 14,-2 2-13,-4-4 13,-3 2-13,0-2 5,-3 0-6,-8 3-6,-4 4-10,-2 1 16,5 0 0,-2 0-6,1 10 5,1 4 2,3 4-3,3 8 11,4-4-8,-1 4 6,3-2-6,0-2-1,0-4 2,9-6-4,5-2 1,10-6 1,-2-4-89,-1 0-95</inkml:trace>
  <inkml:trace contextRef="#ctx0" brushRef="#br0" timeOffset="24618">4755 325 93,'0'0'139,"0"0"-72,0 0-11,0 0 0,0 0-40,0 0 0,0 0-14,-5 0 25,5 0-11,9 0 25,5 0-14,5 0-1,8 0-4,9 0 2,9 0 47,5 0-25,2 0-10,0-4-35,-6 0 14,-3 0-15,-6-2 12,-10 2-12,-8 4 1,-9 0 7,-3-4-8,-7 4 14,2 0-4,-2 0 24,0 0-33,2 0-2,0 0-2,0 0 3,1-4 0,0 4-19,-1 0 12,-2 0-3,0 0 9,0 0-4,0 0-2,0 0 8,2 0-2,0 0-4,0 0 5,3 0-1,-3 0-2,2 0-4,-2 0 14,3 0-19,-3 0 18,1 0-12,-3 0 5,2 0 1,0 0-1,0 0-14,1 0-1,-3 0-12,0 0 28,0 0-7,0 0 1,0 0 12,0 0-6,0 0 2,0 0 7,0-4 0,0 0-8,-7-2 24,-3 2-9,4-4 4,0 2-14,-1 2-1,0-4-5,2 6 1,1-2 0,0-4-1,-1 2 0,3 2 2,0-4-9,0 3 15,0 0-12,2 1 10,0 4-12,0 0 4,0 0 0,0 0-4,0 0-14,0 0 19,2 0-8,9 0 8,-1 4 2,4 6 2,-1 2-2,1-2-1,-3-2 0,3 2 0,-3-2-2,0-4 4,0 2-7,-2-2 14,0-4-15,-3 4 12,-1-4-6,0 0 0,-5 2 0,0-2 2,0 2 0,0-2 38,0 2-24,0 2 12,0-4-27,-7 8 28,-11-2-29,-5 2 7,-1 4-7,-5 2 1,5 0-2,-1 0-6,7-2 1,11-2-68,3-6-44,4-4-181</inkml:trace>
  <inkml:trace contextRef="#ctx0" brushRef="#br0" timeOffset="26623">2884 209 32,'0'0'169,"0"0"-99,0 0-19,0 0-1,0 0 24,0 0-22,0 0-9,-4 10 26,-3-10-9,1 4-3,-2 0-25,2-4 16,-3 4-38,3 2 23,-6-2-33,3 4 13,-1-2-13,-4 2 0,3 0 0,-5 2 3,3-4-10,-1 2 1,1 0 3,0-2-22,1 2 24,6-4-5,-1-4 6,5 4 0,0-4 0,2 0-1,0 0 3,0 0-5,0 0 10,0 0-13,0 0 12,0 0-12,0 0 4,0 0 2,0 0 0,0 0 0,0 0-1,0 0-18,0 0 19,0 2-14,0 2 8,13 0 6,-2 4 0,3 2 0,-1-2 0,3 2-2,-3 2 4,3 2-9,-1-4 14,1 2-14,-3-6 16,1 2-18,-1-4 2,-1-4-81,-4 0-43,-6 0-159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00.7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0 0 64</inkml:trace>
  <inkml:trace contextRef="#ctx0" brushRef="#br0" timeOffset="63869">5025 698 77</inkml:trace>
  <inkml:trace contextRef="#ctx0" brushRef="#br0" timeOffset="66249">5441 622 46</inkml:trace>
  <inkml:trace contextRef="#ctx0" brushRef="#br0" timeOffset="68638">6292 771 129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9:04.5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0 120 77,'158'66'124,"-158"-66"-62,0 0 7,0 0-33,0 0-1,0 0-28,0 0 10,0 0-4,0 0-3,0 0 0,3-4-9,-1 3 15,3-2-7,-1 1 7,-2 0-15,3-2 0,-3 2 0,-2 2-1,0-5 0,0 1-1,0-1 1,0 3-1,0 0-6,-4 2-17,-5 0 23,-1 0-10,2 0 11,-1 0-9,0 9 9,2 0 0,3 4-1,2-2 0,2 5-5,0-6 5,0 2-8,2-6 6,12 2-2,1-2 4,7-6-48,-2 0-100,-4 0-77</inkml:trace>
  <inkml:trace contextRef="#ctx0" brushRef="#br0" timeOffset="561">310 142 111,'0'0'80,"0"0"-28,0 0 4,0 0-16,0 0-17,0 0 5,0 0-28,0 0 15,-56 21-15,52-10 1,2 5 2,2-3-4,0-4 1,0 1-2,0-2 1,2-4-5,6-2 5,2 1 2,-1-3-2,-1 0-2,4 0 0,-6-5-11,3-3 4,-5-2 9,1 2-5,-5-1 5,0 0 0,0 5-6,0 0 14,0 3-14,0 1 2,0 0 5,0 0 0,0 9 12,0 9 2,0 0-8,0 6 17,0 0 0,0 3 21,0-4-42,0-1 17,-5 0-10,-1-8 23,-5 2-12,-3-4-1,1 0 1,-1-2-19,1-2-1,3-4-2,-2-4-47,3 0-120,1 0-190</inkml:trace>
  <inkml:trace contextRef="#ctx0" brushRef="#br0" timeOffset="1296">401 168 88,'0'0'95,"0"0"-28,0 0 25,0 0-20,0 0-7,0 0-26,0 0 7,0-4-8,0 8-5,0 6 0,2 4-23,1 2-8,-1-3-2,0 0-19,-2 1-27,2-4-18,-2 0-76,0-4-128</inkml:trace>
  <inkml:trace contextRef="#ctx0" brushRef="#br0" timeOffset="1899">417 44 29,'0'0'172,"0"0"-61,0 0-2,0 0-22,0 0-13,0 0-43,0 0 1,-3 3-9,3-3-11,0 0-12,0 0-5,0 0-6,0 1-92,0 3-93,0-2-169</inkml:trace>
  <inkml:trace contextRef="#ctx0" brushRef="#br0" timeOffset="2390">417 44 46,'107'79'116,"-109"-79"-80,-5 0-6,0 0 6,-2 1-10,3 3-25,-3 2 1,-1 2-2,2 0-1,1 1-5,1 0-14,2-3 13,0 1-18,4-2 25,0-1-7,0 0 6,0 1 1,8-1 0,3-3 0,-1 3 0,4 0 6,-3 0-5,0 1 0,-1 0 5,-4-1-5,-2 0 1,1 1 5,-5-1 13,0 1 0,0-1 29,0 2-8,0 2 3,-7-2-28,-4 0 8,0 0-23,-2 0 3,2 0-4,-1 0-1,4 0-18,-1-2-81,5 0-122</inkml:trace>
  <inkml:trace contextRef="#ctx0" brushRef="#br0" timeOffset="2947">599 0 49,'0'0'103,"0"0"-53,0 0 32,0 0-41,0 0-2,0 0-22,0 0 16,18 102-18,-18-76 6,0-4-15,0 2-3,0 10-3,0-10-42,0-2-113</inkml:trace>
  <inkml:trace contextRef="#ctx0" brushRef="#br0" timeOffset="3243">595 174 67,'0'0'37,"0"0"-18,0 0-8,0 0-8,0 0 3,0 0-12,0 0 8,76-22-4,-72 22-1,3 0 3,-3 0 0,1 0 1,-1 8 12,0 2-3,-1 2 9,2-2 12,-3 1 27,0-2-25,0 0 11,-2 0-26,2-7 4,-2 2-15,0-1-5,0-3 16,0 1-6,0-1 8,0 0-10,0 0 10,0 0-20,0 0 4,0 0-4,0 0-1,0-10-9,0-2 3,0-2 7,7-4-7,1 0 6,4 0-16,-1 2 0,3 2-6,7 4-9,-2 1-64,-4 2-57</inkml:trace>
  <inkml:trace contextRef="#ctx0" brushRef="#br0" timeOffset="3744">913 141 5,'0'0'238,"0"0"-127,0 0-32,0 0-1,0 0 0,0 0-42,0 0-30,-25 9 7,17 4-13,1 0 5,1 3 3,4 2-8,2-2 1,0-2-2,0-2 0,0-3 0,4-4 1,9-3 0,1-2 0,1 0 1,1 0-9,-1-10 14,-1 0-12,-3-8-4,-2 4-1,-7-2-12,-2 2-3,0 0 4,-13 6-31,-8 4-5,4 4-111</inkml:trace>
  <inkml:trace contextRef="#ctx0" brushRef="#br0" timeOffset="4383">1268 192 87,'0'0'156,"0"0"-51,0 0 0,0 0-15,0 0-27,0 0-30,0 0 12,-45 2-45,36 8 7,3 2-5,-2 2-3,4-4 1,2 0-1,2-4 1,0 0-3,0 0-7,0-4 19,0 0-19,8 0 7,2-2 2,-1 0-32,1 0 13,0-2 13,-1-8-2,-5 0 8,0 1-34,-4-4 5,0-3-41,0 2-39,-8 4-155</inkml:trace>
  <inkml:trace contextRef="#ctx0" brushRef="#br0" timeOffset="4772">1268 192 129,'-14'-144'141,"20"139"-95,6-4-33,3-3-13,-1 2-3,-3 2-158</inkml:trace>
  <inkml:trace contextRef="#ctx0" brushRef="#br0" timeOffset="6185">41 378 75,'0'0'134,"0"0"-80,0 0-30,0 0 44,0 0-17,0 0-5,0 0-13,0 0-10,0 88-1,0-70-12,0 2 7,-3 0-17,-1 0 7,-1 0 3,1-2-10,0-8 0,-1-2 0,3-2 0,2-4 0,0-2 0,0 0-14,0 0 14,0 0-23,0 0 23,9 0 13,4 0 13,1 0-7,-1 0-19,1 0 0,-4 0-2,-1 0-22,-2 0-37,-2 0-8,-1 0-129</inkml:trace>
  <inkml:trace contextRef="#ctx0" brushRef="#br0" timeOffset="6935">210 560 110,'0'0'75,"0"0"-26,0 0 20,0 0 18,0 0-48,0 0 7,0 0-4,0-6-9,-4 6-10,-1 0-6,1 0 9,-3 0-24,0 6 5,1 4-1,1 4-12,1-2 6,2 2-1,2 0-11,0-2 4,0-6 6,0 2-14,4-4 15,9 0-34,1-4-10,-1 0-11,2 0 34,1 0-1,-3-8 9,1-2-37,-5 0-25,-3 2 37,-4-6 3,-2 6 30,0-6 6,0 2 23,-4 2-10,-7-2 10,-1 4-23,4 2 7,-3-2-7,5 4-5,-2 2-46</inkml:trace>
  <inkml:trace contextRef="#ctx0" brushRef="#br0" timeOffset="7716">433 532 75,'0'0'157,"0"0"-60,0 0-42,0 0 8,0 0-18,0 0-25,0 0-8,-32 0-5,24 0 18,-2 6-14,1 2 9,3 2-10,0 4-18,1 0 9,3 2-1,2-6 0,0 2-1,0-4-7,0 2-11,4-8 19,7 2-36,0-2 14,3-2-33,3 0-27,-3 0 6,-3 0-174</inkml:trace>
  <inkml:trace contextRef="#ctx0" brushRef="#br0" timeOffset="17108">1285 218 12,'0'0'53,"0"0"-11,0 0-9,0 0 18,0 0-2,0 0 0,0 0 8,0-2-22,0 2 13,0 0-14,-2 0 11,0 0-45,-2 0 15,-3 0-15,2 0 1,-2 0 11,1 0-12,-1 0 2,3 0 6,-3 0-10,2 0 4,1 5-4,0 0-5,-1-1 6,3 5-12,2-4 1,-2 3 12,2 1-3,0-2-4,0 1 12,0 4-11,0-6 6,4 2 0,3-2-7,1 0 6,2-2 1,1-2-21,2-2 4,1 0-46,-1 0 47,1 0 9,-1 0 1,-2-6 12,-2 0-2,0-1-4,-3-2 1,-2 1 4,2-4-4,-4 2 15,-2 0-10,0 2 16,0 0-12,0 2 10,0-3-18,-2 2-1,-8 3-1,1-2-9,-1 2-2,-4 3-51,3 1-5,2 0-77</inkml:trace>
  <inkml:trace contextRef="#ctx0" brushRef="#br0" timeOffset="18619">1358 39 29,'0'0'75,"0"0"-45,0 0 9,0 0-33,0 0 3,0 0 8,0 0 19,-17 1 2,17-1-4,0 0 20,-2 0-24,2 0 0,0 0-21,-2 0 11,0 3-13,-3-2 6,0 2-11,-1 2-2,-1 0 0,1 3 7,-4-1-14,1 5 15,3 0-16,-1-2 8,3 3 0,-1-4-7,3-3-6,2-2-17,0-4-21,0 0-31,0 0-104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9:13.67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99 205 15,'0'0'189,"0"0"-68,0 0-46,0 0 14,0 0-43,0 0-12,0 0-17,-41-32 9,33 28-9,1 4-2,-2 0 4,2 0-18,-2 4-2,3 8-12,2 2 13,-1 4-1,2 0-11,3-4 5,0-2-9,0-2 16,0-6-6,8-2-3,2-2-5,1 0-22,3 0 16,-1 0 19,1-10 0,-1-4 0,-2-2 1,-2-2-3,0-2-7,-3-2 9,-1 0 0,-1 0 2,-4 0-2,0-2 2,0 3-2,0 0 1,0 3 0,0 9-1,0-4 6,0 8-15,-2 5 8,0 0 1,0 0-13,-3 4 0,3 14-2,0 4 16,0 1 0,2 7-15,0 6-11,0-8-100,0-4-43</inkml:trace>
  <inkml:trace contextRef="#ctx0" brushRef="#br0" timeOffset="631">185 173 41,'0'0'184,"0"0"-81,0 0-54,0 0 11,0 0-29,0 0-24,0 0-3,4 0-2,2 0 8,0 0-10,3 0 41,-1 0-13,2 0 0,-1 0-27,1-10-1,-3 2 0,0 0-14,-5-2 13,-2 0-24,0 0 24,0 4-26,0-4 25,-4 6-11,-5 4 12,-2 0-4,2 0-4,0 4-5,0 12 5,2 6 8,5 2 2,0 4-2,2-2-1,0-4-4,0-4 5,4-4-1,17-6-11,-4-2-35,-1-2-132</inkml:trace>
  <inkml:trace contextRef="#ctx0" brushRef="#br0" timeOffset="4709">472 39 98,'0'0'185,"0"0"-84,0 0 6,0 0-22,0 0-7,0 0-32,0 0 20,0-4-15,0 4 4,0 0-16,0 0-18,0 0-1,0 0-19,0 0-2,0 10-3,0 6-5,0 6 6,0 6 2,0 2-13,0 2 1,-2 0-16,0 0-49,-2-4 2,1 0-44,1-9-8,0-2-79</inkml:trace>
  <inkml:trace contextRef="#ctx0" brushRef="#br0" timeOffset="5174">470 53 87,'0'0'53,"0"0"-15,0 0 19,0 0-5,0 0-7,0 0-13,0 0 24,29 88-23,-27-72-5,0-4-1,-2 2-20,2-2 5,-2-6-11,0 2-2,3-4-10,-3-2 1,0-2-15,0 0 18,3 0-13,-1 0-22,2 0 13,3-6 25,1-4 3,4-4 2,-1-2-2,0-2-2,3 4 2,-4-2 2,-1 6-1,1 2 0,-2 2 1,-3 6-2,-1 0-9,0 0 9,-2 0 2,1 0 6,0 2 5,-1 14 41,-2 2 6,0 0-17,0 8 2,0-2-21,0 2 8,0-4-18,0 0 3,2-4-14,0-6-4,2-2-5,3-2-43,-3-4-75,1-2-84</inkml:trace>
  <inkml:trace contextRef="#ctx0" brushRef="#br0" timeOffset="5789">686 249 45,'0'0'141,"0"0"-61,0 0 3,0 0-39,0 0-17,0 0-27,0 0 19,23 0-3,-15 0 3,1 0 0,-2-4-19,0 0 9,-3-2-8,0 2-2,-4-2-14,0 0 15,0 0-10,0 2 2,-6-4 6,-3 4-12,-2 4 13,0 0-21,0 0 21,1 4-17,4 10 9,-1 6 8,5-2 1,2 4 0,0-4 0,0 0-1,0-4 1,11-2-1,-2-3 7,5-3-12,5-2 4,-1-4-28,-5 0-114</inkml:trace>
  <inkml:trace contextRef="#ctx0" brushRef="#br0" timeOffset="6297">686 249 71,'145'-86'144,"-143"96"-83,1 8 2,-1-4-17,0 4-10,0-2-11,0-2-3,-2 0 6,0-2-22,0-2 15,0-5-20,0 2 13,0-1-13,0-2 3,0-4-4,0 0-6,0 0 5,0 0-27,0 0-2,0 0-52,0-13 33,0 4 14,0-9-18,0 2-24,0-2 10,0 2 16,4 4 38,1-2 12,2 10 0,-2-2 1,1 6 11,0 0 12,1 0 11,0 2 28,0 8-16,-1 2-17,-1-2 17,-3 2 3,0-2 13,0 2-45,-2-8-7,0 2-1,0-4-18,2 0 8,-2-2-6,0 0 5,0 0-21,2 0-42,4-4-14,-2-6 44,0-6-4,3 2-3,-1 4-33,2-2 75,-4 8 15,0 4 4,1 0 27,-3 0 20,2 12 42,-2 4-43,0 2-7,-2 0-38,3-2 6,-1 0-26,-2-2 0,2-5-33,1 4-88,-3-9-211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37.2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 15,'0'0'112,"0"0"-66,0 0-14,0 0 3,0 0 18,0 0-26,0 0 20,0 0 12,0 0-2,0 0-10,0 0-17,0 0 0,0 0-29,0 0 12,0 0-12,0 0-2,0 0-8,0 0 3,4 0-7,3 0 1,4 0 12,-2 0-20,2 0 19,0 0-20,1 0 21,1 0-17,-3 0 17,0 0-11,1 0 10,-3 0 0,2 0-14,-4 0 14,3 0-26,1 0 5,-4 0-4,3 0 12,-1 0-15,2 0 9,-1 0 5,-3 0 7,1 0 6,-3 0-2,1 0-3,0 0 14,-1 0-16,0 0 8,0 0 0,-1 0 1,1 0-1,1 0 1,2 0-1,-3 0 1,3 0-9,1 0 9,0 0-54,0-2 20,-1 2 1,-1 0 20,-2-2-6,0 2 12,-2 0 6,0 0-1,0 0-5,-2 0 13,2 0-13,-2 0 14,2 0-14,1 0 5,-1 0 2,0 0 0,0 0-1,2 0 0,2 0-4,-2 0 3,5 0 2,-1 0 0,-1 0-84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39.96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 38,'0'0'52,"0"0"-18,0 0-11,0 0 9,0 0-16,0 0 11,0 0-19,0 0 28,0 0-6,0 0 19,0 0-17,0 0-9,0 0 10,0 0-11,0 0 9,0 0-30,0 0 11,0 0-11,0 0-1,0 0 0,0 0-2,0 0 2,2 0 0,5 0 0,-1 0 1,2 0-2,-2 0 7,1 0-8,1 0 3,2 0-1,-1 0 0,-1 0 0,2 0 0,-1 0 0,2 0-1,0 0 2,0 0-2,1 0-2,1 0-4,-2 0 5,2 0 1,-3 0-9,-1 0 9,-1 0-5,-3 0-1,2 4 5,-3-4-1,1 0-7,-1 1 10,3 1-13,-2-1-1,1-1 1,1 0-2,0 2-2,-3-2 7,1 0 0,-3 0 7,-2 0-3,2 0 5,-2 0 2,0 0-1,0 0 0,0 0-1,0 2 1,2 1-1,0-3-8,3 0 14,0 0-11,-1 0-3,1 0 3,-1 0-28,-2 0 19,2 0-15,-2 0 4,2 0 25,-2 0-27,0 0 8,0 0-39,0 0 11,3 0 11,-1 0 13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56.17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20 215 74,'0'0'62,"0"0"-22,0 0 18,0 0-8,0 0-22,0 0 2,0 0-10,0 0 16,0 0-21,0 0 14,0 0-8,0 0 8,0 0-4,0 0-7,0 0 4,0 0-6,0 0 13,0 0-16,0 0 13,0 0-16,0 0 10,0 0-13,0 0 5,0 0 1,0 0-5,0 0 3,0 0-9,0 0-4,0 0 0,0 0 1,0 0-5,4 0 5,3 0 1,4 0-1,3 0 1,-4 0-2,4 0 1,-1 2-12,-1 0 4,-1-2-40,2 2 6,-4 0-50,-2 2-103</inkml:trace>
  <inkml:trace contextRef="#ctx0" brushRef="#br0" timeOffset="1050">0 316 36,'0'0'65,"0"0"-16,0 0 25,0 0-24,0 0-15,0 0-2,0 0 2,2 0 4,-2 0-12,0 0 16,0 0-24,0 0 13,0 0-31,0 0 15,0 0-15,4 0 6,5 4 6,0-3-13,2 3 6,0-4 1,3 4-14,-1-2 15,3 1-16,0 1 6,3-3-12,0 3-80,-6-4-125</inkml:trace>
  <inkml:trace contextRef="#ctx0" brushRef="#br0" timeOffset="6734">328 4 52,'0'0'64,"0"0"-23,0 0 23,0 0-15,0 0-9,0 0-12,-7-1 2,5 1-7,2 0-13,0 0 12,-2-3-12,2 3 22,0 0-8,-2 0 18,2 0-19,0 0 18,0 0-23,0 0 7,0 0 1,0 0-9,0 0 8,0 0-24,0 0 20,0 0-19,0 0 1,0 3 4,0 7-4,-2 2-3,2 4 0,0 2 0,-3 0 1,1 4-2,-1-2-2,1 2 3,0-2-46,0-4 6,2-2-24,-3 4-2,3-8-34,0-2-79</inkml:trace>
  <inkml:trace contextRef="#ctx0" brushRef="#br0" timeOffset="7321">294 13 59,'0'0'64,"0"0"-41,0 0 17,0 0 12,0 0-1,0 0-25,0 0 8,16-9-25,-11 9 0,1 0 1,1 0 10,2 0-12,0 0-7,-1 0 7,1 0-7,-1 0 9,0 0-9,-1 5 6,-3-1-1,1 0-4,-3 1-2,-2 4 13,0-5 8,0 4-20,0 2 10,0-6-10,0 4-2,-7-2 3,0-2-3,1 2 2,0-2-1,-2 0 0,2 0-6,-1-2-12,1 0-43,-6-2-4,3 0-49,3 0-21</inkml:trace>
  <inkml:trace contextRef="#ctx0" brushRef="#br0" timeOffset="7973">352 81 91,'0'0'38,"0"0"25,0 0-10,0 0-9,0 0-11,0 0-6,0 0 4,36 52-14,-32-38 3,4 0-20,-2-2 0,1 2 0,2-4-27,-5 2-90,1-8-114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9:13.04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97,'0'0'192,"0"0"-77,0 0-8,0 0-2,0 0-66,0 0-7,0 0-32,0 0 0,0 0-7,0 0-49,0 2-52,0 2-133</inkml:trace>
  <inkml:trace contextRef="#ctx0" brushRef="#br0" timeOffset="6901">849 25 71</inkml:trace>
  <inkml:trace contextRef="#ctx0" brushRef="#br0" timeOffset="7673">1207 96 42,'0'0'199,"0"0"-105,0 0-77,0 0-10,0 0-7,0 0-18,0 0-160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45.11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39-2 2,'0'0'78,"0"0"-32,0 0-17,-2 0 14,0 0-30,0 0-12,-1 0 5,1 0-6,0 0 0,-2 0-4,0 0-6,-1 0-18,-1 0-8,-1 0-45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45.2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645 2 104,'-51'0'64,"51"0"-10,0 0-5,0 0 6,0 0-23,0 0 27,0 0-14,0 0 18,0 0-25,0 0 15,-3 0-7,-1 0-21,-3 1-9,-2 8-16,0-1 6,-5 0 3,1 6-1,0-6-8,-3 6 19,-2 0-11,2-1 21,-4 1 10,1 3-19,0 0-7,-3-3-7,1 3-7,2-2 12,-2 1-14,3-3 9,1-1 1,-1 0-1,-1 2-5,0 0 0,-1 0 6,-1 2-12,2-2 13,-3 0-16,4-2 15,1 0-9,1 0 2,3-4 0,-1 0 0,3-2 0,2 0-2,-2 0 4,2 0-11,0 0 15,0-2-15,2 2 1,3-4 7,0 2-9,2-2 9,2-2 0,-3 0 0,3 2-7,0-2 14,0 0-17,-2 0 12,2 0-7,0 0-2,0 0 0,0 0-7,0 0-11,0 0 13,0 0-8,0 0 21,0 0-18,0 0 16,0 0-9,0 0 10,0 0-19,0 0 0,0 0 11,0 0-2,0 0 9,0 0-15,0 0 16,0 0-21,0 0-14,0 0-54,11 0 1,-2 0-84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5:08.9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94 6 140,'0'0'195,"0"0"-45,0 0-78,0 0 9,0 0-19,0 0-33,0 0 7,-27-4-13,16 4 10,-1 0-31,1 0 11,2 8-6,0-2-14,3 2 14,1-2-7,3 2 0,2 0-10,0-2 1,0 2-21,0-4 24,9 0-21,4 2 27,1-2-17,-1 4 16,-2-2 0,0 2 0,-1 0 1,-4 2 0,-4 2 0,-2 2 7,0 0 10,0 0-17,-10 0 16,-4-2-16,-2 0 9,1-2-9,3-6-17,1-4-17,5 0-90,-1 0-180</inkml:trace>
  <inkml:trace contextRef="#ctx0" brushRef="#br0" timeOffset="481">212 116 383,'0'0'89,"0"0"-73,0 0 42,0 0-10,0 0-18,0 0-24,0 0 14,113-16-19,-98 6 8,-1 2-3,-4-4-5,-3 6-1,-3-6 1,-1 2-1,-3 0 7,0 2-14,0 0-1,-9 4 8,-2 2-2,-3 2 2,3 0 8,-3 0 30,4 14-24,1 0-13,1 8 2,6 0 5,0 0-8,2 0 10,0 0-10,0-4 6,4 0-12,10-10 6,-1 2-7,6-6 7,7-4-37,-1 0-60,0 0-184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46.4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59,'0'0'139,"0"0"-51,0 0 0,0 0-22,0 0-4,0 0-20,0 0 3,0-4-12,0 4-17,0 0 0,0 0-15,0 0-2,0 0 2,0 0-2,0 0 0,0 0 1,0 0-8,0 0 6,0 0-4,0 8 12,9 2 13,0 2-6,2 0 23,-2 2-29,0 2 13,1-2-19,2 3 7,-1 1 1,2 0-8,-1 4 3,0-4 6,-2 5-15,3-4 15,1 4-15,-1-1 6,0 2-1,3-1 0,-1-1 1,0 2-2,1-6 2,-3 4-2,2-4 8,-1 1-9,-3-1 4,2 0-4,1 0 2,-3-2 0,3 0 1,-2 0 0,-2-6-2,-1 0 8,0-1-16,-3-1 21,1 0-21,0-2 18,-1 2-9,1 2 0,-1-2 0,1 2 0,-3-2 0,1 0 0,0 1 7,-3-4-14,0-3 14,0 2-8,-2-1 1,2-3 0,-2 0 0,0 0 0,0 0 4,0 0-1,0 0 1,0 0 5,0 0-9,0 0 0,0 0-45,0-17-83,0 3-58,-4-2-116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47.6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431 0 45,'0'0'78,"0"0"-29,0 0 4,0 0-18,0 0 8,0 0-7,0 0 33,0-4-14,0 4 17,0 0-38,-4 0 0,-4 2-26,-3 8-8,-1-2-1,-5 6 1,-3 5-7,1-1 3,-6 4 3,-2 0-12,-2 1 10,0 1-11,0-2 12,2-2-14,2 0-4,1-3 14,1-1 3,4 0-5,0-2 6,1-2 1,3-2-9,3 0-2,4-1-27,1-5 2,5 0 18,0-4-3,2 2 5,0-2-16,0 0 11,0 0-37,0 0 12,0 0-47,0 0-3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48.0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475 0 65,'0'0'146,"0"0"-60,0 0-9,0 0 5,0 0-10,0 0-57,0 0-8,-54 24 0,23-6-7,-5 4 2,1 4-1,-6 2 5,3-1-6,1 2-2,-1 0-22,2 1-11,4-2-37,3-2 3,6-4-21,4-4 34,9-4 36,0-4 4,6 0-11,2-6-46,2 0-9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48.49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391 0 126,'0'0'150,"0"0"-59,0 0-24,0 0-2,-136 92-43,99-64-4,1-4-17,-1 2-1,3 0 1,1-4-1,6-8 0,5 0 7,9-6-16,3-2 16,6-4-14,2 0-1,2-2-13,0 0-59,0 0 13,11 0 27,4-4 15,4-2 1,9-12-58,-4 4-14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48.7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0 180 18,'0'0'23,"0"0"14,0 0-18,0 0 1,0 0-11,120-78-1,-98 64 5,2 2-12,-4-2 15,2 2-16,-2 2 10,-2 0-9,-2 2-1,-3 2 0,-5 2 13,1 0-12,-4 2-1,-3 2 1,-2 0 0,0 0 50,0-2 18,0 2-2,0 0-49,0-2-5,0 2-12,0-2-1,0 2 5,0 0-4,0 0-2,0 0 2,0 0 4,-2 0-5,-5 0 0,0 0-17,-4 0 4,1 4 2,-6 8-1,-4 0 6,-2 6-11,-4 4 8,-12 12-69,9-2-17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49.7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39 14 38,'0'0'57,"0"0"-10,0 0-16,0 0 4,0 0-28,0 0 21,0 0-10,-12-6 8,12 6-10,-2-2 1,2 2-8,-2 0-2,2-2 5,-2 2-11,2 0 26,-2-2-20,-1 2 11,1 0-18,0-2 5,-2 2-5,2 0 0,2 0 0,-3 0 0,0 0 18,3 0-7,0 0 17,0 0-17,0 0 21,0 0-25,0 0 9,0 0-15,0 0 0,0 0-1,0 0 9,0 0-18,0 0 9,0 2-1,0 8 2,3 4-1,4 0 0,-1 4 1,3 0 6,0 2-7,0 4 11,2-5-10,0 3 5,1-2 4,-4 0-16,3 0 14,1-2-9,-4 0 1,1 0 0,0-4 0,0 4 2,0 0-7,0-2 15,-1 2-20,2 0 22,-4 0-22,3 0 11,-3-4-1,4 2 2,-1 0-2,-1-3 0,3 4 4,-1-3-13,-2-1 18,-1 0-18,-1-1 16,2-2-9,-4-1 4,2 1-2,-1-2 0,-1 0 1,0 1-8,-1-5 4,-1 0 3,0 1-40,0-3-3,1 2-11,-1 0-24,1-1-67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50.82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28 35,'0'0'24,"0"0"7,0 0 8,0 0-3,0 0 13,0 0-3,0 0 12,-2-8-30,2 6 13,0 2-22,0-2 1,-2 2-4,2-2-3,0 0 4,-3 0-16,3 0 12,0 0-12,0 0 16,0 2-17,0 0 15,0 0-13,0-2-2,0 2 0,0 0 1,0-2-2,0 2 9,0 0-13,0 0 11,0 0-12,0 0 4,0 0 1,0 0 1,0 0-8,0 0 7,9 0-8,2 0 7,1 8-11,1 6 12,1 0-5,-1 4 5,-2 2 2,0 0 5,3 3-4,-1 2-2,1 0-1,-1-1-15,1 0 15,-3-4-2,2 0-3,-2 0 4,-2-4 2,1 0-22,0-1 11,0 2 11,-1-5-16,-3 2-7,4-5-5,-2 1 2,-1 1 3,-1-6 22,0 3-5,0-2 0,-4-2-10,0 2 2,0-2 5,-2-2-68,0 4 33,3-2-18,-3-4-14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51.6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65,'0'0'51,"0"0"16,0 0 8,0 0-23,0 0-4,0 0-32,0 0 23,45 63-31,-37-49 21,4-2-20,-1 1 17,1 1-12,-2 2-2,2-2-1,-3 0-11,0-2 1,-2-2 7,-1 2-14,-1-8 13,0 2-8,-3 2 2,0-8-1,0 4 2,-2-3-2,3-1 0,-3 3 6,2-3-12,-2 0 14,0 0-10,0 0 3,0 0-1,0 0 0,0 0 0,0 1 0,0-1 0,0 0 1,0 0 7,0 0-16,0 0 21,0 0-22,0 0 9,0 0 0,0 0 1,0 0 0,0 0 0,0 0 5,0 0 1,0 0-7,0 0 30,0 0-29,0 0 11,0 0-12,0 0 0,-2 0 0,-1 0 1,1 0 17,-2 0-16,-3 0-2,0 0 6,1 3-6,-2-2 0,0 3 0,-1-2-19,1 0-24,2 0-1,2 0-22,-1-2-39,0 0-41,3 0-63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52.84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 37 93,'0'0'67,"0"0"-26,0 0 1,0 0-15,0 0 10,0 0-5,0 0-3,-16-2 16,16 0-12,0 2 12,0 0-18,0 0 24,0 0-31,0 0 6,0 0-16,0-2-4,0 2 5,0 0-10,0 0 25,0 0-17,0-2 18,0 2-18,0 0 11,0-2-11,0 2 4,0 0-3,0-2-9,0 2 18,-2-2-17,2 0 8,0-1 0,-2 2-11,2 1 8,-2-4-5,2 4-2,0-2 0,-2 0 0,2-2 1,0 2-8,0-1 15,-3 3-16,3 0 16,0 0-18,0 0 11,0 0-1,0 0 0,0 0-1,0 0 1,0 0-4,0 0-6,0 0 10,0 0-6,0 0-10,0 0 5,0 0-24,0 7 21,0 3 13,5 4 2,1 0-2,4 0 8,-1 0-13,-3 2 18,3 0-21,-2-2 18,0 2-8,-1-4-1,-2 2 1,3-2-2,0 0 7,0 0-15,-3-2 18,2 2-18,1-1 9,0-2 0,-2 1 2,1 3-2,-1-4-3,1 1-3,-4-2-2,0-2 16,1-2-18,-3 0 19,3-1-11,-3-2 4,2 4-2,0-5 0,-2 1 1,2 2-2,-2 1-4,2-3 3,-2 2 2,0-2-7,2 2 7,-2 3 0,3-6-10,1 4 9,-2 0 0,0 2 0,-2-2 1,2 0 0,-2 0-10,0 0 19,2 0-18,2-1 12,-2 4-9,2-3 6,-2 2 0,0-1-1,1 2 1,1 3-7,0-4 14,0 2-13,2 0 15,-2 2-18,3 0 10,-3-2-1,2 0 1,-1-2-1,0 2 0,-1 0 7,1-6-16,-1 4 18,0-2-19,1 2 17,-3-4-9,3 2 2,-1 0 0,1 0-1,-1 4 2,0-6-5,1 4 12,-3 0-16,2 0 16,1 0-9,-2 0 1,-1 2 0,0-6 0,0 2 0,-2 0 0,2-2 1,-2 0-3,2 2 11,-2-4-15,0 0 14,2 0-8,-2 0 0,0 0 0,0 2-1,0 0 0,3 0-5,-3 0 12,0 0-13,2 0 16,-2 0-15,2 2 7,0-4-1,0 2 0,-2-2-22,3 0-65,-3 0-90,0 0-157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58.8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 2 41,'0'0'60,"0"0"-19,0 0 60,0 0-8,0 0 5,0 0-30,0 0 17,0-2-20,0 2 2,0 0-27,0 0-18,0 0-14,0 0-2,-4 0-4,0 0 5,-1 0-9,-3 0 4,-1 0-4,-2 4-8,-2 4-10,3 0-15,-2 2-28,1 4-24,4-3-40,1-1-79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5:09.90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91 174 87,'0'0'187,"0"0"-71,0 0-14,0 0-12,0 0-20,0 0 2,0 0-44,-27-10 40,18 10-22,0 0 9,0 0 1,1 0-36,-2 10-1,1 2-18,5 4 0,0 2 11,2 0-24,2-2 19,0-4-15,0-2-2,6-2 10,3-2-1,0-6 0,2 0-15,-2 0-20,2 0 30,0 0-17,0-12 15,-1-2-39,-4 0 27,-2 0 0,-4 2 14,3 6 5,-3 2 2,0 4-2,0 0 4,2 0-3,0 8 7,2 10 48,1 0-42,2 0 3,-1-4-16,3-2-5,0-2-26,0-2-48,6-6 0,-1-2-134,-1 0-296</inkml:trace>
  <inkml:trace contextRef="#ctx0" brushRef="#br0" timeOffset="504">546 130 380,'0'0'157,"0"0"-90,0 0-5,0 0-15,0 0-18,0 0-14,0 0 12,-60-30 18,50 30-23,1 0 15,-1 12-35,0 4 5,3 8-1,1 2-2,2 0-3,-1 6 0,3-2 0,-1 2 5,3-6-12,-2-2 18,2-2-24,-2-4 12,2-6-1,-2-2-73,-3-4-15,-1-4-109,-1-2-293</inkml:trace>
  <inkml:trace contextRef="#ctx0" brushRef="#br0" timeOffset="856">365 268 127,'0'0'72,"0"0"-33,0 0 2,0 0-21,0 0 13,0 0-26,121-10 13,-104 6-11,1 0 10,-3 4-6,-1 0-3,-1 0-6,1 0 5,-3 0-15,2 0 13,-2 0-5,0 0-1,-2-6-1,3 2 7,-4 0 19,1 0 17,0-4-18,-4 2 8,-1 2-20,-2-4 10,0 2-16,-2-2 14,0 2-20,0 2 0,0 0 7,0 0-8,0-2 10,0 4 10,-4 0 18,-5 2-37,-2 0 28,0 0-29,-3 0 5,3 2-5,0 10 0,0-2-1,4 6-4,5 2 4,0 0 2,2 2-2,0-2 2,0-2-8,6-2-2,6-4-5,1-2-50,10-4-40,-6-4-5,-1 0-77</inkml:trace>
  <inkml:trace contextRef="#ctx0" brushRef="#br0" timeOffset="1369">875 178 82,'0'0'298,"0"0"-160,0 0-56,0 0-1,0 0-56,0 0 27,0 0-45,-54-8 23,48 18-30,-1 6 12,5-2-12,0 2 0,2 2 7,0 0-6,0-2-1,4 0 4,9-6-11,3-2 6,2-4-8,2-4-13,0 0-56,5 0-24,4-12-76,13-10-34,-4 2 212</inkml:trace>
  <inkml:trace contextRef="#ctx0" brushRef="#br0" timeOffset="1652">1145 0 362,'0'0'156,"0"0"-71,0 0 0,0 0-32,0 0-24,0 0-6,0 0-10,-19 68 41,13-34-20,-3 2 13,1-4-46,0 0 14,4-2-15,2-2-31,-3 2-57,3-8-70,-2-8-135</inkml:trace>
  <inkml:trace contextRef="#ctx0" brushRef="#br0" timeOffset="1900">1022 200 212,'0'0'155,"0"0"-112,0 0-19,0 0 18,0 0-30,0 0 2,0 0-5,94 0-3,-72 0-5,-2 0-1,2 0 7,1-8-7,-1 0-16,2 2 3,-1-4 3,-5 2 7,-5 0-72,-9 0-36,-4 2 110,0 2 1,0 0 52,-2 4 47,-5 0 10,-1 0-7,-2 0-66,-1 4 3,3 8-39,-2 4 10,6 2-9,-1 2-1,1 2 2,4-2 6,0-2 3,0-2-10,0-6-2,0-2 1,4-4-7,3-4-14,3 0 19,0 0 1,1-4 0,3-14 1,-3 0-37,1-2 11,-4 0-65,-3-2 52,-3 0-28,0 8 57,-2 6 10,0 4 16,0 4-1,0 0 8,2 4 17,0 6 0,2 6 17,-1 2-34,2-4 14,-3-2-22,2-2 8,-1-6-22,-1-2-1,2-2 0,-2 0-9,3 0 3,4 0 6,0-6 3,6-8-3,3-2 0,0 0-2,4 4-25,-2-2 11,1 10 15,-6 0-17,-1 4 8,-6 0 9,1 4 2,-5 8 26,1 2 6,-5 0 43,0 0-48,0-6 1,0 0-18,0-2-5,0-2 7,0-4-13,0 0 17,0 0-16,0 0-2,0-4-51,0-10 32,0-4-21,0 0-1,5 4 22,1 6 9,3 4 11,0 4-8,0 0 1,2 0 14,-2 10-8,0 4 2,0 2-2,6 2 0,1-8-135,-3 2-63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7:59.6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 2 75,'0'0'62,"0"0"-8,0 0 22,0 0-40,0 0 6,0 0 0,0 0 18,0-2-22,0 2-8,0 0 6,0 0-5,0 0 3,0 0-27,0 0 12,0 0-19,-3 0 6,3 0-5,0 0-1,0 4 0,0 5 0,0 3 0,0-2 1,0 0-2,0 0-2,0 0 2,0-2-13,0-3 7,0 3-41,0-4-4,0 2-26,0-4-47,0 0-57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00.3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0 13,'0'0'116,"0"0"-34,0 0-33,0 0-6,0 0-43,0 0 0,0 0 0,-38 6-36,30 0 12,-4 4 8,5-4-38,3 0-48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00.7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52 33 64,'0'-33'29,"-6"35"15,-3 4-2,0 1-42,-6 9-47,2-4 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01.2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268 0 5,'0'0'118,"0"0"-50,0 0 17,0 0-28,0 0-3,0 0-43,0 0 11,0 0 8,0 0-7,0 0-17,-2 0-4,-4 4-4,-1 0 9,-2 0-14,0 2 16,-2 2-16,0 0 9,-1 1-2,2-1 0,-1 1-23,-1-3 11,4 2-9,-1 0 21,2-2-16,1 0 16,-4 0-25,4 0 18,-3 2-9,1-4 10,0 2-1,2-2 6,1 0-8,1-2 18,0 0-8,2-2 1,-3 0 10,3 2-11,0-2 0,-1 2-1,1-2 0,-3 2-1,3 0 2,-2-2 10,2 2-10,2-2 7,-2 0-7,-1 4 8,-1-4-9,0 2 0,2 0-1,-4 0 1,4 0 0,-2 0 1,2 2-8,-3-2 14,1 0-14,2 2 14,0-4-8,2 0 1,0 0 0,-2 2 0,2-2 0,0 2-2,-3-2 5,3 0-12,0 2 18,-2-2-16,2 2 14,0-2-8,0 0 1,0 0-7,0 0 6,0 0-2,0 0-7,0 0 9,0 0 0,0 0-9,0 0 9,0 0-30,0 0-61,0 0-51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02.11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 0 59,'0'0'42,"0"0"-19,0 0 16,0 0-30,0 0 5,0 0-12,0 0 18,-9 0 4,5 0-5,2 2 1,-3 1-18,3 1 12,0 0-12,0 0 2,2-3-2,0 2-2,0-2 0,0 1 1,0 0-1,0-2 0,0 2-1,0-2 7,0 2-12,0 2 9,0-4-4,4 1 1,3 1 0,-1 0 1,1-2-1,1 2 0,-1-2 1,1 2-2,1-2-10,-1 0-67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03.71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35 44 29,'0'0'46,"0"0"-28,0 0 16,0 0-12,0 0 1,0 0-17,0 0 27,-10 0 17,4 0-14,4 0-1,0 0-19,0 0 7,0 0-17,-3 0 9,3 0-14,0 0 18,2 0-3,0 0 4,0 0-7,0 0-7,0 0 7,0 0-10,-2 0 1,2 0 2,0 0 1,0 0-6,0 0 10,0 0-11,0 0-7,0 0 6,0-2 1,0 0-1,0 0-19,4-2 20,7 0 0,1 0-2,-1 0 2,2 0-19,-2-4-27,-2 4-25,0-1-24,-2 4-14,-3 1-4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04.4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 0 64,'0'0'47,"0"0"-8,0 0-13,0 0-4,0 0-11,0 0-9,0 0 4,0 24-5,0-20-1,0 2 0,0 0 18,0 0-17,0 2 17,0-2-10,0 0 4,0 0 5,0 0-8,2 2-1,0-2-2,0 0-4,-2 0-1,3 0-1,-1 0 0,0 0 3,2 0-3,-2 2 0,0-2-1,1 0 2,-3 0-2,2 0 2,0 0-2,1-2 1,-1 2-2,0-2 2,1-2 0,-1 4-1,0-4 1,-2 0 0,2 2 1,0-2-2,-2 0 5,2 4-7,0-6 5,1 4-2,-1 0 0,0 0-2,1 1 2,-1-2 0,3-1-1,-3 2 2,0 0-3,-2-2-1,2 1 3,0-2-16,2 3 5,-1-4-2,1 2 7,-2 0 5,1-2 2,-1 2-9,1 1 16,-1-2-16,0 2 9,0 1-1,2-3 0,1 3-12,-1 1-24,0-1-24,4 1 5,-4-1-40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05.6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64,'0'0'53,"0"0"3,0 0-8,0 0-2,0 0 7,0 0-11,0 0 7,0 0-31,0 0 22,0 0-21,0 0 15,0 0-19,0 0-1,0 0-5,0 0-9,0 4 13,0 4-12,0 3 2,0 1 4,3 1-9,1 0 10,2-3-9,2 2 1,-2 2-1,1 0 1,2 0 0,-2 2-7,0-3 4,0 4 3,-1-2-39,2 1-1,-2 0-22,3 6-33,0-5-45,-2-2-62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06.30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42,'0'0'29,"0"0"23,0 0-16,0 0 10,0 0-19,0 0 2,0 0-7,13 34-2,-8-22 3,-1 0-10,3 0 7,-3 0-20,3 2 11,0-4-10,-1 3 2,2 1-2,-2 2-2,1-2 1,0 2-2,0-2-5,1 0-17,2 8-17,-1-8-61,-2-2-28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12.03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 0 54,'0'0'50,"0"0"-18,0 0 14,0 0-6,0 0 2,0 0 4,0 0-8,0 0-2,0 0-36,0 0 0,0 0 9,0 0-9,0 0 0,0 0 7,0 5-7,0-3-1,0 2 0,0 0-17,0 4 9,0-6-10,2 5 18,3-3-13,0 1 13,-3-1-15,2-4-17,-2 2 4,2-2-11,-1 0 5,1 0-1,-2 0 22,0 0-31,1 0 24,0 0 21,1 0 5,2-2-5,-1-7-13,-1 2-42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5:13.20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14 214,'0'0'297,"0"0"-153,0 0-21,0 0-34,0 0-2,0 0-54,0 0-12,0 76-9,0-43-11,-4 0 1,1-5 10,1 3-24,0-4-5,-1-4-21,1-5-33,-2-4-1,1-5-25,1-5-90,2-4-161</inkml:trace>
  <inkml:trace contextRef="#ctx0" brushRef="#br0" timeOffset="249">0 41 354,'0'0'147,"0"0"-111,0 0 7,0 0 3,0 0-1,0 0-12,0 0-23,100-13 24,-77 13-24,-2 9 22,0 3-31,-5 0 24,-3 5-16,-5-3 14,-3 3 6,-5-1-3,0 2-5,0-1-20,-13 1-2,0-8 9,-3 3-19,3-7 12,1 2-1,1-8 0,3 0 0,2 0-1,2 0-31,4 0 15,0 0-38,0-6 33,0 2-21,14 2 42,1 2-3,1 0 4,-1 0 0,1 0 1,-3 6-2,-1 4 4,-6-1-1,-1 1-1,-5 2 27,0 3-8,-2-1-2,-19 0-10,0 3-6,-8-3-2,2 0-9,0-8 8,0-3-52,9-3-53,5 0-243</inkml:trace>
  <inkml:trace contextRef="#ctx0" brushRef="#br0" timeOffset="968">403 152 88,'0'0'166,"0"0"-61,0 0 12,0 0-19,0 0 11,0 0-50,0 0 17,-10-5-8,2 5-4,-1 3-38,-1 11-26,-2 0 0,1 9 9,5 0-19,-2-1 20,6 1-22,2-5 13,0-2-2,0-3-9,2-5 8,8-6 1,3-2-32,1 0 31,1 0-4,1-2-5,-1-15-5,-1 1 4,-3 0-11,-3-3 16,-3 1-6,-2 4-29,-3-3 42,0 11 0,0 2-3,0 4 13,0 0-20,2 0 3,2 4 7,-2 10 1,3 1 6,-1 3 1,0-1-7,1-3 0,2 0 6,0-4-14,1-1-49,-1-5-113,-2 0-198</inkml:trace>
  <inkml:trace contextRef="#ctx0" brushRef="#br0" timeOffset="1485">551 156 354,'0'0'134,"0"0"-81,0 0 42,0 0-18,0 0-12,0 0-38,0 0 25,13 110-27,-13-89 7,0-5-31,0 1 12,0-5-13,0-1-5,0-7-2,0-2-22,0-2 16,0 0-23,0 0-29,0-15-8,4-7 34,3-3 11,2-2-6,0 5-9,2 3 11,0 3 31,0 14 2,1 2-9,-2 0 18,1 0 11,1 10-3,-3 7 9,1 1-5,-2 1-11,0-5-8,1-2-3,1-1-66,-4-6-139</inkml:trace>
  <inkml:trace contextRef="#ctx0" brushRef="#br0" timeOffset="1885">941 205 466,'0'0'187,"0"0"-110,0 0 25,0 0-47,0 0 6,0 0-61,0 0 13,-45-21-13,34 21 0,-3 0 1,3 0-1,0 4 6,2 9 4,0 5-20,3 1 22,4-1-24,2 1 14,0-1-4,0-4 2,0-1-8,0-3 8,8-2-15,1-8 14,0 0-21,0 0 21,0 0 2,0-4 2,-2-10-3,1-4 8,-3-5-8,-1-4-9,-2-1 9,-2-5-36,0-2 29,0 2-25,0-6 31,0 6-26,0 9 15,0 5 5,-2 11 6,2 4 1,0 4-17,0 4 4,0 18 10,0 5-4,8 6 14,-2 0 2,0-2-8,1 1 3,-1-5-4,2 6-51,-4-11-64,0-3-122</inkml:trace>
  <inkml:trace contextRef="#ctx0" brushRef="#br0" timeOffset="2402">965 225 232,'0'0'182,"0"0"-97,0 0 5,0 0-31,0 0-1,0 0-40,0 0 24,58 13-40,-47-13 19,0-4-19,1-5 8,-3-1 3,-1-4-12,-1 0 3,-3-3-2,-1 3-4,-3-1-21,0-1 16,0 6-23,-3 1 29,-6 9-17,3 0-16,-3 0 11,2 17 10,2 6 5,1 1 14,2 7-16,2-4 20,0 1-16,0-9 8,0-1-2,2-5 0,10-7-7,1-2 6,2-4-38,3 0-16,0 0-49,2-14 0,-2-3 59,3-3 11,-6 1-17,-1 1 5,-6 5-130,-1 3 176,-5 6 145,0 4-39,-2 0-13,0 2-19,0 14 59,0 3-60,0-1-8,0 1-10,0-1-7,0-4-2,-2-1-33,0-5 22,-1-2-34,1-2 26,2-4-25,-2 0 1,0-4-3,2-10-59,0-4 17,0-9-20,0 0 10,0 3-81,4 3 43,7 5 43,1 7 22,1 1-79,3 8 21,-1 0 21,5 0 34,0 8 11,0 5 17,-2-3-37,-7 0-15,-6-2 24,-5-3 28,0-5 74,0 0 102,0 0-29,0 0-35,-3 0-35,-3 0-11,2 0-41,-3-5 9,0 1-32,2 4 25,-1 0-9,2 0 0,-1 13-16,0 1-2,5 4 0,0-3 6,0-3-13,0-2 10,3-4-10,4-2-5,1-4 11,1 0-14,3 0 15,-2 0 13,1-10-13,-1-4 0,1-4-2,-3-1 1,2 3-17,-4 1 11,3 1-5,-5 10 12,-2-2 1,4 6-1,-4 0 0,4 0 1,1 0 11,-1 2-11,2 6 38,-4 2-19,0-2 20,1 1-31,-1-5 1,-2 2-4,0-2-5,-2-4-1,0 0 9,0 0-5,0 0 2,0 0-6,0 0 0,0 0-23,0 0-29,0 0-10,0 0-46,0 0-89,0 0-6,2 0-29</inkml:trace>
  <inkml:trace contextRef="#ctx0" brushRef="#br0" timeOffset="34522">1591 174 149,'0'0'158,"0"0"-80,0 0 41,0 0-18,0 0-51,0 0-27,0 0 10,-19 0-15,16 0 35,1 0-40,-3 0 10,3 0-4,0 0 4,0 0-11,-2 0-11,1 0-2,-1 0 11,-1 0-24,0 0 28,1 0-21,0 4 14,-1 1-8,5-1 1,-2-3-1,2 4 0,0-1-3,0 0-8,0 2 16,5-2-14,3 4 15,2-3-13,-1 3 8,-3-2 0,3 0 0,-4 2 0,-1 0-7,-2-2 17,1 3-20,-3-1 20,0 0-21,0 3 19,0-6-15,-5 4 7,-9-1-17,1-6-12,-1 2-11,-1-4-34,1 0-44,6 0-76</inkml:trace>
  <inkml:trace contextRef="#ctx0" brushRef="#br0" timeOffset="35130">1739 250 224,'0'0'244,"0"0"-139,0 0-26,0 0 8,0 0-58,0 0-29,0 0-12,2 6-76,-2-2-313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12.8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 51,'0'0'72,"0"0"-55,0 0 8,0 0-5,0 0-14,0 0 3,0 0-8,17 7-2,-11-7-3,1 0-13,-3 0-87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15.2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122 0 16,'0'0'38,"0"0"-7,0 0-3,0 0 6,0 0-22,0 0 8,0 0 0,-4 0 22,4 0 6,0 0-8,0 0 15,0 0-35,-2 0 12,2 0-25,0 0 13,0 0-20,0 0 13,0 0-12,-2 0 0,-2 2 6,-1 0-1,1 2-10,0 0 10,-3 1-12,1 2 5,-4-2 0,4 3 1,-5-2-16,2 2 16,1-4-19,-2 2 19,2-2 0,1 0-3,1 0 15,1-2-22,3 0 10,0-2-10,2 2-52,0 0-83,0 0-75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16.9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1 20,'0'0'23,"0"0"-7,0 0-15,0 0 18,0 0 1,0 0-20,0 0 2,0-2 5,0 2 0,0 0-5,0 0 10,0 0-12,0 0 0,0 0-2,0 0-9,0 0 10,0 0-13,0 0 13,0 0-10,0 0 11,0 0 0,0 0 32,0 0-18,0 0-6,0 0 0,0 0-6,0 0 16,0 0-17,0 2 18,-5 0-18,1 0 10,-4 2-11,1 0 0,-3 2 0,2-2-6,-3 6-6,5-4-41,-4 2-79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18.1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57 165 54,'0'0'43,"0"0"-11,0 0-8,0 0-7,0 0 0,0 0-16,0 0 0,0 0 6,-18 4-7,15-2 0,1-2 20,0 4 19,0-4-10,0 0-14,0 0-14,0 2 1,-4 2 8,2-2-18,2 2 16,-3-2-6,3 2-1,0-4-1,-1 0 1,3 0-1,-2 0 10,2 0-9,0 0 34,0 0-18,0 0 15,0 0-21,0 0 7,0 0-17,0 0 0,0 0 4,0 0-3,0 0-4,0 0 4,0 0-9,0 0 6,0 0 0,0 0-12,0 0 1,0 0-2,0 0 0,0 0 13,2 0-10,5 0 10,2 0 1,1 0-9,-4 0 8,4 0 0,-2 0 1,-1-4-8,0 0 0,0 0-6,1 2 11,2-2 6,-1-2-9,0 2 16,-2 0-17,1-3 7,0 6 0,-2-8 0,1 4 0,0 1 0,2-5-14,-2 5 13,0-2-14,-1 1 15,2-2-13,-2 1 12,1-2 1,0 2-1,0 2 1,-3 0-5,2 0 4,0 0 2,0 0-2,-2 2 8,4-2-14,-2 0 7,1 2 0,3-2 1,-4 0-1,-2 0 0,4 0 2,-6 4-6,2-4 11,1 4-14,-3-2 1,2 0-37,-1 0-20,-1 2-1,-2-2 38,2 2 15,1-2 10,1-1 2,-2 2-2,0 1 8,0-4-10,4 4 5,-4-2-2,2 0 0,-2 0-2,5-2-8,-2 0-48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20.54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28,'0'0'10,"0"0"20,0 0-10,0 0 5,0 0-24,0 0 34,0 0-11,0 0 5,0 0 9,0 0-4,0 0-3,0 0-21,0 0 8,0 0-18,0 0 0,0 0-1,0 0-1,0 0 2,3 0 0,-1 0 0,0 2 2,2 6 14,3 0-10,-1 2 12,1 4-18,1-4 6,-1 2-5,-1 0-2,1 6-40,-3-4-86,-2-4-33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21.2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10,'0'0'55,"0"0"-6,0 0-11,0 0-4,0 0-18,0 0 25,0 0-14,0 0 8,0 0-12,0 0 4,0 0 8,0 0-5,0 0 3,0 0-31,0 2 9,0 6-4,0 2-12,2 2 13,2 1-8,1 1 0,1-2-9,-2 3-21,1 1-58,-1-3-39,0-1-94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22.14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 9,'0'0'30,"0"0"15,0 0-28,0 0 2,0 0-10,0 0 22,0 0-6,2-1 11,-2 1-12,0 0-8,0 0-6,0 0-10,0 0 7,0 0-7,2 0 5,0 0-4,-2 0-2,3 1 1,0 3 0,-1 3 0,0 0 0,0 1-1,2 0 7,-2 0-9,4 0 9,-2-1-12,-2 1 6,3-1 0,-3-2-20,0 1-13,-2 0-9,3 0-40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22.9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109 2 51,'0'0'50,"0"0"-9,0 0-18,0 0-2,0 0-9,0 0 6,0 0-17,-9 0 40,5 0-24,2 0-2,0 0-14,-3 0 9,2 0 5,1 0-14,0 0 15,-3 0-15,3 0 16,0 0-16,-2 2 25,0 4-6,-3-6-5,1 4-15,-2 1 0,2-1-1,-1 2 3,3-2-8,0 1 6,-1-1 0,3 0-22,-2 0 21,2 0-51,-3 0-67,2-1-30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48:24.6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 0 78,'0'0'35,"0"0"-6,0 0 14,0 0-20,0 0 4,0 0 11,0 0 17,-2 0-37,2 0-3,0 3-14,0 7 0,0 2-1,0 0 0,0 4 0,4 2 0,5 0-1,-3 0-4,6 14-19,-3-6-67,-1-2-52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48:43.5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0 235,'0'0'88,"0"0"51,0 0-44,0 0-14,0 0-48,0 0 22,0 0-26,0 0 30,0 0-19,0 0 24,0 0-21,0 0-11,0 0 6,0 0-17,0 0 11,0 0-30,0 0-1,0 0 6,0 0-14,0 0 5,0 0 1,0 0 1,0 0-52,0 0-39,0 3-120,0 2-138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1:14.8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0 202 22</inkml:trace>
  <inkml:trace contextRef="#ctx0" brushRef="#br0" timeOffset="4955">1795 28 93</inkml:trace>
  <inkml:trace contextRef="#ctx0" brushRef="#br0" timeOffset="32010">5033 0 371,'0'0'175,"0"0"-126,0 0-4,0 0-45,0 0-12,0 0-157,0 0 1,11 0 28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9:39.20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0 173 160,'0'0'185,"0"0"-83,0 0 17,0 0-33,0 0-3,0 0-39,0 0-16,146 4-16,-113-12-11,7-6-2,-9-1-79,-6 3-171</inkml:trace>
  <inkml:trace contextRef="#ctx0" brushRef="#br0" timeOffset="3807">2323 0 150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48:44.2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158 0 13,'0'0'134,"0"0"-47,0 0 21,0 0-4,0 0-23,0 0-13,0 0-19,0 0 23,0 0-22,0 0 20,0 0-23,0 0 11,0 0-33,0 0-5,0 0-6,0 0-14,0 10 13,-2 8-7,-9 6-9,-1-1 11,-5 1-16,0-2-4,-3-1-8,4-3-38,-3-4-23,2-6-46,2-4-81,3-4-149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48:46.2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30 54,'0'0'197,"0"0"-86,0 0 5,0 0-15,0 0-22,0 0-13,0 0-25,2-4 25,-2 4-22,0 0 22,0 0-30,0 0 6,0 0-19,0 0-1,0 0-2,0 2-8,-2 12-4,-9 6 1,-3 2-13,-1 4 12,-1-1-16,-1 0-1,0-2 0,2-3-21,5-2-8,2-4-21,2-6-36,3-4-24,3-2-80,0-2-137</inkml:trace>
  <inkml:trace contextRef="#ctx0" brushRef="#br0" timeOffset="458">177 0 29,'0'0'179,"0"0"-67,0 0-45,0 0 8,0 0 4,0 0-41,0 0 5,0 0-26,0 0 25,0 0-26,0 0 9,0 0-8,3 10 15,-1 4-1,0 4-16,1 2-1,1 0-12,-2-2-4,2 2 12,-2-2-23,3 0 3,-3-1-26,0-7-24,0 0-18,1-4-18,-3-2-90,0-2-109</inkml:trace>
  <inkml:trace contextRef="#ctx0" brushRef="#br0" timeOffset="1134">91 156 75,'0'0'175,"0"0"-90,0 0 20,0 0-5,0 0-28,0 0-1,0 0-12,0 0 22,0 0-37,0 0 7,0 0-41,0 0 15,0 0-25,0 0 1,0 0-1,0-4 7,11 2-18,3-1 22,1 2-19,1-3 19,-3 1-18,0 2 8,-2-2-2,-2 3-28,0 0-51,-5 0-43,-2 0-86,-2 0-128</inkml:trace>
  <inkml:trace contextRef="#ctx0" brushRef="#br0" timeOffset="1751">293 22 88,'0'0'77,"0"0"-31,0 0 27,0 0 8,0 0-26,0 0 0,0 0-18,0-2 24,0 2-34,0 0 15,0 0-13,0 0 11,0 0-3,0 0-9,0 0 4,0 0-17,0 0 24,0 0-22,0 8 28,0 4-24,0 4 13,0 6-14,0 2-7,0 2 0,0 2-12,0-6-2,-2-1 14,2-1-21,0-2 18,0-2-16,0-6 9,0-2-5,0-4 2,0 0-8,0-2 8,0 0-8,2-2 2,7 2-16,2-2 21,2 0-18,0 0 19,1 0-17,1 0 3,1 0 5,0 0-42,-3 0 27,0 0-44,0 4-33,-3-2-7,-4 2-110</inkml:trace>
  <inkml:trace contextRef="#ctx0" brushRef="#br0" timeOffset="2740">553 205 114,'0'0'91,"0"0"-22,0 0 21,0 0-11,0 0-5,0 0-35,0 0 18,0 0-31,0 0 9,0 0-34,0 0 12,0 0-1,0 0 5,7 0 11,3 0-27,7 0 29,5-4-30,0 0 19,7-2-18,0 1 10,2-2-11,0 1 0,-2 1-1,2-2 2,-4 2-3,-1 5 11,-3-6-18,-5 6 18,-3 0-18,-4 0 9,-4 0 0,-2 0-14,-1 0-34,-4 0-30,0 0-76,0 0-143</inkml:trace>
  <inkml:trace contextRef="#ctx0" brushRef="#br0" timeOffset="3604">695 90 35,'0'0'153,"0"0"-77,0 0-1,0 0-23,0 0-1,0 0-37,0 0 18,0 0 21,0 0-5,0 0 1,0 0-10,0 0 17,0 0-33,-4 8 10,-3 0-31,1 3 18,-4 2-8,0 0-11,-1 1 11,-1-2-11,-1 2-2,2-4 11,2 0-16,0 0 16,0-6-14,5 0 5,2-2-1,0 0 7,2-2-7,0 0 9,0 0-2,0 0-2,0 0 6,0 0-4,0 0-6,0 0 3,0 0-4,0 0-1,2 0 1,7 0 0,-1 0-9,4 0 21,1 0-22,-2 6 23,0-4-22,0 2 10,0 0-1,1 2 1,-4 0-1,1-4 0,0 2-9,-2-2-1,-3 0-62,1 0 5,-1 0-64,-4-2-84</inkml:trace>
  <inkml:trace contextRef="#ctx0" brushRef="#br0" timeOffset="5069">222 164 12,'0'0'43,"0"0"-23,0 0-7,0 0-3,0 0-4,0 0-6,0 0-1,0 0-5,0 0-23,-2 0 23,0 0-8,0 0 13,-1 0-12,0 0-5</inkml:trace>
  <inkml:trace contextRef="#ctx0" brushRef="#br0" timeOffset="5279">222 164 3,'-20'0'98,"20"0"-42,0 0-27,0 0 36,0 0-9,0 0-9,0 0-3,0 0-5,0 0 3,0 4-22,0 3 29,0 4-37,0 2 18,0 1-29,-3 4 11,3-6-12,0 4 1,0-4-2,0 2-10,0-6-33,0-2-123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48:55.9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113 4 80,'0'0'158,"0"0"-41,0 0-17,0 0-14,0 0-15,0 0-18,0 0 11,0-8-32,0 8 14,0 0-29,0 0 21,0 0-31,0 0-1,0 12-5,0 8-1,0 4 0,0 6 10,-5 1-23,-2-1 12,3 0-8,1-4-56,1-2-1,2-4-21,0-8-47,0-4-123</inkml:trace>
  <inkml:trace contextRef="#ctx0" brushRef="#br0" timeOffset="351">94 54 113,'0'0'135,"0"0"-65,0 0-20,0 0 11,0 0-41,0 0-7,0 0-12,55-36-1,-43 36 12,-1 0-12,0 0 23,-5 0-17,1 0 30,-3 8-25,-4 2 7,0 6-5,0 0 10,-4 4 7,-12-2-23,1 0 8,-1 1-14,3-5 11,3-4-11,1 0-2,2-2 2,5-4 1,2 2-2,0-2-2,0 2 2,0 0-2,13-2-4,2 0 9,6 0-11,-2-4 6,1 2 2,4-2-70,-4 0-81,-5 0-117</inkml:trace>
  <inkml:trace contextRef="#ctx0" brushRef="#br0" timeOffset="833">368 20 149,'0'0'196,"0"0"-73,0 0-31,0 0-11,0 0-19,0 0-45,0 0 11,0 2-28,0 14 24,-10 4-24,-1 4 14,-2 4-14,3 0 2,-3 1-2,1-1 6,3-2-12,3-6-4,1-2-20,3-7-41,2-6 2,0-5-66,0 0-84</inkml:trace>
  <inkml:trace contextRef="#ctx0" brushRef="#br0" timeOffset="1143">321 48 129,'0'0'154,"0"0"-108,0 0 6,0 0 10,0 0-3,0 0-1,0 0-32,26 44 16,-21-26-34,-1 1 11,1 1-19,0-2 1,-1 0-1,-2 0-2,0-4-32,0 3-62,-2-6-19,0-3-104</inkml:trace>
  <inkml:trace contextRef="#ctx0" brushRef="#br0" timeOffset="1420">284 201 143,'0'0'58,"0"0"-24,0 0-3,0 0 19,0 0-24,0 0-10,0 0-9,61-4-7,-40-2-15,-4 0-76,-4 2-89</inkml:trace>
  <inkml:trace contextRef="#ctx0" brushRef="#br0" timeOffset="1638">459 68 230,'0'0'138,"0"0"-64,0 0-22,0 0 5,0 0-45,0 0 1,0 0 8,0 41-2,0-23 6,-4 2-24,0-2 25,1-2-26,1-2 0,2-2 7,0-4-9,0 0 2,0-4-2,0-2 1,0-2-16,0 0 17,0 0-22,0 0 16,0-2-25,0-10 31,0-4-9,0 0 9,0 0 0,2 2 0,5 2 0,-5 2 1,2 3-8,0 6 17,-2 1-19,0 0 19,0 0-10,2 4 12,3 6-2,-1 0 0,3 0-10,0-2 1,0-2 5,0 0-12,-3-4 15,1-2-10,-1 0 2,3 0 5,-1-2-5,4-14-1,-1 0 5,0-2-4,-3 1-2,-1 2 8,-3 4-9,-2 3 8,1 6-10,-3 2 4,0 0 0,0 2 16,0 17 3,0 2 16,0 1-34,0 3 12,0-5-5,0 0-16,0 0-8,0-6-98,0-3-240</inkml:trace>
  <inkml:trace contextRef="#ctx0" brushRef="#br0" timeOffset="3004">161 485 41,'0'0'33,"0"0"-7,0 0-25,0 0 19,0 0-2,0 0 8,0 0-3,4 0-6,-4 0 8,0 0-17,0 0 21,0 0-22,0 0 24,0 0-23,0 0 17,0 0-14,0 0 4,0 0 1,0 0-3,0 0 17,0 0-14,0 0 21,0 0-15,0 0 14,0 0-17,0 0 12,0 0-2,0 0-7,0 0 4,0 0-10,0 0 26,0 0-26,-4 0 2,-6 0-12,0 0-9,-1 0 4,-2 0-1,2 0 9,-3 0-8,1 2-2,0 0 8,3 0-14,0-1 14,1-1-11,3 3 11,2-3-6,-1 0-1,3 0 1,0 0 6,0 0-6,0 0 19,2 0-19,0 0 25,0 0-24,-3 0-2,3 0 0,0 0-1,0 0 1,0 4-3,0 6-7,0 2 20,0 4-21,0 2 22,0 0-19,0 2 16,0 3-9,0-1 1,0 0 0,0 0-7,0-2 14,0 0-15,0-4 16,0 0-19,0-2 19,0-1-15,0-6 7,3 1 0,-1-4-1,0 1-19,0-1 20,-2-3-13,2 3 12,-2-1-12,2-1 7,-2 2-2,3 0 7,1-3 1,0 6-5,3-3 4,-1 2-2,4 0-5,-2 0 16,3 0-16,-2-2 13,2 0-13,-2 0 9,-2-2-1,-1 0 0,1 0 6,-5-2-12,2 4-1,0-4-31,1 0-77,-3 0-27,0 0-86</inkml:trace>
  <inkml:trace contextRef="#ctx0" brushRef="#br0" timeOffset="4174">193 624 55,'0'0'153,"0"0"-62,0 0-15,0 0-2,0 0-37,0 0 7,0 0-17,0-3 21,0 3-27,0-1 5,0 1-14,0-4-2,0-1-10,0-3-8,11 0 7,3 1 2,-1-2-2,2 1 5,-3 4-5,-1 2 1,-3 2 0,-1 0 0,-3 0 2,-2 6 12,-2 11-14,0 1 20,-2 6-20,-13-2 12,-5 2-11,0 2-2,1 0 1,1-4 0,7-8 0,2-1 0,7-4-9,2-7 13,0 1-14,0-3 0,0 1-1,6-1-21,7 0 16,1 0-11,1 0-17,5 0-38,-2-6-69,-5 2-77</inkml:trace>
  <inkml:trace contextRef="#ctx0" brushRef="#br0" timeOffset="4721">431 611 162,'0'0'135,"0"0"-55,0 0-10,0 0 10,0 0-46,0 0 4,0 0-22,-48 0 14,35 0 2,1 9-5,-1 2-4,0 4-22,2 3 2,3 2 8,0 0-18,6 0 14,2 0-14,0-4 7,0-2 0,0-2-1,10-6-8,1-2 9,2-1-18,-1-3 8,2 0-14,1 0 16,1-3-18,-1-7 10,1-4-9,-3 0-8,-3 0 14,-3 0 12,-3-2-3,-4 2 20,0 2 2,0 0-11,-4 0 29,-7 4-27,0 0 4,1-1-6,1 4-1,-5 1-58,5 4-92,1 0-163</inkml:trace>
  <inkml:trace contextRef="#ctx0" brushRef="#br0" timeOffset="5368">577 579 159,'0'0'174,"0"0"-54,0 0-29,0 0-6,0 0-24,0 0-37,0 0-3,-17-4-19,9 10-4,-3 6 13,2 6-18,1 1 14,1 3-7,0-2 0,5 2-1,2-2 0,0-2 2,0-4-11,0 0 18,7-4-16,2-3 4,-1-2 3,3-1 1,0-4-6,3 0 6,-3 0-10,-1 0 9,1-9-8,0-4 7,-1-1-17,-4 0 18,1-2 2,-5 2 0,-2 0 6,0 0 3,0 2 10,0-1-11,-7 2-1,-1 0 1,-2 1-16,1 2 7,1 2-13,-1 1-62,3 0-88,1 1-192</inkml:trace>
  <inkml:trace contextRef="#ctx0" brushRef="#br0" timeOffset="5954">693 499 320,'0'0'133,"0"0"-65,0 0-9,0 0 38,0 0-63,0 0-13,0 0-7,2 0-4,-2 8 1,2 8-10,0 4 16,-2 8-17,0-4 10,0 5-3,0-1-3,0-4-4,0-2 0,0-4 0,0-4-11,0-6 11,0-2-13,0-6 7,0 0 3,0 0 2,0 0-31,0-12 7,2-6 7,7 0 12,0 0 4,0 2 2,0 2-7,-1 5 14,-1 1-18,-1 7 14,-1 1-9,1 0 2,0 0 4,0 0 0,-2 4 0,1 6 16,-1 4-15,-2 2 5,-2 2 1,2 0 1,-2 2-6,0 0 5,0-6-7,0 3-1,0-6 1,2 0-24,3-1-30,-3-6-116,0-2-166</inkml:trace>
  <inkml:trace contextRef="#ctx0" brushRef="#br0" timeOffset="6721">857 527 48,'0'0'197,"0"0"-74,0 0-38,0 0 19,0 0-38,0 0-32,0 0-11,0-6-22,0 6 25,5 0-7,3-2 18,4 0-36,-3 2 27,-1-2-28,1 2 7,-5 0-5,1 0-2,-1 0 0,0 0 8,-1 0-7,2 0-1,-3 10 45,0 2-31,0 2 11,0 2-24,-2 2 10,0 4-2,0 1-9,0 0 0,0 4 11,0-1-18,0 0 20,0-2-23,0-2 17,0-1-8,0-3 1,0-2 0,0-4-6,0 0 15,5-2-21,-1 0 24,0-2-24,-2-2 21,1-4-16,-3 0 7,2 0 0,-2-2 0,0 0 1,0 0 3,0 0 4,0 0-6,0 2 8,0-2 16,0 0 6,-9 0-9,-6 0-23,-8 0-10,2 4-18,-4 0-48,2 0 8,-11 2-56,8 2-24,4-8-201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49:39.62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61 45,'0'0'153,"0"0"-67,0 0-48,0 0 37,0 0-12,0 0-45,0 0-18,9-21-5,-4 19-6,0 2-118</inkml:trace>
  <inkml:trace contextRef="#ctx0" brushRef="#br0" timeOffset="346">0 61 327</inkml:trace>
  <inkml:trace contextRef="#ctx0" brushRef="#br0" timeOffset="1975">476 21 188,'0'0'190,"0"0"-125,0 0-23,0 0-9,0 0-24,0 0-9,0 0-15,21-21-58,-21 21-138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49:04.9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 32 93,'0'0'181,"0"0"-78,0 0-20,0 0 27,0 0-35,0 0-4,0 0-31,0 0 21,0 0-24,0 0 7,0 0-5,0 0-23,0 0-9,0 0 4,0 0-22,0-6 4,0 0-21,0 0-24,0 2 7,0-2-53,0 4-19,0 0-73</inkml:trace>
  <inkml:trace contextRef="#ctx0" brushRef="#br0" timeOffset="736">80 126 123,'0'0'177,"0"0"-99,0 0 4,0 0-2,0 0-36,0 0-9,0 0-19,0 0 14,0 4-12,0 6 31,0 3-15,0 5 8,0 0-22,0 3-7,-2-3 0,-9 0-11,-4 0-4,-4 4-12,1-4-76,3-10-129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49:06.5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0 584 137,'0'0'215,"0"0"-112,0 0-21,0 0-4,0 0-22,0 0-27,0 0-29,0 8 19,2 8-6,-2 6 16,2 0-19,-2 4 16,2 2-24,-2-2 8,2 0-10,1-2-1,1-2-48,0-5-93,-1-5-66,-1-6-201</inkml:trace>
  <inkml:trace contextRef="#ctx0" brushRef="#br0" timeOffset="323">8 624 159,'0'0'146,"0"0"-92,0 0-25,0 0-4,0 0-1,0 0-23,0 0 28,85-66 0,-70 62 10,-1 4-26,-5 0 7,-3 0 22,-1 8-3,-5 6-17,0 7-5,0-2 10,-2 3-27,-11 0 18,0-5-17,-3 1 10,1-4-10,1-1 0,3-4 6,-1-4-7,6-1 0,3-4 10,1 0-22,2 0 11,0 0-31,0 0-24,0 0 36,5 0 5,5-4 14,2 4 1,-1 0-10,1 0 9,-2 0-10,1 9 5,-1 0 12,-2 1-6,-1 1 0,-3-1 0,-2 3 9,-2-3 7,0 3 23,0 0-6,0 1 17,-13-1-42,0-1 23,0-2-31,-2-5 13,1 4-13,3-9 0,1 0-12,2 0-50,3-6-42,3-6-95,2-1-65</inkml:trace>
  <inkml:trace contextRef="#ctx0" brushRef="#br0" timeOffset="1028">229 634 134,'0'0'171,"0"0"-62,0 0-47,0 0 26,0 0-37,0 0-2,0 0-23,0 8 11,0 6 17,0 8-15,0 4-9,0 1-17,0 0 10,-2 0-21,-1-4-1,3-2 11,0-7-21,0 0 9,0-9 0,0 2 0,0-3 1,9 2-4,5-6-10,3 0 12,-1 0-40,5 0-3,-4 0-31,3 0-29,-4 0-79,-8 0-222</inkml:trace>
  <inkml:trace contextRef="#ctx0" brushRef="#br0" timeOffset="10759">665 673 23,'0'0'18,"0"0"2,0 0-10,0 0 6,0 0 5,0 0-3,2-3 5,-2 3-15,0 0 13,0 0-7,0 0 26,3 0-18,-3 0 20,0 0-13,0 0-9,0 0-3,0 0-11,0 0 17,0 0-16,0 0 18,0 0-24,0 0 26,0 0-4,0 0 13,0 0 2,0 0-11,0 0 14,0 0-24,0 0 21,-5 4-36,-8 4 20,-1 1-21,-1 0 18,-1 0-18,1 0 7,1 0 5,1-1-13,3-3 8,0 4 0,1-4-15,5-1 14,0 1-7,-1-1 0,3-3 0,2 2 0,0-3-3,0 0-4,0 1-4,0-1 11,0 0-24,0 3 18,11-3-14,-2 0 19,2 0-5,2 0 0,-2 0 5,3 1 2,-3 4-7,1-1 13,-4 0-14,1 1 8,-3 4-1,2-5 1,-2 1-1,-1-1 0,1 1 1,-4-1-2,2-4-28,-1 1 4,-1-1-27,-2 0 19,3 0-20,-1 0 14,0 0-40,0 0-15,-2 0-52</inkml:trace>
  <inkml:trace contextRef="#ctx0" brushRef="#br0" timeOffset="11718">636 758 71,'0'0'75,"0"0"-30,0 0 14,0 0-13,0 0 17,0 0-14,0 0 8,-8-8-10,8 8-12,0 0 8,0 0-28,0 0 22,-2 0-21,2 0 14,0 0-28,0 0 25,0 0-15,0 0-6,0 0-6,0 0 8,0 0-18,0 0 19,0 0-19,0 0 13,0 0-11,2 0 9,8 3-1,7 2 1,3-5 0,1 0-2,9 0 11,1 0-20,0 0 22,2 0-21,-2 0 18,1 0-11,-3 0 2,-7 0-5,1 0 3,-8 0 4,-1 0-4,-3 0 11,-5 0-19,-2 0 18,-2 0-15,-2 0 8,0 0-1,3 0 1,-3 0 0,0 0-2,0 0 8,0 0-15,0 0 16,0 0-9,0 0 1,0 0 0,0 0-59,0 0-55,0 0-118</inkml:trace>
  <inkml:trace contextRef="#ctx0" brushRef="#br0" timeOffset="12552">1320 642 51,'0'0'158,"0"0"-80,0 0 22,0 0-15,0 0-6,0 0-33,0 0-5,0 0-5,-4 0-4,-3 0-12,-1 0-14,-2 0-1,-1 0-3,1 0 1,-4 0 5,3 0-10,-1 0 2,1 0 0,3 0 0,1 0 2,0 0-5,5 0 12,-1 0-18,1 0 18,2 2-15,-2-2 7,2 0-1,0 0 0,0 0 0,0 0-1,0 2 2,0 3-9,0 0 15,0 3-16,0 1 18,0 0-11,0 4 4,0 1-2,-2 1 1,0 1-1,0 2 3,-3 5 9,1-6-18,2 7 16,-3 1-11,0 1 1,3 2 0,2-6-1,0 0 1,0 0 0,0-4 2,0 0-12,0-4 21,0-4-22,0-2 21,0-4-12,0-4 2,0 0-1,0 0 1,0 0-10,0 1 9,0-1 2,0 0-7,4 0 12,1 0-13,2 0 8,2 0-1,-1 0 1,2-1-1,-1-3 0,1 0 4,2 2-15,-3 0 22,2 0-19,-3 2 18,2 0-20,-2 0 10,-1 0 0,3 0-1,-4 0 2,0 0-3,1 0-11,-1 0 12,0 0-10,-2 4 10,0 2-12,1-2-10,-3 2-31,0-2-66,-2-4-155</inkml:trace>
  <inkml:trace contextRef="#ctx0" brushRef="#br0" timeOffset="14586">1372 840 150,'0'0'146,"0"0"-61,0 0 7,0 0-35,0 0 5,0 0-32,0 0 29,-9 0-10,9 0-1,0 0-8,0 0-11,0 0-3,0 0-26,0 0 0,0-1 1,2-5-2,9-1-4,5 2-2,-1 0 7,1 1 0,-1 0 0,-2 3 1,-1 1-7,-3 0 12,-5 0-18,0 0 11,-4 0 1,0 0-5,0 14 5,-2-2 0,-11 6 1,-5 0 0,3 1 7,-3-1-16,5 0 18,-1-1-20,5-3 17,5-6-14,4-2 6,0-2 1,0 0 0,0-3-8,2 2 7,9-2-44,5-1 27,-1 0-36,1 0-5,7 0-52,-4 0-68,-5-5-143</inkml:trace>
  <inkml:trace contextRef="#ctx0" brushRef="#br0" timeOffset="15209">1648 811 64,'0'0'111,"0"0"-45,0 0-7,0 0 5,0 0-37,0 0 5,0 0 5,-81 68 12,71-50-7,3-5-23,2 4 24,3-2-30,2-2 22,0-1-21,0-2 31,11-2-38,0-2 6,3-2-12,-1 0-1,2-4 3,1 0 4,3 0-7,-4-4 6,1-6-11,-1-2 6,-2 2-1,-4-2 1,-2 2-1,-5-7 17,-2 8-16,0-5 22,0 1-21,-9 4 6,-5-4 1,1 4-18,0 0-11,-3 1-45,6 2-104,0 2-230</inkml:trace>
  <inkml:trace contextRef="#ctx0" brushRef="#br0" timeOffset="16073">1810 798 23,'0'0'169,"0"0"-46,0 0-57,0 0 26,0 0-12,0 0-25,0 0 7,0 0-16,0 0 17,0 0-32,0 0 8,0 0-25,0 0 3,0 9-8,0 6-2,0 3 5,0 3-6,0 1-9,0-3 16,0 2-25,3-3 12,-1-4-1,2-6-70,0-2-49,-2-4-83</inkml:trace>
  <inkml:trace contextRef="#ctx0" brushRef="#br0" timeOffset="17298">1960 674 108,'0'0'139,"0"0"-97,0 0-3,0 0 20,0 0-20,0 0-2,0 0-4,0 0 32,2 0-29,-2 0 6,0 0-17,0 3 18,2 7-20,0 7-10,0 1 7,1 0-20,-3 6 25,2 2-24,-2 5 7,0-8 1,0 2-7,2-3-2,-2-4 0,0-4 0,2 0 1,-2-10-3,0 0 11,0-3-22,2-1 11,-2 0 0,0 0-13,0 0 9,0 0-3,0-4-7,2-7 15,4-5-9,-2 2 3,2 0 14,1 0-14,2 3 15,0 1-18,0 2 9,-1 4 1,0 3 1,-2-5-1,-1 6 0,-1 0 5,0 0-6,1 0 2,-1 0 14,-1 6-9,1 2 11,-1 6-11,1-5 1,-2 8 13,0-3-19,-2 4 6,2-9-1,0 4-12,-2-3 6,3-2-8,-3-3-75,2 0-77,-2-3-349</inkml:trace>
  <inkml:trace contextRef="#ctx0" brushRef="#br0" timeOffset="19444">2168 634 20,'0'0'126,"0"0"-47,0 0-24,0 0 29,0 0-24,0 0 17,0 0-25,-4 0 23,4 0-20,0 0-9,0 0-9,0 0-22,0 0 1,0 0-8,0 0-16,0 0 18,0 0-20,0 0 17,12 0-8,-3 0 1,-1 0 0,2 0 2,-2 0 4,-1 0-12,-3 0 15,-2 0-18,0 0 18,1 3-12,-1 2 4,1-1-1,-1 6 0,0 0 2,-2 2 0,2 2 7,-2 0-6,3 2 4,-1 2-4,0 0 4,0-1-2,-2 2-5,2 2 1,0-2-1,3 4 7,-3-1-10,3 0 12,-3-3-14,0 2 14,1-3-2,-1 0-7,0-6 0,0-2 1,-2-2 0,0-2-2,2-2 11,-2-4-12,0 1 8,0-1 14,0 3-2,0-2 41,-4 4-42,-7-1-16,2 0 0,0 0 6,0-3-10,5 2 14,-4-3-22,4 2 22,-2-2-22,-1 0 11,3 0-13,-4 0-17,6 0-41,-2 0-23,0 0-86,2-2-322</inkml:trace>
  <inkml:trace contextRef="#ctx0" brushRef="#br0" timeOffset="21591">2438 0 160,'0'0'139,"0"0"-53,0 0-19,0 0 12,0 0-31,0 0 5,0 0-2,0 0-4,0 0 5,0 0-27,0 0 12,0 0-37,0 0 10,0 10 2,0 8-9,2 2-3,3 6 0,2 2 4,-2 4-2,-1 4-4,0 0 12,0 0-18,1 0 18,-1-2-16,1-4 7,0-6-1,1-2 0,1-4 1,-1-4-2,2-4 4,-2-4-11,1-4 12,-3-2-16,0 0 2,0 0 10,2 0-16,-4 0-10,-2 0 16,0-4 10,0-2 0,0 2 6,0 2-6,-8 0 12,0 2-8,1 0 3,1 0-7,-4 8 0,4 10-1,1 4 0,1 6 0,2 2-10,2 2 22,0 0-21,0 2 22,0-7-21,0-1 9,6-3 0,5 1 1,1-2-1,-1 3 24,0-3-23,0 1 6,-2 0 9,-5 0-21,-2-2 13,-2-3-4,0 0-4,0-4 0,0-1 1,-10 0 8,-1-1-14,1-2 15,0-2-20,1 2 2,-1-6-14,-1 2-29,5-2 2,0 1-10,0-2-20,2 1-14,2 0-71,2-4-143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49:29.4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98 198,'0'0'166,"0"0"-100,0 0-10,0 0-12,0 0-1,0 0-6,0 0 20,7 74-37,-5-42 15,1 3-33,-1-1 11,-2 2-13,0-4 0,0-1-2,0-7-68,0-2-38,0-10-49,0-6-80</inkml:trace>
  <inkml:trace contextRef="#ctx0" brushRef="#br0" timeOffset="271">0 139 185,'0'0'147,"0"0"-91,0 0-36,0 0 45,0 0-30,0 0-12,0 0-1,82-11-8,-57 11 9,0 8-23,-4 13 49,-2 1-1,-9 3 5,-3 6-38,-5-1 9,-2 0-14,0 2 3,-15 0-1,-5-5-12,-4-1 9,-1-4-1,3-4-9,1-4 8,6-4-14,4-6 0,2-2-35,9-2-33,0-12-96,0-4-72</inkml:trace>
  <inkml:trace contextRef="#ctx0" brushRef="#br0" timeOffset="646">258 293 260,'0'0'151,"0"0"-81,0 0 31,0 0-42,0 0-17,0 0-28,0 0-4,-2 0 12,-3 0-5,1 0 21,0 8-37,-3-2 16,3 6-7,-4 0-13,4 7 10,0 0-6,4-1-1,0 3 0,0-5-1,0 0 2,0-8-6,8 2 15,2-8-20,-1 0 15,1-2-12,0 0 6,1 0-1,-3-10-8,1-6-12,-4-2 14,0 0-18,-3-3 14,-2 6-22,0-2 19,0 7-12,0 2 27,0 6 0,0 2-10,0 0 9,4 0 1,3 14 7,1 4-7,2 1 6,-1 3 3,1-4-12,4-4 3,-1-2-10,5-6-55,-5-4-117,0-2-124</inkml:trace>
  <inkml:trace contextRef="#ctx0" brushRef="#br0" timeOffset="1172">509 76 224,'0'0'173,"0"0"-104,0 0-11,0 0 20,0 0-29,0 0 7,0 0-7,0 105-1,0-71-9,0 2-22,0-2-4,0 0-6,0-6-11,0 1 5,0-5-2,0-2-69,0-4-50,0-10-76,-6-2-170</inkml:trace>
  <inkml:trace contextRef="#ctx0" brushRef="#br0" timeOffset="1433">385 355 103,'0'0'129,"0"0"-78,0 0 7,0 0 14,0 0-13,0 0-40,0 0 2,102-5-19,-75-4-1,0-1 1,2 0-4,8-4-48,-8 2-83,-6 4-147</inkml:trace>
  <inkml:trace contextRef="#ctx0" brushRef="#br0" timeOffset="1662">686 251 199,'0'0'189,"0"0"-111,0 0 23,0 0-19,0 0-43,0 0 0,0 0-23,-27 76 17,25-58-33,2 1 5,0-5 3,0-5-5,0-2-3,6-1 0,3-6 6,2 0 1,0 0-7,0 0 11,3-4-22,-3-9 8,-3-2 2,-1 1-9,-3-3 10,-4 1 0,0 2 1,0 2-2,-4 2-4,-5 2 3,1 4-95,1 0-27,2 2-135</inkml:trace>
  <inkml:trace contextRef="#ctx0" brushRef="#br0" timeOffset="2088">888 199 166,'0'0'166,"0"0"-48,0 0-37,0 0-4,0 0-49,0 0-10,0 0-7,-27 0 5,16 5 10,-1 2-25,2-1 16,3 0-11,3 0-9,1 2 9,1 0-7,2 0 1,0 2-1,0 0 1,0 2 0,7-2-12,4-2 19,2 2-17,1-4 10,-4 2-1,1-2-3,-1 2 4,-6 1 0,-2 0 0,-2 0 1,0 1 5,0 2 5,-14-2-11,-1 2 16,0-2-7,-3-2-10,3 2 1,-3-10-26,7 0-82,3 0-211</inkml:trace>
  <inkml:trace contextRef="#ctx0" brushRef="#br0" timeOffset="2786">1221 221 121,'0'0'129,"0"0"-31,0 0-17,0 0-29,0 0-25,0 0-26,0 0 6,-116 20 2,103 0-11,5 0 8,-2 2-9,8 2 12,2-1-13,0-4 4,0-2 0,7-3 0,6-6 0,2-4 10,1-4-3,5 0 6,-2 0-13,2-12 17,-4-9-17,1 1 9,-5-3-8,-1-4 0,-6-1 9,-1 0-9,-3-2 17,-2-3-18,0 1 32,0 0-2,0 2 5,0 6-19,-2 4-2,-3 6 1,3 6-14,2 6 1,-2 2 5,2 0-13,0 4 12,0 16-1,0 10-4,0 6-1,0 3 6,0 1-5,0-2 0,6-4 7,3-2-12,3-10 4,1-2-3,4-8-101,-1-3-66,-7-5-188</inkml:trace>
  <inkml:trace contextRef="#ctx0" brushRef="#br0" timeOffset="3348">1336 303 104,'0'0'134,"0"0"-50,0 0 5,0 0-24,0 0 10,0 0-53,0 0 15,103-2-19,-90-10 2,0-2-11,-1 2-1,-5-4 2,-5 2-8,-2 2 4,0 0 1,-5 2-4,-9 4 4,-1 3-1,-3 3 7,3 0-12,0 13 4,1 5-3,5 6-4,3 4 11,2 2 4,4-4-1,0-1 27,0-3-32,6-7 6,7-1-12,5-5-1,0-5 0,13-4-42,-2 0-72,-2-13-206</inkml:trace>
  <inkml:trace contextRef="#ctx0" brushRef="#br0" timeOffset="3814">1744 0 322,'0'0'121,"0"0"-62,0 0 47,0 0-24,0 0 4,0 0-51,0 0-2,-13-7-15,10 20-11,1 11 10,-1 6 2,3 8 13,0 3-31,0 1 32,0-2-32,0 0 1,0 0 0,0-10-4,0 0-5,0-4-80,0-8-45,0-5-99</inkml:trace>
  <inkml:trace contextRef="#ctx0" brushRef="#br0" timeOffset="4138">1866 209 307,'0'0'118,"0"0"-66,0 0-4,0 0 30,0 0-36,0 0-22,0 0 12,-18 92-2,18-70 10,0-2-39,0-2 23,0-3-23,0-5 4,7-2-5,4-2 0,4-6 0,2 0 1,0 0-2,-1-14-3,-1-3 3,-1-1-9,-5-2 0,-5 0 10,-4 0 0,0 0-1,0 4 1,-11 2 0,-3 6-13,1 2-6,1 4-38,2 2 10,3 0-130,5 0-153</inkml:trace>
  <inkml:trace contextRef="#ctx0" brushRef="#br0" timeOffset="4535">2113 162 347,'0'0'172,"0"0"-77,0 0 20,0 0-4,0 0-30,0 0-62,0 0 13,0 0-31,0 0 20,0 0-20,0 0 6,-5 10-7,1 3-1,-2-1 1,3 2 0,1 2-7,2-2 18,0-2-22,0 2 21,0-4-22,2 2 13,7 0-1,-3-6 2,3 6-2,-1-8 0,-4 4 5,2-2-13,-3 0 16,-3 2-13,0 2 13,0 2-8,-36 11 0,3-5-101,-3-2-150</inkml:trace>
  <inkml:trace contextRef="#ctx0" brushRef="#br0" timeOffset="34008">1342 834 33,'0'0'58,"0"0"-13,0 0 5,0 0-1,0 0-7,0 0-12,0-12 18,0 10-15,0 2 25,0 0-29,0 0 8,0 0-11,0 0 10,0 0 0,0 0-5,0 0 12,-3 0-13,3 0 21,-3 0-25,3 0 13,-2 0-20,0 0 8,2 2-14,-2 6-6,0 6-5,2 2 9,-2 6-18,-1 6 14,-1 4-2,0 7-4,-1 7 12,1-2-13,-3 2-1,2 2-15,1-7-58,2 3-5,2-12-56,0-10-90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49:43.5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0 0 149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49:37.4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6 225 2,'0'0'135,"0"0"-38,0 0-28,0 0 26,0 0-21,0 0 4,0 0-33,0-6 15,0 6-14,0 0-10,0 0 3,0 0 2,0 0 5,0 0-46,0 0 19,0 0-19,0 14 16,0 7-16,0 1 10,0 6-8,0 0-2,0 2 1,0 1 11,0-3-24,0-4 11,0-2-28,0-6-72,0-8-38,2-4-82,-2-4-135</inkml:trace>
  <inkml:trace contextRef="#ctx0" brushRef="#br0" timeOffset="338">44 195 155,'0'0'165,"0"0"-108,0 0 5,0 0 29,0 0 1,0 0-26,0 0-37,40 79 7,-29-57-34,-2 4 14,-2-8-9,1 0-4,0-1 4,-4-8-5,0 0-2,-2-5 0,1-3-1,-1-1 2,0 0-11,4 0 7,4-9-5,3-8 11,-2-5-4,3 0 2,-4 0-1,1 2 0,-1 6 7,-6 6-14,0 4 20,-1 4-20,-1 0 18,2 0-5,0 12 35,2 6 2,-2 4-30,0 0-12,1 0 8,1-3 0,-2-1-15,1-3 6,2-2-16,0-3-88,-3-6-52,0-4-199</inkml:trace>
  <inkml:trace contextRef="#ctx0" brushRef="#br0" timeOffset="804">425 298 155,'0'0'180,"0"0"-117,0 0-12,0 0 43,0 0-32,0 0-12,0 0-24,8 95 19,-6-76-36,3 0 16,-1-3-24,3-2 6,2-6-7,0-4 1,-1-2-2,4-2 3,1 0-11,3-4 6,-3-12 2,0-2-16,-1 2 16,-8-8-37,-2 3 17,-2-5-59,0 6-65,0 4-69</inkml:trace>
  <inkml:trace contextRef="#ctx0" brushRef="#br0" timeOffset="1165">687 151 224,'0'0'205,"0"0"-93,0 0-40,0 0 31,0 0-41,0 0-32,0 0 2,0 36-6,0-10 13,-4 7-39,-1 3 7,3-2 3,-1 2-14,3 1 10,-2-1-12,2-8-19,0-2-74,0-4-12,0-10-48,0-6-140</inkml:trace>
  <inkml:trace contextRef="#ctx0" brushRef="#br0" timeOffset="1472">870 195 139,'0'0'235,"0"0"-136,0 0-12,0 0-3,0 0-35,0 0-28,0 0-15,0 55 17,0-27-23,-3 2 24,0 0-24,1 0 4,-2-4-2,2 1-4,0-5-5,-1-2-57,-1-4-25,0-6-74,-1-6-65</inkml:trace>
  <inkml:trace contextRef="#ctx0" brushRef="#br0" timeOffset="1704">772 376 130,'0'0'193,"0"0"-105,0 0-16,0 0-15,0 0-31,0 0-8,0 0-17,30-14 24,-10 10-24,1 0 19,3-4-18,2 0-4,3 0 2,7-4-33,-7 2-100,-7 0-180</inkml:trace>
  <inkml:trace contextRef="#ctx0" brushRef="#br0" timeOffset="1922">1058 272 232,'0'0'146,"0"0"-82,0 0 54,0 0-50,0 0-25,0 0-13,0 0-7,-4 108-1,-1-85-21,3-5 4,-2 0 8,2-2-26,2-2 12,-3-4-41,1-6-98,-2-4-156</inkml:trace>
  <inkml:trace contextRef="#ctx0" brushRef="#br0" timeOffset="2756">1151 336 176,'0'0'153,"0"0"-110,0 0 21,0 0-4,0 0-3,0 0-13,0 0-23,0 0 10,81-48-12,-68 48 26,-1 0-18,-1 10 31,-3 2-33,-1 4 12,-2-2-22,-5 2-5,0 0 2,0 2-11,-14-1 7,-3 1 1,-1-6-18,-3-2 10,2 0-2,3-4-49,3-6-31,2 0-63,3 0-178</inkml:trace>
  <inkml:trace contextRef="#ctx0" brushRef="#br0" timeOffset="3522">1399 125 198,'0'0'215,"0"0"-124,0 0 0,0 0-24,0 0-29,0 0-12,0 0-9,0 48 29,0-22-25,0 0 26,0 4-31,0 1 7,-2 1-23,2-2 6,-3-2-6,1-1-5,2-9-3,0-4-69,0-2 2,0-6-74,0-6-97</inkml:trace>
  <inkml:trace contextRef="#ctx0" brushRef="#br0" timeOffset="3869">1539 223 175,'0'0'154,"0"0"-83,0 0 12,0 0 34,0 0-56,0 0 2,0 0-28,0 113 3,0-91-12,0 0-15,-3-5-1,1-2-4,0-2-12,0-3-5,0-2-30,0-4-93,-1-2-88</inkml:trace>
  <inkml:trace contextRef="#ctx0" brushRef="#br0" timeOffset="4491">1768 197 126,'0'0'272,"0"0"-156,0 0-22,0 0-18,0 0-7,0 0-37,0 0-9,-49 8 0,38 0-13,-3 6 8,4 5-17,-4 3 7,3 4 1,2 2-15,5-4 6,2 2 0,2-5 0,0-6 1,0-2-7,15-9-7,8-3-13,10-1-88,-2 0-32,-7-5-171</inkml:trace>
  <inkml:trace contextRef="#ctx0" brushRef="#br0" timeOffset="4784">1915 223 238,'0'0'139,"0"0"-47,0 0-24,0 0 18,0 0-48,0 0-5,0 0-20,-29 4 6,20 15 3,1-1 1,0 6 10,2-2-33,3-2 21,3-2-19,0-4 1,0-4-1,0-2-2,5-4 1,3-2-1,4-2 0,-1 0-14,3 0 1,-1-6-26,-2-8 26,0-2-6,-2-2 18,-2 0-4,-1 0 5,-4 4 0,0 0-12,1 6 11,-3 3 2,3 5-12,-3 0 19,2 0-8,-2 9 2,2 9 22,-2-4-14,2 2-9,-2-2 18,2-4-19,3-2 0,-3-4 13,2-2-23,0-2 20,4 0-16,3 0 6,-1-4-20,4-10 10,-1-4-4,1 0 12,-3-2 1,-2 2-8,-3 6 12,1-2-12,-4 7 11,-1 5-2,0 2 0,0 0 0,2 0 23,1 13 8,-3-2 6,2 6-37,-2-7 24,0 2-23,-2-6 12,0 0-12,4-4-1,-4-2 0,2 0 0,2 0-1,3 0-9,-1-4 8,5-6-9,1-8-1,-2 1 21,2 3-10,-5 4 1,-1 6-5,-4 0 3,-2 4 4,2 0 1,-2 4 4,3 9 23,-1 1-29,0 0 13,0 0-14,0-2-1,0 2-22,2-8-52,0 2-45,-4-4-178</inkml:trace>
  <inkml:trace contextRef="#ctx0" brushRef="#br0" timeOffset="5624">2358 199 170,'0'0'165,"0"0"-109,0 0 29,0 0-23,0 0 2,0 0-25,0 0-5,-50-22-8,37 22-24,2 6 21,0 10-22,2 3 1,1 0 8,2 8-15,4-5 6,2-4-1,0 0 0,0-4 2,0-4-4,0-4 4,0-4-9,5-2 12,4 0-11,2 0-4,2-10 9,-1-8 0,1-4 1,-2-4-1,-2-1 2,0-1 14,-3-8-15,2 2 20,-4-2-19,-2 3 17,-2 1-10,0 8 5,0 8-7,0 6-6,0 6 0,0 4 9,0 0-19,0 6 21,0 16-8,0 0 0,0 6 1,0 3-4,0-1 0,-2 0 0,2-4-10,0-1-20,0-6-81,0-5-65,2-5-88,4-5 37</inkml:trace>
  <inkml:trace contextRef="#ctx0" brushRef="#br0" timeOffset="6119">2358 199 149,'71'2'177,"-71"-2"-40,0 4-53,0 9-19,0 2 0,0 6-35,-4-3 9,1 2-24,1-2 15,2-2-29,0-4 1,0-4 5,0-2-7,0-2 0,9-2 0,-1-2 0,6 0-12,-1-2 2,0-10-23,1-4 7,-3-2 2,-2 0 23,-4-2-4,-5 2 4,0 0 0,0 1-14,0 5 13,-8 6-7,0 2-36,1 2-92,3 2-84</inkml:trace>
  <inkml:trace contextRef="#ctx0" brushRef="#br0" timeOffset="6442">2649 103 2,'0'0'396,"0"0"-243,0 0-53,0 0 8,0 0-4,0 0-69,0 0-11,0 0-18,-29 23-5,23-6 2,0 1 4,6 0-14,0 0 20,0 0-4,0 0 4,0 0 23,0-1-26,0 1 9,0-4-9,-2 2-10,-24 2 0,2-4-144,-1-6-426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50:06.9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2 51,'0'0'135,"0"0"-71,0 0-18,0 0 48,0 0 5,0 0-18,0 0-16,-2 0 24,2 0-16,0 0 13,0 0-25,0 0-3,-2 0-16,2 0-18,0 0-2,0 0-21,0 0-2,0 0-6,0 0 7,0 0-42,0-2-4,0 2-35,0 0-34,0 0-59,0 0-318</inkml:trace>
  <inkml:trace contextRef="#ctx0" brushRef="#br0" timeOffset="58781">872 678 52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9:21.1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67 9 41,'0'0'72,"0"0"-45,0 0-20,-2 0 25,0 0 3,2-4 2,-2 4-21,2 0 3,-2-1 17,2 1-7,0-3 21,-2 2-14,2 1 23,0 0-27,0 0 4,0 0-13,0 0 26,0 0-2,0 0-11,0 0 4,0 0-17,0 0 12,0 0-34,0 0 17,0 0-18,0 0-1,0 0-83,0 0-222</inkml:trace>
  <inkml:trace contextRef="#ctx0" brushRef="#br0" timeOffset="1041">119 161 65,'0'0'121,"0"0"-60,0 0-11,0 0-6,0 0 38,0 0-37,0 0-11,7 12 11,-7-2-2,0-2-5,0 1 18,0 0-1,0 1-41,0 2 14,0 2 2,-3-4 13,-3 2-27,-5 2 22,-2-2-37,-4-2-1,-11 2-39,4-6-160,0-2-87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50:07.9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13 143,'0'0'162,"0"0"-93,0 0 12,0 0-28,0 0-7,0 0-45,0 0 29,0-9 1,0 6 5,0 2 0,0 1-6,0 0 18,0 0-22,0 0 14,0 0-28,0 0 12,0 0-23,0 0 5,0 0-6,0 0 0,0 0 0,0 0 0,2 4 7,2 9 11,0 5 29,-4 6-29,0 5-13,-21 11-5,-8-5-145,-4-5-427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50:15.8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74-2 74,'0'0'75,"0"0"-42,0 0 26,0 0 2,0 0-11,0 0-11,0-2 9,0 2 1,0 0-20,0 0 14,0 0-23,0 0 16,0 0-16,0 0 11,0 0-7,0 0 9,0 0 2,0 0-13,0 0 11,0 0-24,0 0 17,0 0-26,0 0 18,0 0-18,0 0 13,0 0-7,0 0-4,0 0 19,0 0-9,0 0 17,0 10-8,0 9 16,0 0-27,-6 8 6,-3-1-15,-3 2 1,1 2 1,3-4-2,-2-2-2,4-2-13,-1-4 13,3-8-30,4-2 8,-2 0-39,2-6-12,0-2-30,0 0-39,0 0-40,0 0-120</inkml:trace>
  <inkml:trace contextRef="#ctx0" brushRef="#br0" timeOffset="662">81 12 110,'0'0'63,"0"0"12,0 0-7,0 0 14,0 0-34,0 0 10,0 0-8,2-6 2,-2 6-14,0 0-8,0 0 7,0 0-15,0 0 17,0 0-26,0 0 20,0 0-24,2 0 8,1 0-8,1 6 21,1 7 12,1 0-19,3 7 21,0 1-28,0 5 15,4 2-25,1-2 13,-3 2-13,3 0-2,-4 2-3,1-8-1,-1 2 0,-4-3-17,1-7-12,-3-2-35,2-2-11,2-10-61,-6 0-86</inkml:trace>
  <inkml:trace contextRef="#ctx0" brushRef="#br0" timeOffset="1344">26 231 87,'0'0'55,"0"0"11,0 0 9,0 0 10,0 0-40,0 0 5,0 0-9,0-4 8,0 4-7,0 0-14,0 0 14,0-4-17,0 4 12,0 0-24,0 0 15,0 0-21,0-2 10,0 2-15,0 0-1,0 0 5,0 0-5,0 0-2,0 0 7,0 0-16,0 0 14,0 0-13,0 0 5,0 0 1,13 0 2,2 0 1,5 0-1,3 0 6,1 0-15,0 0 20,-3-2-20,-1 2 10,-5-2-11,1 0-89,-7 0-73,-5 2-219</inkml:trace>
  <inkml:trace contextRef="#ctx0" brushRef="#br0" timeOffset="2306">475 98 22,'0'0'156,"0"0"-48,0 0-20,0 0 7,0 0 12,0 0-45,0 0 13,0 0-17,0 0 24,0 0-34,0 0 1,0 0-13,0 0-16,0 0 12,0 0-12,0 17 10,-8-3-28,-1 8 9,-5 2-2,1 2-8,-3 4-1,1-4 0,1 2 0,1-1-1,-1-8-5,5 2-18,1-11 17,3-2-37,3-6 7,2 0-53,0-2-15,0 0-53,0 0-75,0-4-82</inkml:trace>
  <inkml:trace contextRef="#ctx0" brushRef="#br0" timeOffset="2764">324 169 129,'0'0'158,"0"0"-68,0 0 9,0 0 5,0 0-43,0 0 7,0 0-11,-5-4 33,5 4-45,0 0 1,0 0-16,0 0-5,0 0-21,0 0 6,0 0-10,0 10 2,0 2 13,9-2-14,-2 6 9,4 2-10,0 0 12,1 0-4,1 5-7,1-1 4,-2 0 3,5-2-16,-2 0 15,-2-2-16,3-4-34,-1-6-60,-3 2-71,-4-10-114</inkml:trace>
  <inkml:trace contextRef="#ctx0" brushRef="#br0" timeOffset="3920">845 209 10,'0'0'123,"0"0"-64,0 0 25,0 0-6,0 0 7,0 0-35,0 0-18,-4 0 10,-3 0-10,1 4 12,-4-4-19,2 4 22,-3 0-26,-3 2 8,-3 2-27,-2 2 33,-1-2-28,1-2 6,0 2-6,4-2-5,-1 1 8,5-2-10,0-5 26,4 5-25,3-5 34,2 0-18,-1 0 9,3 0-24,0 0 4,0 0-6,0 1 7,0-1-14,0 0 6,0 0-8,0 0 0,0 0 7,0 3-13,0-2 15,0 3-1,7 1-3,2 3 2,0-7 4,2 6-9,0 3 18,0-6-22,0 6 19,1-6-16,1 2 8,-2 0-1,1 0 1,-2 0-2,-1-2-4,3 0 8,-6 0-11,1-4-7,-1 0 15,-2 0-19,0 0 20,-2 0-1,0 0 0,-2 0 0,0 0 2,2 0-7,-2 0 13,0 0-14,0 0 8,0-8-2,0-2 1,0 0-1,0-2 1,0-2 0,0-4-7,0-3 14,0 3-16,-2-2 14,-6 4-13,4 0 14,2 8-7,-2 0 1,1 0-29,3 4-33,0 2-25,0 2-17,0 0-122</inkml:trace>
  <inkml:trace contextRef="#ctx0" brushRef="#br0" timeOffset="5015">801 285 41,'0'0'132,"0"0"-75,0 0 26,0 0 1,0 0-29,0 0-18,0 0-22,-2 0 12,2 0-18,0 0 11,0 0-14,0 0 4,0 0 19,4 0 5,7 0-15,5 0-10,1 0 12,6 0-8,1 0 16,3 0-27,4-4 25,1 0-26,1 3 12,2 1-11,3-3 11,-2 3 0,-3 0-12,-4 0 2,-4 0 3,-5 0-12,-9 0 12,-3 0-12,-2 0-5,-6 0-30,0 0-15,0 0-35,-14 0-117</inkml:trace>
  <inkml:trace contextRef="#ctx0" brushRef="#br0" timeOffset="14160">1630 57 52,'0'0'114,"0"0"-33,0 0-3,0 0 10,0 0-26,0 0-15,0 0 5,0 0-13,0 0 16,0 0-22,0 0 16,0 0-23,0 0 8,0 0-17,0 0 5,0 0-5,0 0-10,0 0 16,0 0-21,0 0 28,0 0-27,0 0 27,0 5-28,0 8 22,-2 5-9,-8 0-5,1 6 4,-1 2-13,-2 4 5,-1-2 2,4 2-15,-2-2 17,4-1-16,1-5 6,1-4 0,3-6-1,-1-2-32,3-2-18,0-4-57,0-4-28,0 0-65,0 0-107</inkml:trace>
  <inkml:trace contextRef="#ctx0" brushRef="#br0" timeOffset="14996">1601 83 35,'0'0'69,"0"0"-18,0 0 8,0 0 10,0 0-29,0 0-1,0 0 23,0-3-8,0 3 6,0 0-18,0 0 14,0 0-18,0 0 2,0 0-17,0 0-7,0 0-3,0 0-13,0 0 22,0 13-12,6-1 23,3 2-24,-3 2 23,4 4-18,-1 0 8,1 2-11,2 0-3,-1 0-1,0-1-6,0-2 0,0 4 7,1-7-15,-5 0 16,-1 0-18,-2-2 9,1-4-1,-5-2-34,2 0-31,-2-4-27,0-2-58,0-2-97</inkml:trace>
  <inkml:trace contextRef="#ctx0" brushRef="#br0" timeOffset="15625">1541 312 39,'0'0'146,"0"0"-88,0 0-25,0 0 11,0 0 7,0 0-32,0 0 11,0 0-8,0 0 24,0 0-19,0 0 11,0 0-7,4 0-9,5 0 8,4 0-21,0 0 13,0 0-22,3 0 23,1 0-23,-2 0 7,1 0-7,-1 0 0,1 0-1,-5 0-2,-3 0-21,-1 0-76,-5 0-82,-2 0-165</inkml:trace>
  <inkml:trace contextRef="#ctx0" brushRef="#br0" timeOffset="16211">1772 159 159,'0'0'92,"0"0"-28,0 0-5,0 0 4,0 0-15,0 0-11,0 0 25,0 0-17,0 0 17,0 0-23,0 0 16,0 0-22,0 0 3,0 0-14,0 0-2,0 0 8,0 0-27,0 0 22,0 0-23,0 0 9,0 0-2,0 0-10,0 0 5,0 0-2,0 0 7,0 0-6,0 0-2,0 0 9,0 0-10,0 10 9,2-2 5,0 6-5,-2-4 9,2 2-6,1 2-8,-3 0 5,3 0-1,1-2-11,-2 1 17,2-3-22,1-1 17,-1 0-8,0-4 1,2-1-1,-4 5 1,2-9 0,-2 4-1,3 0 2,-3-2-6,0 0 17,2 0-22,-2 2 11,6-4-1,-4 0 1,5 4-1,1-4 0,4 0 1,-1 0-5,1 0 15,-1 0-22,1 0 22,-1 0-18,-4-4 7,0 4 0,-2-4-8,-1 2-25,-4 0-16,3 0-72,-3-1-38,0 2-164</inkml:trace>
  <inkml:trace contextRef="#ctx0" brushRef="#br0" timeOffset="17474">1503 44 36,'0'0'204,"0"0"-85,0 0-12,0 0-10,0 0-12,0 0-39,0 0 5,0 0 5,0 0-21,-12 8-10,-1 5-24,-1 2 7,-1 3-1,-3 5-10,3 3 12,1 2-9,1 2 0,1 0-1,8 2 1,4-1 0,0 1-8,0-8 18,14 0-15,3-4 14,6-2-7,4-4 0,2-2-2,2-4 0,0-4-17,7-4-48,-7 0-108,-9 0-188</inkml:trace>
  <inkml:trace contextRef="#ctx0" brushRef="#br0" timeOffset="18531">1955 85 134,'0'0'153,"0"0"-52,0 0-30,0 0 17,0 0-40,0 0-4,0 0-5,-3-2-1,3 2 1,0 0-25,0 0-1,0 0-6,0 0-14,0 0 14,9 6-7,5 3 0,1 8 0,3-3 6,1 4-6,-2-2 21,1 8-20,-1-2 32,-3 0-22,-3 4 21,-2 2-23,-7 0 11,-2 3-10,0 1-9,0-2-1,-7-2 9,-6-2-18,-1 0-4,1-8 0,3 1-41,-2-11 2,-1-3-49,3 0-56,2-5-120</inkml:trace>
  <inkml:trace contextRef="#ctx0" brushRef="#br0" timeOffset="20671">2343 147 61,'0'0'65,"0"0"-16,0 0 21,0 0-26,0 0-31,0 0 7,0 0-1,0 0 12,0 0-25,0 0 20,0 0 3,0 0 24,0 0 4,0 0-3,0 0 0,0 0-25,0 8 11,0 2-20,0 6 6,0 2-26,0 4 17,2 6-16,0-4 0,0 7 5,2-5-5,1-4-2,-1-2-14,1 0-16,0-6-85,-1-2-66,-4-2-183</inkml:trace>
  <inkml:trace contextRef="#ctx0" brushRef="#br0" timeOffset="21211">2214 273 32,'0'0'160,"0"0"-47,0 0-25,0 0-18,0 0-11,0 0-43,0 0 6,-4 0-16,4 0 8,4 0-4,6 0 13,3 0-10,1 0-3,4 3 9,0-2-17,0 2 22,4-3-23,0 0 22,1 0-23,1 0 9,-4 0-9,0 0 0,-3 0 0,-3-4-17,-3-1-38,-2 1-86,-6 0-132</inkml:trace>
  <inkml:trace contextRef="#ctx0" brushRef="#br0" timeOffset="21721">2424 187 88,'0'0'170,"0"0"-93,0 0 15,0 0 2,0 0-26,0 0-9,0 0-6,-8 0 11,1 0-41,-1 8 16,-4 6-20,-1-2 5,-3 6-23,1 0 0,-3 2-1,5 1 0,-1-3 0,3 0-8,4 0 1,3-8-60,2 2-22,2-2-44,0-6-78</inkml:trace>
  <inkml:trace contextRef="#ctx0" brushRef="#br0" timeOffset="22179">2220 209 54,'0'0'95,"0"0"-56,0 0-28,0 0 5,0 0 6,0 0 7,0 0 38,0 0-2,0 0 20,0 0-30,0 0 19,0 4-28,4 4 0,7 2-8,1 4-14,3 0-1,3 3-22,4-2 3,3 2 8,1 1-21,3-8 9,3 6-49,-5-2-81,-12-6-153</inkml:trace>
  <inkml:trace contextRef="#ctx0" brushRef="#br0" timeOffset="31707">2708 61 36,'0'0'16,"0"0"-4,0 0-5,0 0 4,0 0-10,0 0 9,4 0-8,-4 0 17,0 0 0,0 0 13,0 0 4,0 0 3,0 0 18,0 0-18,0 0 18,0 0-17,0 0 12,0 0-26,0 0 13,0 0-20,0 0 7,0 0 1,0 0-10,0 0 12,0 0-6,0 0 13,0 0-15,0 0 22,0 0-19,0 0 10,0 0-3,0 0-10,0 0 6,0 0-11,0 0 11,0 0-27,0 0 21,-6 0-20,-4 4 6,0 10-7,1 5 0,-3 6 0,6 3 1,-3 0-2,3 6 13,-2-2-22,4 0 20,4-1-19,0-9 10,0 0-2,0-4 1,2 0 0,12-4-6,-1-4 11,1 2-14,1-6 13,1 2-12,-1-4-18,1 0-36,1-4-74,-3 0-69,-7 0-163</inkml:trace>
  <inkml:trace contextRef="#ctx0" brushRef="#br0" timeOffset="32623">2804 159 127,'0'0'90,"0"0"-8,0 0 3,0 0 7,0 0-40,0 0 12,0 0-14,0-2 14,0 2-12,0 0-9,0 0 3,0 0-26,0 0 6,0 2-26,0 12 29,0 4-13,0 4 7,0 0-23,0 2 6,0-2-5,0 5 1,2-5-4,-2-4-20,2 0-37,0 0-69,-2-8-43,0-2-149</inkml:trace>
  <inkml:trace contextRef="#ctx0" brushRef="#br0" timeOffset="33043">2768 177 113,'0'0'157,"0"0"-88,0 0 29,0 0-5,0 0-46,0 0-6,0 0-24,9-12 13,-3 10-29,1-2 19,3 0-19,0 0 15,3 4-10,1-4-6,1 4 10,-1 0-9,-1 0 8,-1 0-9,-1 0 35,-7 4-24,-2 4 15,-2 2-13,0 4 15,0 2-8,-13 2-19,-5 0 8,-1 0-2,0 0-14,1-4 8,5-5-2,5-4-11,2 0 12,6-5 0,0 0 0,0 0-1,0 0-11,0 0 12,0 0-29,0 0 19,6 0-9,4 0 18,3-6 1,1 2 0,1 4 0,-3 0 0,1 0 0,-1 0 0,-4 0-8,1 0 18,-5 10-7,1-2 3,-5 0 28,0 2-1,0 0-4,0 2 2,0-4-15,0 2 12,-5-2-17,-5-2 21,-4 2-31,1-2 13,-2-2-13,-1 0-1,3 0 0,-1-2-18,3-2-2,-1 0-29,6 0-27,1 0-55,3-6 0,2-8-107,0 6-81</inkml:trace>
  <inkml:trace contextRef="#ctx0" brushRef="#br0" timeOffset="33975">2987 147 124,'0'0'149,"0"0"-58,0 0-3,0 0 14,0 0-46,0 0 4,0 0-19,0 0 9,0 0-10,0 0-4,0 0 3,0 0-23,0 0 6,0 0-21,0 0 7,0 0 0,0 0-6,0 10 9,0 6 15,0-2-11,0 4-14,2 4 19,-2-4-19,0 0 4,0 0 2,0-1-8,0-3 8,0 0-8,2-4 1,2-2-1,1-4 1,-1 0 0,2-2-9,6-2 18,1 0-19,3 0 11,4 0-2,0 0-11,0 0-5,-2-2-13,-2-6-21,-3 2-23,-7-1-69,-1 6-69</inkml:trace>
  <inkml:trace contextRef="#ctx0" brushRef="#br0" timeOffset="34869">3162 66 12,'0'0'121,"0"0"-69,0 0 3,0 0 20,0 0 20,0 0-30,0 0 13,0-1-26,0 1 8,0 0-21,5 1 12,6 12 8,0 5-20,3 2 22,-3 6-24,1 4 17,0-2-34,-3 6 12,-5 2-25,-2 1 3,-2-1-9,0-2-1,-2-2-27,-25 4-85,6-12-44,-2-4-96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50:56.6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1652 161 100,'0'0'114,"0"0"-38,0 0 18,0 0 1,0 0-37,0 0 2,0 0-12,0-2 3,0 2-43,0 0-1,0 0-7,0 0-10,0 0-50,2 0-69,1 0-34,-1 0-134</inkml:trace>
  <inkml:trace contextRef="#ctx0" brushRef="#br0" timeOffset="5180">3337 0 39</inkml:trace>
  <inkml:trace contextRef="#ctx0" brushRef="#br0" timeOffset="12967">0 334 143,'0'0'180,"0"0"-66,0 0-33,0 0 36,0 0-59,0 0-22,0 0-28,0-1 3,0 1-5,0 0-6,0 0-1,0 0-61,2-4-36,-2 4-127</inkml:trace>
  <inkml:trace contextRef="#ctx0" brushRef="#br0" timeOffset="13380">0 334 103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51:04.7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420 0 136,'0'0'197,"0"0"-107,0 0-79,0 0 17,0 0-2,0 0-3,0 0 0,0 76-13,0-48 38,0 6-30,0 4 14,0 2-19,0 2 0,0 4-13,0-6 0,0-4-2,0 12-51,0-16-61,0-1-110</inkml:trace>
  <inkml:trace contextRef="#ctx0" brushRef="#br0" timeOffset="586">417 68 77,'0'0'56,"0"0"3,0 0 0,0 0 12,0 0-22,0 0 16,0 0-13,0-4 14,0 4-28,-2 0-25,-3 0 7,-1 4-19,-3 4 37,-2 6-25,0-2 10,-2 2-23,-1 4 13,1-4-12,-1-4-1,3 2 0,2-4 0,0 2 0,5-4-61,-1-2-35,3 0-124</inkml:trace>
  <inkml:trace contextRef="#ctx0" brushRef="#br0" timeOffset="993">417 68 52,'-89'12'153,"89"-12"-53,0 0-44,0 0 33,0 0-30,0 0-12,0 0-13,0 0 11,0 0-6,0 0-23,3 0 8,-1 0-23,7 0 14,1 0-14,4 6 26,4 6-26,0 2 25,4 0-14,-2 2-12,0 0 0,1 2-7,-2 4-62,-1-6-102,-9-2-240</inkml:trace>
  <inkml:trace contextRef="#ctx0" brushRef="#br0" timeOffset="2906">20 653 139,'0'0'216,"0"0"-86,0 0-38,0 0 6,0 0-31,0 0-11,0 0-46,0 0 13,-2 44-22,0-18 12,-2 0-13,-1 6 1,1-4-1,1 2 1,3-4-2,0-2-35,0-2-19,0 0-62,0-10-66,0-2-159</inkml:trace>
  <inkml:trace contextRef="#ctx0" brushRef="#br0" timeOffset="3319">219 671 101,'0'0'185,"0"0"-55,0 0-41,0 0 8,0 0-37,0 0-6,0 0-20,-2 0-13,-8 0-4,2 8-17,-3 0 19,-1 6-19,1 4 11,1 0-1,-2 8-14,3-4 7,3 6-3,-1-2 1,4-4-1,3 0 0,0-4 2,0-4-11,3-6 18,6 2-19,2-6 17,0-4-14,0 0 2,0 0-9,-1 0 1,0 0-12,-3-8 23,-3 2-24,-2-2 26,-2-2-15,0 2 14,0 4 1,-8-4-1,-7 6 0,-2 2-36,2 0 9,-1 0-18,8 0-38,1 6-159</inkml:trace>
  <inkml:trace contextRef="#ctx0" brushRef="#br0" timeOffset="3950">400 701 116,'0'0'151,"0"0"-67,0 0-2,0 0 22,0 0-35,0 0-24,0 0 18,0 0-16,0 4-4,0 10-43,0 4 21,0 0-21,0 8 12,0-2-4,0 6-8,0-8 0,-2 4 6,2-8-10,-3-4 12,3-6-16,0-2 16,0-6-15,0 0 7,0 0-1,0 0-6,0 0-28,0-14 34,0 0-4,9-4-4,0 0 18,0 6-17,2 2 9,-2 2-2,0 8 0,0 0-6,-1 0 7,-1 0 0,-2 14 25,0 4-8,-5 2 16,0 4-27,0-2 23,-3-4-28,-8 0 18,0-2-7,-3-2-11,1-4 9,2-2-9,-1-2-2,4-2-2,1-4-17,3 0-58,-1 0-40,5-10-93,0-4-122</inkml:trace>
  <inkml:trace contextRef="#ctx0" brushRef="#br0" timeOffset="4558">549 897 46,'0'0'168,"0"0"-75,0 0-23,0 0 12,0 0-17,0 0-9,0 0-8,0 0 17,0 8-12,0 10 2,0-4-46,0 8 12,0-8-20,0 4 1,0-6 5,0 2-7,0-8-9,0 2-70,0-4-29,0-4-107,0 0-178</inkml:trace>
  <inkml:trace contextRef="#ctx0" brushRef="#br0" timeOffset="5335">547 729 103,'160'-76'174,"-160"76"-73,0 0-27,0 0 18,0 0-14,0 0-55,0 0 6,0 12-28,-2 6 20,0 0-20,2 4 15,0 6-16,0 2 11,0 2-10,0-2 0,0 2 0,0 0 0,0-2 1,0-4 5,0-2-14,0-2-22,0-4-36,0-6-58,0-2-116</inkml:trace>
  <inkml:trace contextRef="#ctx0" brushRef="#br0" timeOffset="5654">630 885 51,'0'0'108,"0"0"-49,0 0 10,0 0-2,0 0-34,0 0-6,0 0-18,0 0 7,100-10-15,-87 10-1,3-4 0,4 4 0,-5-4-36,-1 2-140</inkml:trace>
  <inkml:trace contextRef="#ctx0" brushRef="#br0" timeOffset="5918">900 803 153,'0'0'195,"0"0"-84,0 0-10,0 0 6,0 0-54,0 0-36,0 0-8,-25 10-7,15-2-4,4 2 8,4-2-13,-1 6 8,3-6-1,0 2 0,0 2 0,0-2 0,9-2 0,5 2-1,-1-2 2,3 2-8,-3 2 14,-1-2-8,-6-2 2,1 2 5,-7 2-6,0 2 0,0 4 4,-27 0-4,2 0-60,1-5-160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50:53.0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97-1 65,'0'0'172,"0"0"-109,0 0 2,0 0 19,0 0-2,0 0-26,0 0 2,0-4 8,0 4-16,0 0-1,0 0-22,0 0 15,0 0-41,0 0 7,0 18-7,0 4-1,0 5 9,0 5-9,0 4 0,0 4 8,0 1-13,0-1 5,3-8-2,2-1-61,-1-5 2,3-4-49,-3-7-54,0-6-102</inkml:trace>
  <inkml:trace contextRef="#ctx0" brushRef="#br0" timeOffset="487">134 13 111,'0'0'97,"0"0"-28,0 0 16,0 0 0,0 0-21,0 0-31,0 0 20,0-14-25,0 14 8,0 0-20,0 0 13,0 0-6,-2 0-10,-8 0-9,2 6 3,-3 2-8,-3 2 8,1 2-13,1 0 12,1-2-10,3 0 4,2-1-1,2-5-6,0 0-6,4-2 7,0-2-7,0 0 12,0 0-5,0 0-1,0 0 0,0 0-1,0 0-3,0 0 11,8-6-2,4-7 4,-3 3 7,-1-2-7,2 2 11,-3 2-13,-3 4 21,0-2-20,-2 6 8,0-4-8,1 4 0,0 0-1,-1 0 0,2 0-6,3 0 12,-1 0-5,4 14 1,1 2 19,1 3-19,2-1-2,2-4 0,2 4-63,-2-8-70,-5-2-230</inkml:trace>
  <inkml:trace contextRef="#ctx0" brushRef="#br0" timeOffset="1643">76 538 33,'0'0'117,"0"0"-43,0 0-27,0 0 30,0 0-22,0 0-8,0 0-28,-50 22 11,44-12-4,-1 4-14,4 3 7,1-3-19,2 0 24,0-2-23,0 2 19,0-4-19,8-2 21,2-4-5,1-2-7,3 1 3,-3-3-13,3 0 9,-3 0-8,-1-9 4,0-3 2,-3 2-13,-5-2 6,-2-2 0,0 4 1,0-4 0,-7 1-1,-7 3 7,1 6-14,-3 0-19,3 4-8,-3 0-15,1 0-3,3 8-79,2 7-157</inkml:trace>
  <inkml:trace contextRef="#ctx0" brushRef="#br0" timeOffset="2200">103 738 75,'0'0'173,"0"0"-88,0 0 6,0 0-10,0 0-4,0 0-21,0 0-16,-8-16 12,4 16-21,-2 0 22,-3 0-33,1 0 2,0 0-22,1 2 1,1 10 5,1 2-5,0 4-2,5-4 0,0 4-8,0-1 18,0-3-18,10 0 12,1-6-4,2-4 1,1-2-1,-2-2 1,2 0-5,-1 0 3,-3 0-5,-4-10-2,-3 0-1,-3-6 9,0 2-13,0-5 14,-7 5 1,-5-4-1,-1 2 0,2 6-57,2-2-35,5 6-136</inkml:trace>
  <inkml:trace contextRef="#ctx0" brushRef="#br0" timeOffset="2723">252 499 146,'0'0'189,"0"0"-101,0 0-49,0 0 43,0 0-34,0 0-24,0 0 8,0 39-13,7-17 30,-1-2-33,-2 7 10,4-5-25,-6-4 13,2 4-14,-1-8 0,-1 3 3,0-7-3,-2-2 1,2-6 7,-2 0-4,0-2-3,0 0-2,0 0-3,2-4-5,0-13-10,3-1 9,2 0 3,0 4-17,1 0 23,2 6 1,-2 8-7,1 0 2,1 0 5,-4 0 9,-2 4 14,1 6-3,-3 6-5,-2-2 12,0 4-17,0-3 23,0-1-25,-7 2 13,-1-6-21,-4 2 8,3-6-8,-2 2-1,2-2-8,-2-2-41,2 0-14,-2-4-38,2 0-18,5 0-127</inkml:trace>
  <inkml:trace contextRef="#ctx0" brushRef="#br0" timeOffset="3295">415 643 209,'0'0'107,"0"0"-38,0 0 6,0 0 13,0 0-50,0 0-2,0 0-4,0 40 15,0-23-21,0-3-11,0 0-2,0 0-13,0 2 6,0-2 1,5-6-14,-3 2 5,0-1-12,0-4-57,-2-5-69,2 0-141</inkml:trace>
  <inkml:trace contextRef="#ctx0" brushRef="#br0" timeOffset="4037">592 417 232,'0'0'189,"0"0"-137,0 0-3,0 0-14,0 0 7,0 0-25,0 0 9,17 54-6,-15-31 18,3 3-24,-2 2 4,-1-2 0,-2 2-18,2 3 3,-2-5 7,0-6-20,2 1-21,-2-1-36,0-4-58,0-10-80</inkml:trace>
  <inkml:trace contextRef="#ctx0" brushRef="#br0" timeOffset="4362">520 647 88,'0'0'116,"0"0"-44,0 0 7,0 0 3,0 0-43,0 0-10,0 0-19,105-46-8,-88 42 4,4-5-5,-1 1-2,0 6-13,2-2-47,-1 0-66,-8 4-89</inkml:trace>
  <inkml:trace contextRef="#ctx0" brushRef="#br0" timeOffset="4556">802 570 68,'0'0'159,"0"0"-70,0 0 12,0 0-7,0 0 0,0 0-24,0 0 16,2-4 0,-2 4-15,0 0-41,-5 4-11,1 4-19,2-3 1,2 0-2,0 4-1,0-4-6,0 4 16,2-1-20,7-2 19,-1 6-8,0-6 1,0 6 0,-3-2 0,-1-2 1,-4 6-1,0-1 8,0 1-8,-9 0 0,-2-6-19,-7 2-85,4-6-75,4-4-202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50:58.1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64 191,'0'0'157,"0"0"-62,0 0 6,0 0-17,0 0-11,0 0-21,0 0 28,0-6-30,0 6 7,0 0-40,5 4 5,4 14-2,4 8-4,3 10 4,1 5-20,4 0 15,-2 8-13,-1-5 1,1 2-3,-4-4-9,-2 0-44,-4 3-67,-2-13-69,-5-6-123</inkml:trace>
  <inkml:trace contextRef="#ctx0" brushRef="#br0" timeOffset="527">58 0 77,'0'0'59,"0"0"-12,0 0 18,0 0 15,0 0 13,0 0 23,0 0-40,-5 0-12,3 8-45,0 6 1,-2 4-19,-1 4 14,-1 0-5,-3-4-10,2 4 3,0-4 7,1-4-14,4-1 10,-1-4-9,3-4 9,0-5-12,0 0 6,0 0 0,0 0 0,0-5 0,0-8-3,11-4 9,3-1-12,1 4 12,3 0-9,0 0 3,2 6 0,-3 0 0,-1 4-2,-3 4 2,1 0-41,-3 8-18,0 4-69,-7 2-112</inkml:trace>
  <inkml:trace contextRef="#ctx0" brushRef="#br0" timeOffset="1374">538 514 155,'0'0'184,"0"0"-84,0 0-14,0 0 15,0 0-40,0 0 7,0 0-15,0-8 18,0 8-19,-4 0 3,-3 0-13,-2 0-29,0 0-9,-2 8 5,-3 6-16,6 4 15,-1-4-16,5 2 13,2 2-12,2-8 7,0 2-1,0-2 1,13-2-3,1-4-4,-2-4-2,4 0 9,0 0-28,-1-4 21,-1-8-9,-1-2 8,-5 0-5,-2-2-3,-6 0 16,0 0 0,-4 2-4,-11 4 11,-3 2-14,-1 4-23,-2 4-2,2 0-25,1 0-23,0 14-37,4 2-91,4 2-143</inkml:trace>
  <inkml:trace contextRef="#ctx0" brushRef="#br0" timeOffset="1876">547 662 97,'0'0'173,"0"0"-68,0 0 11,0 0-15,0 0-26,0 0-12,0 0-15,-29-24 4,20 24-29,0 0-1,1 0-21,-4 6 7,-1 8-8,2 4 2,2 3 4,2 2-5,3 0-2,4-5 10,0-2-18,0-2 14,0-8-12,2 2 7,11-8 0,3 0 0,1 0-1,6-10 0,-5-8 2,-1 2-8,-5-2 0,-3-5 7,-5 5-14,-4 0 4,0 0-34,0 0-16,-4 8-20,-8 6-44,3 4-141</inkml:trace>
  <inkml:trace contextRef="#ctx0" brushRef="#br0" timeOffset="2343">688 407 335,'0'0'143,"0"0"-94,0 0 25,0 0-6,0 0-48,0 0 0,0 0-4,4 63 16,0-37-21,0 2 22,-1-2-24,-3 2 3,2-2-5,-2-8-7,0 0 0,2-6 9,-2-4-18,2-2 14,-2-6-11,2 0-7,0 0-16,1 0-29,4-14 35,-1-4 23,5-4-9,3 0 9,1 4-34,4 4 34,-4 6-12,3 4 11,-5 4 2,-2 0 4,-2 0 40,-2 12 0,-5 2 1,-2 4-30,0 0 26,0 0-16,0-4 11,-11 2-35,-3-2 15,3-4-16,-3-2 0,4 1-1,-1-9-12,1 0-40,2 0-82,3-9-20,1-5-84</inkml:trace>
  <inkml:trace contextRef="#ctx0" brushRef="#br0" timeOffset="2868">913 536 121,'0'0'155,"0"0"-82,0 0 15,0 0 15,0 0-30,0 0-37,0 0 6,0 2-22,0 10 14,4 6-16,-2 0 10,0 0-15,0 0-2,0-2-2,-2-2-9,2 0 0,-2-6 0,2-3-6,-2 0-88,0-5-39,0 0-112</inkml:trace>
  <inkml:trace contextRef="#ctx0" brushRef="#br0" timeOffset="3213">880 361 58,'0'0'29,"0"0"-28,0 0 7,0 0-6,0 0 2,0 0 12,0 0 9,10-4 8,-8 4 19,-2 0 27,0 0-11,0 0 18,0 0-35,0 0-1,0 0-31,0 0 3,0 0-9,0 0-2,0 0-8,0 0-2,2 0-2,4 0-56,1 0-90,-3 0-204</inkml:trace>
  <inkml:trace contextRef="#ctx0" brushRef="#br0" timeOffset="3703">880 361 39,'156'-66'97,"-156"70"-38,0 2-13,0 6 31,0 2-21,0 4-4,0 0-18,0 8 4,2 0 4,0 2-26,3 3 9,-3-5-24,3 2 10,-3-2-10,0-4-1,3-4 0,-3 0-1,-2-4-35,0-4-52,0-6-106</inkml:trace>
  <inkml:trace contextRef="#ctx0" brushRef="#br0" timeOffset="3972">985 524 85,'0'0'88,"0"0"-7,0 0-23,0 0-2,0 0-33,0 0-10,0 0-12,0 0 0,122-28-1,-99 20-31,8-1-33,-7 4-113,-2-4 60</inkml:trace>
  <inkml:trace contextRef="#ctx0" brushRef="#br0" timeOffset="4183">1269 415 123,'0'0'228,"0"0"-117,0 0-23,0 0-19,0 0 8,0 0-46,0 0 11,-50 32-17,42-23-8,4 0-10,4 0-7,0-1 0,0 2 1,0-2 4,6 2 5,2 0 3,1 2-11,-3-2 21,-2 2-2,-4 2-5,0 0 3,0 2-16,-23 4-3,-6 0-43,0-6-155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11:13.8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12 29,'0'0'8,"0"0"-3,0 0-5,0 0-1,0 0-5,0 0-20</inkml:trace>
  <inkml:trace contextRef="#ctx0" brushRef="#br0" timeOffset="358">0 12 23</inkml:trace>
  <inkml:trace contextRef="#ctx0" brushRef="#br0" timeOffset="1455">233 2 123,'0'0'95,"0"0"-21,0 0 2,0 0 2,0 0-39,0 0 13,0 0-33,0-2-1,0 2-18,0 0 0,0 0-63,0 0-99,0 0-94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11:07.9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31 254 163,'0'0'152,"0"0"-59,0 0 7,0 0-39,0 0 1,0 0-13,0 0-13,-5-4 6,5 4-34,0 0 1,0 0-9,0 0 0,3 0-30,17 0 30,11 0-13,9 0 13,9 0 0,7 0 1,1 3-2,3-3 9,-2 0-8,-7 0 0,-4 0-1,-11 0-11,-12 1-27,-6 3-23,-12 5-30,-1-1-31,-5-1-97</inkml:trace>
  <inkml:trace contextRef="#ctx0" brushRef="#br0" timeOffset="752">247 144 16,'0'0'91,"0"0"-62,0 0 27,0 0 3,0 0 6,0 0-10,0 0 1,0-2 6,0 2-11,-3 0 1,-3 0-42,-5 4-2,-3 6 5,-1-2-11,-1 0-1,-1 2-1,-1-2 1,-2-2-1,2 2 2,-2 0 5,0-2-14,2-2 14,3 2-13,3-4 8,1 3-2,5-4 0,1-1 0,3 2 1,2-2 1,0 0-4,0 0 2,0 0-2,0 2-18,0 2 20,0 2-9,11 2 9,2 2 0,5 0 0,1 1-1,0-1 2,1-2-9,-2 2 16,0-2-16,-5 0 6,3 2-8,-8-2-97,-3-4-152</inkml:trace>
  <inkml:trace contextRef="#ctx0" brushRef="#br0" timeOffset="1900">800 92 90,'0'0'153,"0"0"-74,0 0-1,0 0-29,0 0-17,0 0-27,0 0-4,0 2-2,0 12 2,0 4 1,0 4 8,0 2-10,0 0 0,0 0 0,0 0-39,0-4-46,0-4 13,0-6-48,0-4-26</inkml:trace>
  <inkml:trace contextRef="#ctx0" brushRef="#br0" timeOffset="2208">758 90 12,'0'0'88,"0"0"-48,0 0-25,0 0 13,0 0 1,0 0-6,0 0 3,38-10-11,-27 10 21,1 0-23,1 0 11,3 0-23,-1 4 11,0 6-12,-1 2 2,-1 2 11,-4 2-13,-2 2 10,-5 2-4,-2 0 1,0-2-6,0 0 22,-14 1-22,-3-6 9,-2-3-9,2 0 0,-1-3 0,3-3-1,1-4 0,1 0-20,2 0-9,-1 0-39,4-8-37,4 1-64</inkml:trace>
  <inkml:trace contextRef="#ctx0" brushRef="#br0" timeOffset="2712">1021 217 28,'0'0'101,"0"0"-28,0 0-11,0 0-3,0 0-36,0 0 11,0 0-24,-14-15 11,7 15-5,-1 0-9,-1 0-1,0 0 1,0 0-5,0 4 5,3 7-14,0-2 8,4 3-2,0-1 1,2 0-1,0-3 1,0 0 0,0 1-7,8-5 3,0-3 2,3-1-8,-2 0 2,2 0-10,0 0 4,0-10 4,1-2-6,-6 0-7,1 2-13,-3 2 34,-4 5-10,0-2 11,0 5-5,0 0 6,0 0 0,0 0 0,0 10 0,0 4 0,2 3 0,3 1 8,4 4-16,0-7-18,-3-2-127</inkml:trace>
  <inkml:trace contextRef="#ctx0" brushRef="#br0" timeOffset="3312">1174 32 62,'0'0'33,"0"0"-12,0 0-13,0 0 20,0 0-27,0 0 25,0 116-16,0-88 6,0 0-14,-3-2-2,3 4-2,0-5-48,0-10-47</inkml:trace>
  <inkml:trace contextRef="#ctx0" brushRef="#br0" timeOffset="3574">1083 184 55,'0'0'45,"0"0"-2,0 0-21,0 0 5,0 0-2,0 0-14,0 0 1,98 0-11,-83 0 1,3 0 5,0 0-14,4 0-8,-7 0-35,-1 0-60</inkml:trace>
  <inkml:trace contextRef="#ctx0" brushRef="#br0" timeOffset="3784">1314 178 2,'0'0'118,"0"0"-83,0 0 2,0 0-18,0 0 2,0 0-13,0 0 0,-24 62-2,21-46 1,3-1 11,0-4-17,0 0 12,0-5-11,9-1-2,3-5 1,1 0-1,0 0 1,1 0 0,-1-8-1,-3-6 6,2-1-9,-5-3 10,-3-1 10,-4 3-16,0 0 18,0 2-18,-4 4 8,-9 2 1,-8 8-10,3 0-14,3 0-129</inkml:trace>
  <inkml:trace contextRef="#ctx0" brushRef="#br0" timeOffset="4460">1714 96 46,'0'0'39,"0"0"-4,0 0-34,0 0 20,0 0-20,0 0 7,0 0-7,-71 42 15,65-24 1,-2 2-17,4 2 8,2 0-1,2-2-7,0-2 1,0-1 11,0-6 3,9-1 9,2-2-2,0-4-9,3-1 3,-1-3 2,2 0 7,-1 0-24,1-15 23,-3 1-16,-1-1 25,-5-2 3,-2-1 10,-1-2 3,-3 2-40,0 0 4,0 2-5,0 0-8,-7 6 8,1 2-11,-1 2 3,1 4 0,-2 2-39,2 0-33,-1 0-68,3 4-179</inkml:trace>
  <inkml:trace contextRef="#ctx0" brushRef="#br0" timeOffset="4978">1901 202 82,'0'0'47,"0"0"-6,0 0 0,0 0 15,0 0-24,0 0 1,0 0-20,0-4 8,0 4-21,0 0-1,0 2 0,0 8 1,5 4 7,-3 2-7,-2 2 38,0 0-31,0-1 13,0-6-19,0-3 15,0-3 4,0-4 5,0-1 7,0 0-19,0 0 10,0-1-22,0-13-2,2-4-22,2-3 11,5 1-44,3 0-24,7-4 10,-1 6-12,-2 4-15</inkml:trace>
  <inkml:trace contextRef="#ctx0" brushRef="#br0" timeOffset="5565">2088 184 20,'0'0'126,"0"0"-73,0 0-7,0 0 14,0 0-20,0 0-10,0 0-21,0 12 44,0 4-22,0 7 10,0-2-20,0 1-3,0 0-11,0-1-6,4-6-2,-1 0-3,3-8-16,1-3-93,-3-4-92</inkml:trace>
  <inkml:trace contextRef="#ctx0" brushRef="#br0" timeOffset="6330">2175 84 23,'116'108'156,"-116"-108"-75,0-2-8,0 2-19,0-2-1,0 2-24,0-2-19,-8 2 3,2 0-12,-3 0 9,1 0-3,-2 4-12,1 8 12,3 4-9,4 1 2,-1 1-1,3-4 1,0-3-8,0 0 7,3-4 2,5 0-8,3-6 3,-1 2 4,0-3-14,-1 0-2,3 0-4,-4-4-5,1-6 5,-2 2-13,-3-1 23,1 4 4,-5 2-1,0 3 7,0 0-2,0 0 4,0 8-2,2 10 16,0 3-6,-2 0 8,0 4 1,0-1 19,0-2-37,0 0 14,0-4-13,-6-2 3,-6-4-5,-1-2 1,-3-2-1,1-2 0,-1-4-13,-1-2-55,5 0-49,3 0-108</inkml:trace>
  <inkml:trace contextRef="#ctx0" brushRef="#br0" timeOffset="6946">2368 217 61,'0'0'66,"0"0"3,0 0 1,0 0 0,0 0-35,0 0 11,0 0-26,0 0 9,0 0-27,2 13 31,0 3-3,1 2-13,-1 0-8,0 3-6,0-3-6,-2-3 15,2 0-24,-2-5-1,0 0-52,0-5-85,0-2-104</inkml:trace>
  <inkml:trace contextRef="#ctx0" brushRef="#br0" timeOffset="7944">2485 218 48,'0'0'137,"0"0"-42,0 0-59,0 0 10,0 0-37,0 0 1,0 0-7,4 2 4,-4 10-5,0 5 9,0-2-2,0 1-8,0-2-2,0 0 10,0-5-18,0-4 18,0-1-11,0-4 4,0 0-4,0 0 2,2 0-17,0-9 17,4-5 0,1-4-1,-1-3 8,4 3-16,-4 0 18,3 4-10,0 2 1,-2 4 0,0 4 0,-3 2 1,2 2-8,-1 0 14,-1 0 20,0 6-9,4 6 5,-6 4-23,0-2 13,-2 3-12,0-2 1,0 2 7,0-6-8,0 0-2,0-3 9,0-2-16,0-2-4,0 0 1,0 0-21,0-2-27,0-1-44,0 2-11,6-3-4</inkml:trace>
  <inkml:trace contextRef="#ctx0" brushRef="#br0" timeOffset="8514">2751 217 41,'0'0'137,"0"0"-81,0 0 19,0 0-35,0 0 2,0 0-23,0 0-19,-25-5 0,19 5 7,-4 10-16,2 4 17,-1 3-10,5 1 3,-2 1-1,4 2 0,2-3-1,0-3 0,0-1 1,0-3-9,0-5 16,8-5-15,-2-1 5,3 0 3,-1 0-21,4-3-4,1-12-8,-2 0-5,-2-3 15,0 0 2,-3 1 12,-1 5-20,-3 5 29,0 3-5,-2 1 4,0 3-6,0 0-8,0 3 15,0 6 2,3 4 21,2-2-23,-1 0 3,2-5 5,3-2 0,1-3-7,0-1 11,1 0-4,1 0 1,1-10 27,0-3-35,-1-6 16,1 1-16,-5-4 27,2-1-10,-6-4 1,0-1-2,-1 0 5,-3 0 3,0 2-14,0 2 21,0 2-31,0 6 9,-3 6-2,-1 2 0,0 8-7,-1 0 26,2 0-27,-3 16-5,2 10 4,-1 6 2,1 6-6,0 6 12,1 2-9,3-2 4,0-1-4,0-7 1,0-6-19,7-5-28,4-6-47,-5-11-126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11:44.5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3,'0'0'1,"0"0"7,0 0-7,0 0-2,0 0-2,0 0-6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11:35.1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7 383 93,'0'0'66,"0"0"-29,0 0 14,0 0-21,-4-4 9,4 4-17,0 0 15,0 0-8,0 0-6,-2 0 12,2 0-21,0 0 24,-2 0-21,2 0 21,0 0-30,0 0 15,0 0-22,0 0 0,0 0 4,0 0-4,0 0-2,0 0-5,0 0 5,0 0-8,6 0 8,11 0 2,2 0-2,1 4 1,2 2 0,0 0-2,-2 0-9,7 4-54,-7 0-75,-4-4-89</inkml:trace>
  <inkml:trace contextRef="#ctx0" brushRef="#br0" timeOffset="817">12 554 49,'0'0'44,"0"0"-11,0 0 1,0 0-6,0 0-1,0 0 11,0 0-4,44 0-14,-30 0 14,-1 0-20,3 4-4,1 4 5,3-2-15,-1 0 5,0 0 1,-1 0-10,5 4 4,-8-2-39,-3-2-107</inkml:trace>
  <inkml:trace contextRef="#ctx0" brushRef="#br0" timeOffset="3235">569 339 91,'0'0'77,"0"0"-33,0 0 8,0 0-17,0 0-8,0 0-17,0 0 45,0 0-6,0 0 15,0-2-14,0 2 2,0-2-20,0 2-15,-2-2 19,-3 2-35,1 0 11,-3 0-2,1 0-12,-1 0 2,-2 0 0,0 0-11,0 0 11,-2 10-1,-2 2-5,2 0 0,1 4 6,2 0-1,1 0 0,1 0-1,3 2 2,3-1 0,0 0-1,0-1-7,0 2 7,5-4-4,8 1-1,-2-1 6,5-2-11,-3 0 8,3-2 3,-3-2-13,3-4 6,-5-2-71,2-2 41,-2 0 35,-2 0-8,1 0 2,-4-6 16,-4-4-5,0 0 4,-2 0 29,0-2 3,0 0-20,-2 0 3,-9 4 2,-3 1 10,1 0-33,0 3 3,0 4 4,-1 0-16,-1 0 8,1 3-7,1 8-9,2 5-32,-1 10 16,4-2-67,1-4-44</inkml:trace>
  <inkml:trace contextRef="#ctx0" brushRef="#br0" timeOffset="7019">649 3 45,'0'0'27,"0"0"-1,0 0-14,0 0-5,0 0 10,0 0-2,0 0 8,0-2-23,0 2 14,0 0-13,0 0 10,0 0-11,0 0 1,0 0 11,0 0-5,0 0 15,0 0-12,0 0 17,0 0-18,0 0 12,0 0-20,0 0 20,0 0-4,0 0 10,0 0 11,0 0-15,0 0 12,0 0-15,0 0 17,0 0-22,0 0 21,0 0-20,0 0 10,0 0-8,0 0-10,0 0 8,0 0-15,-2 0 2,-2 0 3,-1 0-12,-1 10 11,2 6-13,-2 4 8,2-1-1,2 2-6,0 1-30,2-3-15,0 7-52,0-6-22,-3-6-135</inkml:trace>
  <inkml:trace contextRef="#ctx0" brushRef="#br0" timeOffset="7905">707 47 48,'0'0'86,"0"0"-24,0 0 2,0 0 4,0 0-19,0 0 3,0 0-22,-8-8-8,5 8-1,-1 0-21,0 0 0,2 0 9,-4 8-19,2 2 17,2 2-14,0 2 7,2-3 0,0 1 0,0-4-5,0 0 3,0 0-3,0-4-1,0 0-4,0 0 9,0-4-19,4 2 7,0-2-12,2 0 9,0 0 2,-2 0-3,1 0 17,-1 0-18,0-6 17,-2-2-7,-2 0 8,0 0 1,0-2 19,0 0-10,0-1-3,0 0 1,0 4-7,-4-1 1,0 2-2,-5 3 0,3 2-55,-2 1-64</inkml:trace>
  <inkml:trace contextRef="#ctx0" brushRef="#br0" timeOffset="10037">709 513 68,'0'0'29,"0"0"-10,0 0-18,0 0 22,0 0-12,0 0 37,0 0 20,0 0-15,0 0-14,0 0-26,0 4 2,0 1-14,0 4 4,0-1-2,0 1 0,0 1-3,-2 2 0,0 4 0,0-2-1,0 2 1,2 0-27,0 0-2,0 0-46,0-2-14,0-4-53</inkml:trace>
  <inkml:trace contextRef="#ctx0" brushRef="#br0" timeOffset="10847">810 584 82,'0'0'51,"0"0"-12,0 0 0,0 0-13,0 0-1,0 0-24,0 0 37,-18 0-36,14 2 15,-1 2-17,3 2 7,-2 2-1,0 0-5,0 2-2,2 0 3,0 0-2,2 2 1,0-2-2,0-2 2,0-1-1,0 0 0,0-3 0,0 0-1,0-1 2,2 0-2,4-2 2,0 2-11,1-3 10,-1 0-1,-2 0 1,2 0 0,-2 0-1,0 0 2,1-3-2,-3-2 2,2-3 0,-2-1 1,0 0-2,1-1 0,-3 0 13,0 0-12,0 0 8,0 0-1,0 0-8,0 2 0,-5-2 1,-1 4-2,1 0-28,-3 2 1,-2 4-22,2 0-74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9:24.3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256 0 175,'0'0'121,"0"0"-40,0 0 21,0 0 6,0 0-40,0 0-12,0 0-28,-4 0 5,-3 4-17,1 0 1,-4 6 1,-1 3-5,-2-4 13,-5 9-19,0 0 20,-4 5-26,-2 3 17,1-4-17,1 2 5,2 2-6,2-8-1,5 0 0,3-6-8,4-2 8,2-2-50,1-4-24,1-2-99,0-2-123</inkml:trace>
  <inkml:trace contextRef="#ctx0" brushRef="#br0" timeOffset="505">176 31 196,'0'0'158,"0"0"-75,0 0 23,0 0-17,0 0-25,0 0-18,0 0-9,22 94 8,-17-70-29,-3 2 13,3-4-28,-3 0 6,0 0-5,0 0-4,-2-4-39,2-4-27,-2-2-9,0-2-97,0-6-96</inkml:trace>
  <inkml:trace contextRef="#ctx0" brushRef="#br0" timeOffset="908">87 175 163,'0'0'111,"0"0"-65,0 0 9,0 0 10,0 0 16,0 0-35,0 0 10,40 0-25,-25 0 8,3 0-26,3 0-2,-4 4-10,3 0-1,-6-4-66,-3 4-190</inkml:trace>
  <inkml:trace contextRef="#ctx0" brushRef="#br0" timeOffset="1336">446 49 123,'0'0'236,"0"0"-117,0 0-37,0 0-13,0 0 2,0 0-13,0 0-31,0 27 15,0-9-26,-2 1 13,-8 3-29,2 4 22,-1 0-21,1 2 6,-2-6-7,6 0 1,-1 0-1,3-12 2,2 2-4,0-6 10,0-2-16,0 4 10,0-4-2,0-2 1,4 2-1,7 0 0,3 0 0,1 0-3,4-2-17,3 2 5,-5 0-80,-1 0-46</inkml:trace>
  <inkml:trace contextRef="#ctx0" brushRef="#br0" timeOffset="3747">903 175 103,'0'0'115,"0"0"-53,0 0-3,0 0 18,0 0-34,0 0 10,0 0-14,3 0 20,-3 0-11,0 0-3,0 0 0,0 0-14,0 0 23,0 4-21,0 4 2,-5-2-27,-6 2 6,-5 0-13,-1 2 0,-4 0 5,2-2-5,1 0-2,0-4 6,2 2-17,5-2 6,0-4-4,2 4-23,2-4 32,3 0-12,1 0 5,1 0 8,2 0-8,-2 0 6,2 4-29,0-4 18,0 6-22,0-2 35,9 4-8,0 2 8,2-2 0,3 2 0,-1-2-1,0-4 7,1 6 2,-1-6-7,-1 2 4,-4-2-4,-1 0-1,-1 0 0,-1 0 0,0-4 0,-3 4 0,0-4-12,0 0 20,-2 0-16,2 0 8,-2 0-7,0 0 9,0 0-2,0 0 1,0 0 0,0-8-1,0 0 7,0-2-16,0-4 9,0 2-1,0-6 2,0 4-2,0-4 1,0 2-1,0 2 1,0 0-1,0 0-5,-2 2-26,0 2 5,2 6-37,0-4-19,0 6-63,0 0-43</inkml:trace>
  <inkml:trace contextRef="#ctx0" brushRef="#br0" timeOffset="4798">890 303 16,'0'0'199,"0"0"-96,0 0-56,0 0 27,0 0-12,0 0-3,0 0-37,16 0 21,-9 0-6,1 0 4,6 0-7,-1 0-19,8 0 4,-2 0-19,4 2 19,1 0-18,-1 0 5,-4-2-4,2 0-3,-5 4 1,-5-4-1,-5 0-41,-2 0-46,-2 0-90,-2 0-210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11:50.6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0 172,'0'0'167,"0"0"-109,0 0 10,0 0-16,0 0 1,0 0-31,0 0 9,0 0 3,0 0-10,0 0 4,0 0-18,0 0 13,0 0-23,0 0 1,0 0 1,0 0-4,0 0-11,4 0 0,3 0-16,4 0 2,10 0 26,1 0-5,7 2-4,3 0 7,-1-2-7,3 2-36,-3-2 26,0 4-64,-5 0-33,-11-2-83</inkml:trace>
  <inkml:trace contextRef="#ctx0" brushRef="#br0" timeOffset="682">62 131 41,'0'0'112,"0"0"-67,0 0 2,0 0-2,0 0-10,0 0-34,0 0 7,14 0-7,-5 0 0,3 1 12,4-1-13,1 3 6,5-2 4,1 4-16,4-4 8,0 2-4,7-2-21,-9 2-89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11:51.92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 63 82,'0'0'136,"0"0"-45,0 0-32,0 0 10,0 0-38,0 0 13,0 0-8,-2-6-17,2 2-19,0 0 10,0-2-21,0-2 22,13 2-19,3-2 15,2 0-8,0 2 1,2 2-1,-3 2 1,2 2-4,-6 0-5,-2 0 5,-4 0-5,-3 8 18,-2 4-6,-2 2-2,0 2 10,-8 2-10,-8 2 6,-6-2 4,2 0-10,-1-6-2,6-2 8,3-4-16,6-2 18,4-4-12,2 0 3,0 0-14,0 0-21,0 0-24,0 0 21,6 0 18,6-4 19,3 2-9,1 0 8,-1 0-11,1 2 13,-3 0 0,-1 0-1,-3 0 0,-1 2-12,-3 5 12,-1 1 2,-4 2 14,0-1 8,0 5 36,-4 3-22,-12-2-19,-4 3 11,-2-3-16,0-1 10,2-3-23,-1-2 6,6-3 7,4-3-22,2 0 9,2-3 0,5 0-23,2-4-140,0-6-45</inkml:trace>
  <inkml:trace contextRef="#ctx0" brushRef="#br0" timeOffset="922">490 19 90,'0'0'167,"0"0"-91,0 0 12,0 0-13,0 0-7,0 0-19,0 0-20,0 0 6,0 0-34,0 12 38,-14 6-24,1 4 7,-5 4-21,3 1-2,-3 0-5,1 1-25,1-1-11,0-5-18,5-3-14,-2-1-47,4-5-39,2-8-35</inkml:trace>
  <inkml:trace contextRef="#ctx0" brushRef="#br0" timeOffset="1270">305 61 72,'0'0'152,"0"0"-69,0 0-31,0 0 13,0 0-39,0 0-16,0 0-1,3 0-5,5 10 6,4 4 11,1 4-1,0 4-7,3 0 5,-3 0-17,1-2 4,-1 1 6,-2-3-18,0-3 9,-2-2-4,3-1-24,-4-2-65,-1-6-90</inkml:trace>
  <inkml:trace contextRef="#ctx0" brushRef="#br0" timeOffset="1688">590 99 46,'0'0'175,"0"0"-84,0 0-29,0 0-9,0 0-7,0 0-21,0 0-25,16-14 3,-5 10 5,0 0-12,3 0 14,1 0-7,1 0-3,-1 2 12,-1 2-2,-1 0-10,-1 0 0,-6 0 10,1 0-21,-3 0 22,-4 8-8,0 2-1,0 2 55,0 2-21,-13 4-18,-1 0-11,-1 0-7,-1-1 0,7-6 3,3 0-12,4-5 16,2-1-17,0-1 3,0 3 6,2-1-10,11-2-5,5-3-32,13-1-46,-4 0-40,-3 0-172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11:58.9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37 82 23,'0'0'42,"0"0"-14,0 0 13,0 0-29,0 0 8,0 0-8,-6-1 14,6 1-3,0 0 4,-2 0 16,2 0-8,0 0 13,-3 0-27,3 0 11,0 0-15,-2 0 21,2 0-17,0 0 10,0 0-4,-2 0-12,2 0 6,-2 0-11,2 0 18,0 0-15,0-3 13,0 3-25,0 0 24,0 0-24,0 0 6,0 0-7,0 0 0,0 0 0,0 0-9,13 0-2,3 0 21,3 0-12,2 0 3,-1 0-2,0 0-15,-2 0-19,-1 0-8,-1 0-39,-3 4-18,-1 2-86</inkml:trace>
  <inkml:trace contextRef="#ctx0" brushRef="#br0" timeOffset="1088">0 230 58,'0'0'66,"0"0"-12,0 0 11,0 0 18,0 0-14,0 0-14,0 0-4,0-1-17,0 1 5,0 0-33,0 0 3,0 0-8,0 0-2,0 0 1,0 0 0,10 0-1,6 0 1,0 0-1,2 0 2,2 0-10,-3 1 21,2-1-24,-2 3-12,1-1-12,-5-2-65,-3 2-71</inkml:trace>
  <inkml:trace contextRef="#ctx0" brushRef="#br0" timeOffset="13267">398 5 12,'0'0'73,"0"0"-9,0 0-4,0 0 21,0 0-33,0 0 7,0-5-12,0 5 0,0 0 5,-2 0-12,2 0 7,0 0-20,-2 0 13,2 0-26,0 0 12,0 0-20,0 0 5,-2 0-7,2 0 1,-2 0-2,-3 6 2,3 11-8,-4 2 16,1 3-17,-2 4 20,3-2-21,-3 2 9,3-2 0,0 1-9,1-6-15,0-1 8,1-1-19,2-5 9,0-5-55,0 0-33,0-5-62</inkml:trace>
  <inkml:trace contextRef="#ctx0" brushRef="#br0" timeOffset="14019">477 121 12,'0'0'11,"0"0"4,0 0-15,0 0 13,0 0-11,0 0 48,0 0-2,0 0 27,0 0-5,0 0-5,0 0 7,0 0-20,0 0 5,0 0-27,0 0 18,0 0-17,0 0 10,0 0-27,0 0 5,0 0-3,0 0-16,0 0 5,0 0 3,0 0-16,0-4 5,0 0 2,0-3-19,4 4 20,3-4 2,2-1-2,2 2 0,0 2 6,1 0-9,-2 0 9,-1 4-12,1 0 11,-4 0-11,-2 0 4,1 0 2,-1 0 0,-2 2 1,4 7-2,-6 0 9,0 4-7,0-2 1,0 1-2,-6 1 8,-5-2-8,1 1 0,-2-2 0,1 1-1,0-4 3,0 2-4,4-4 8,-2-1-15,5 0 15,-1 1-13,3-3 8,-1 1-1,1 0 0,2-2-6,0 3 5,0 1 2,0-1-9,0 0 14,0 0-17,0 2 6,5-4-5,6 2-19,2-2-4,3-1-4,4-1-2,0 3-3,7-3-53,-4 0-34,-4 0-45</inkml:trace>
  <inkml:trace contextRef="#ctx0" brushRef="#br0" timeOffset="15707">705 199 68,'0'0'189,"0"0"-107,0 0 12,0 0-29,0 0 4,0 0-39,0 0-1,0 0 6,0 0-15,0 0 7,0 0-26,0 5 2,0 6 7,-2 3-17,-2 0 13,0 0-8,2 0 2,2-1-23,-2 2-20,2-3-31,0-2-15,0-2-77,-2-4-75</inkml:trace>
  <inkml:trace contextRef="#ctx0" brushRef="#br0" timeOffset="16398">784 230 74,'0'0'98,"0"0"-35,0 0-28,0 0 5,0 0-22,0 0-4,0 0 2,0 0-10,0 0-5,0 7 8,-2 0-16,0 4 15,0-1-9,2 0 2,0-1-1,0 2 0,0-4 0,0 2 0,0-1 0,0-2-7,0-2 7,0 0-1,4-2-4,1-2 4,-3 0-3,1 0 2,-1 0 2,2 0 0,1 0-1,-3 0-4,2-4-2,-2-4-2,-2 2 8,0-4 2,0 2 14,0 0-6,0-2 10,0 2 1,-4-3-20,-3 4 0,1-1-7,-4 4-9,-7 0-62,3 4-17,1 0-102</inkml:trace>
  <inkml:trace contextRef="#ctx0" brushRef="#br0" timeOffset="19460">66 684 93,'0'0'33,"0"0"-9,0 0 2,0 0 3,0 0-6,0 0-21,0 0 28,-4 0-14,4 0 13,0 0-19,0 0 23,0 0-6,0-3 14,0 3-10,0 0-9,0 0 10,0 0-19,0 0 3,0 0-9,0 0-14,0 0 8,4 0-2,17 0 1,1 0-2,5 0 2,1 0-5,1 0 4,0 0-27,2-2-8,-6-2-68,-7 3-57</inkml:trace>
  <inkml:trace contextRef="#ctx0" brushRef="#br0" timeOffset="20346">73 800 110,'0'0'102,"0"0"-48,0 0-37,0 0 2,0 0-18,0 0 7,0 0 6,0 0 22,0 0 8,0 0 0,0 0 8,0 0-37,0 0-7,5 0 4,8 0-19,5 0 15,4 0-7,0 0-1,5 0 0,0 0 0,-2 0 1,6 1-2,-9 3-60,-9-1-83</inkml:trace>
  <inkml:trace contextRef="#ctx0" brushRef="#br0" timeOffset="22666">466 609 68,'0'0'183,"0"0"-119,0 0-30,0 0 20,0 0-8,0 0-3,0 0-18,0 0 28,0 0-23,0 0 15,0 0-19,0 0 0,0 0-14,0 0-10,0 0 0,0 0-1,0 0-2,0 0-18,0-4 17,4-4 2,5 2 0,0 0 1,0 0-1,2 2 0,-2 0 0,0 2-1,0 2 4,-3 0-9,1 0 12,0 0-15,0 0 18,-3 10-10,3 2 1,-5 2 0,0 2 1,-2 0-1,0 4 4,0 0 3,-2-2-14,-9 2 4,-3-3 2,1-3 1,0 0 0,1-5-2,2 1-4,3-3 5,0-1 2,4-2-11,1-3 17,0 2-16,2-2 4,0 3 5,0 1-9,0 0 8,7-1 1,7 3-12,1-1 5,1-2-32,1-3-1,10-1-25,-7 3-29,-1-3-85</inkml:trace>
  <inkml:trace contextRef="#ctx0" brushRef="#br0" timeOffset="23500">910 754 35,'0'0'161,"0"0"-71,0 0-8,0 0-14,0 0-31,0 0 11,0 0-32,-27 0 20,13 0-35,1 0 38,-3 0-25,-1 0 11,1 0-24,-2 0 11,0 0-7,0 0-4,3 0-2,3 0 8,2-3-16,3 2 18,3-2-16,4 2 7,-2-2-1,2 2-8,0-2-2,0-3-14,0-2-11,0-3 35,4-4 2,7 0-11,-1-3 20,4-3-20,-3 3 11,1 2-1,-3 0 0,-3 6 0,-2 2-1,-1 2 0,-1 0-10,-2 4 22,0 0-6,0 2-5,0 0 23,0 0-16,0 0 4,0 0-2,0 0-2,0 0-7,0 8 6,0 12-7,0 4 2,0 8 4,0 0-5,0 5 0,0-5-1,0 1 1,0-4-1,0-1-15,0-6 2,0-4-47,0 0-11,3-10-93,1-2-64</inkml:trace>
  <inkml:trace contextRef="#ctx0" brushRef="#br0" timeOffset="24536">925 805 98,'0'0'103,"0"0"-63,0 0 32,0 0-26,0 0-7,0 0-24,0 0 18,0 0-10,0 9-11,0-1 6,0 0-17,0 2 15,0 0-14,0 2-1,0-2 6,0 2-8,0 0 1,0 4-23,-4-4-74,2-2-90</inkml:trace>
  <inkml:trace contextRef="#ctx0" brushRef="#br0" timeOffset="25038">1037 833 49,'0'0'98,"0"0"-46,0 0 9,0 0-8,0 0-4,0 0-24,0 0 17,0 0-16,0 0 11,0 0-35,-2 0 8,-3 7-10,2 1 0,1 2 0,0 0 1,2 2-3,0-2 9,0 0-15,0 0 16,0 0-15,0-2 8,0 0-1,2 0 0,6 0 1,0-6-2,1 2-6,1-4 6,-2 0-7,1 0 7,-1 0-9,2 0 10,-1 0-11,-3-6-10,-4-6 7,0 2 0,-2-2 14,0 2 10,0-4 23,0 2-13,-10 0 13,-5 0-23,-2 2 9,-1 3-4,3 2-15,1 2 0,-1 3-19,1 0-80,1 0-268</inkml:trace>
  <inkml:trace contextRef="#ctx0" brushRef="#br0" timeOffset="33184">1189 59 26,'0'0'32,"0"0"5,0 0-9,0 0 8,0 0-10,0 0 7,-19 0 7,15 0-18,2 0 8,0 0-22,2 0 16,-2 0-24,2 0 13,0 0-13,0 0 8,0 0 12,-3 0 5,3 0 7,0 0-14,-2 0 17,0 0-15,2 0 29,-2 0-30,2 0 11,-2 0-12,2 0 9,0 0-1,0 0-9,0 0 17,0 0-27,0 0 6,0 0-3,0 0-16,0 0 8,0 0-4,0 0-4,0 0-8,6 0 14,11 0 0,4 0-10,6 0 20,0 0-22,2 0 21,0 0-16,0 0 7,-5 4-9,-4-1-15,-4 1-27,-1 7-8,-5-4-58,-6 1-62</inkml:trace>
  <inkml:trace contextRef="#ctx0" brushRef="#br0" timeOffset="34124">1112 244 97,'0'0'153,"0"0"-107,0 0-20,0 0 16,0 0-22,0 0 2,0 0-22,10 0 27,-4 0-5,5 3 19,5-2-23,-1-1 2,6 3-11,3-1-8,1 0 4,1-2 3,1 2-14,-2 0 14,-1 1-16,5 6-12,-4-1-55,-10 0-107</inkml:trace>
  <inkml:trace contextRef="#ctx0" brushRef="#br0" timeOffset="35003">1757 108 15,'0'0'127,"0"0"-35,0 0-29,0 0 30,0 0-37,0 0-6,0 0-18,-6 0 6,6 0 6,0 0-22,0 0 10,0 0-31,0 0 20,0-2-19,0 2-4,0 0-6,0-2-7,0-2-2,13 0 9,5-2 7,-1 1 2,4 1-8,-1 0 17,-5 1-20,1 1 17,-5 2-8,1 0 1,-6 0-7,-1 0 7,-3 5 0,-2 4-1,0 5 10,-2 3-18,-15 1 19,0 0-18,-1-3 9,3-2-1,1-5 0,3-3 0,5-2-1,4-1 3,-2-2-8,4 0 6,0 0-9,0 0-46,0 0 13,6 0 15,4-2 26,7-1 0,-2-1-4,1 4 4,1 0 2,-1 0-8,-5 0 14,0 0-14,-4 0 10,-5 4-3,0 5 1,-2 0 30,0 5 28,-6 3-19,-12 2 2,-5 2-33,2-2 20,-4 0-28,4-5 22,1-4-16,5-2 3,1-4-4,5 0-5,3-4-2,2 0-12,4 0-41,0-12-97,0-4-100</inkml:trace>
  <inkml:trace contextRef="#ctx0" brushRef="#br0" timeOffset="36436">2268 90 110,'0'0'141,"0"0"-66,0 0-13,0 0 29,0 0-43,0 0 15,0 0-22,0 0 8,0 0-23,0 0-13,-2 6-10,-9 8 4,-1 2-14,-3 2 17,-3 2-16,-2 2 15,2-1-17,0-2 9,3 2-2,3-3 1,1-2-37,5-2-25,2-2-38,4-4-24,-3-2-88</inkml:trace>
  <inkml:trace contextRef="#ctx0" brushRef="#br0" timeOffset="36797">2106 110 67,'0'0'184,"0"0"-67,0 0-30,0 0-24,0 0-11,0 0-49,0 0 3,-3 0 7,3 0-23,0 3 20,0 6-10,0 5 0,5 3 0,3 1 6,3 0-5,1 0-2,-1 1 7,0-1-17,2 0 11,0 4-36,1-5-63,-5-3-98</inkml:trace>
  <inkml:trace contextRef="#ctx0" brushRef="#br0" timeOffset="38396">2575 241 13,'0'0'100,"0"0"-28,0 0-9,0 0-9,0 0 5,0 0-20,0 0 24,-8-6-24,3 6 15,-1 0-34,-6 0 6,1 0-20,-1 0 5,-7 0 8,1 0-19,1 0 13,-1 0-11,2-2 5,0 2 2,6 0-9,-2-3 1,5 2 0,1-2-1,4 2 0,0-3-1,2-2-2,0-2-3,0-5-17,0 4 23,6-5-5,5 1-1,1 1 6,-2 2 0,-1 0 0,1 5 0,-2-2-1,-3 1 3,1 2-5,-3 0 9,1 3-6,-1-2 1,-3 2-1,0 1 0,2 0-1,-2 0 1,0 0 0,0 0-8,0 0 17,0 0-18,0 0 15,0 0-7,0 0 1,0 0 0,0 0-1,0 0 2,0 0-10,0 0 4,0 0 4,0 0-5,0 0 0,0 0 6,0 5 0,0 1 0,0 6 0,0 1 0,0 5 6,0 1-12,-2 3 16,-3 3-17,0 1 14,3-2-7,0 0 1,0-2-1,2-2 0,0 0-18,0-4-34,0-6-123</inkml:trace>
  <inkml:trace contextRef="#ctx0" brushRef="#br0" timeOffset="40423">1295 841 80,'0'0'56,"0"0"-9,0 0 27,0 0-21,0 0 21,0 0-15,0 0 2,-24-4-9,22 3-13,-1-2 17,1 3-29,0 0 12,2 0-24,0 0 12,0 0-26,0 0 6,0 0-7,0 0-10,0 0 10,2 0-6,14 0-2,6 0 16,3 0-18,3 0 19,1 0-18,3 0-2,-6 0-28,-1 0-10,-5 3-21,3 1-36,-10-3-57,-1 2-140</inkml:trace>
  <inkml:trace contextRef="#ctx0" brushRef="#br0" timeOffset="40992">1320 970 29,'0'0'91,"0"0"-58,0 0 3,0 0 12,0 0-6,0 0-29,0 0 17,9 0-19,-4 0 18,-1 0-20,2 0 5,5 0-12,1 0-1,3 0 16,1 0-16,5 0 2,2 0-2,2 0-2,8 0-18,-4 0-66,-8 0-111</inkml:trace>
  <inkml:trace contextRef="#ctx0" brushRef="#br0" timeOffset="42156">1782 822 117,'0'0'79,"0"0"-57,0 0 0,0 0-11,0 0 9,0 0-20,0 0 21,0 0 16,0 0 5,0 0-25,0 0-10,0 0 0,0 0-6,0-3 11,9-2-11,5 1-1,-2-2 0,5 2 6,-5 0-6,1 4 0,-1 0 0,-3 0 1,-1 0-2,0 0 2,-4 0-8,-2 4 17,-2 8 0,0 2 6,0 1 8,-6 2-17,-8-2-6,-3 2 4,1-5-4,1-2-2,1-2 2,5-2-3,3-4 8,0 0-7,2-2 1,4 2-1,0-2 1,0 0-11,0 0-8,0 0-27,0 0 18,4 0 4,8 0 18,1 0-17,3 0 21,1 0-11,-3 0 13,1 0 0,-3 0 0,-5 2-7,-1 4 14,-2 0-6,-2 2 8,-2 0 20,0 4 0,0 0 14,0 0 5,-8 2-15,-5-2-4,-3 0-18,-1 2 27,-2-8-28,1 0 30,1-2-31,1 0 6,3-4-14,1 0-1,6 0 0,-1 0-5,7-6-29,0-6-99,0 0-83</inkml:trace>
  <inkml:trace contextRef="#ctx0" brushRef="#br0" timeOffset="43756">2239 818 75,'0'0'170,"0"0"-87,0 0 0,0 0-8,0 0 5,0 0-38,0 0 7,0 0-32,-4 0-1,-5 0-16,-5 10 0,1 6 5,-1 0-4,-3 6-2,-1 0 9,-3 2-15,4 0 16,-1-4-18,3 0-8,3-4-16,1-2-21,7-4-17,2-6-14,2-2-75,0-2-76</inkml:trace>
  <inkml:trace contextRef="#ctx0" brushRef="#br0" timeOffset="44133">2077 858 68,'0'0'159,"0"0"-77,0 0-20,0 0 6,0 0-38,0 0 0,0 0-24,0 0 10,0 0-15,2 2 15,2 8 6,2 2-9,3 0-4,1 2-7,-2 0 5,5-2-6,1 0-2,-1 0-2,3-2 3,-1 0-71,-1-2-80,-5-2-142</inkml:trace>
  <inkml:trace contextRef="#ctx0" brushRef="#br0" timeOffset="45618">2449 804 18,'0'0'112,"0"0"-56,0 0 12,0 0-9,0 0-5,0 0-24,0 0-6,0-7 4,0 7-15,0 0 11,0 0-18,0 0 17,0-1-21,0 1 37,-3 0-28,1 0 8,0-4-6,0 4-7,2 0 8,-2 0-14,0 0 4,-1 0 5,-1 0-14,1 0 11,-3 0-7,-1 0 1,1 0-2,-1 8 2,2 2-3,0 2-6,3-1 18,2 2-22,0-4 19,0 0-12,0-1 3,12-2 3,1 0 0,3-4 0,-1 0-1,1-2-3,-3 0-2,3 0-9,-5 0 14,0 0-21,-1-4 21,-4-4-11,-4-4 10,0 0-8,-2-3 10,0 1-1,0 3 8,0-1-11,-8-1 14,-4 5-20,-1 3 7,-1-1-22,-5 6-50,3 0-26,0 0-52</inkml:trace>
  <inkml:trace contextRef="#ctx0" brushRef="#br0" timeOffset="46632">2527 884 98,'0'0'78,"0"0"-30,0 0 21,0 0-11,0 0-6,0 0-5,0 0-18,-4-4 13,-1 4-25,2 0 22,-1 0-38,0 0 14,-3 0-14,-2 0-1,0 6 5,0 4-3,3 2-4,-1 0 7,2 2-17,3-2 22,0 0-18,2-4 9,0 0-1,0 0 0,0-2-1,0-2 1,7 0 0,2-2-8,2-2 4,0 0 3,0 0-4,2 0-3,-1 0 7,-1 0 0,0-4 1,-4-2-5,1 0 4,-1 0 1,-3-2-10,-2 0 20,2 0 12,-4-4-20,0 0 7,0 2-9,-8-2-1,-7 0-19,-1-2-67,1 6-86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13:04.64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339 0 42,'0'0'162,"0"0"-66,0 0-9,0 0-14,0 0 17,0 0-27,0 0-11,0 0 0,0 0-11,0 0 12,0 0-23,0 0 11,0 0-34,0 0 15,0 0-22,0 0 1,0 0 8,0 0-8,0 0-2,0 8 9,-13 5-16,-3 5 16,-8 8-16,-3 6 16,-4 4-9,-2 2 1,0 2-2,0 2 1,6-8-35,4-5 7,4-4-24,8-8 27,4-3-44,7-12-18,0 0-79,0-2-85</inkml:trace>
  <inkml:trace contextRef="#ctx0" brushRef="#br0" timeOffset="548">65 45 3,'0'0'127,"0"0"-45,0 0 2,0 0-16,0 0-8,0 0-9,0 0-14,-3-2 17,3 2-33,0 0 14,0 0-22,0 0 1,0 4-8,0 12 6,9 2-5,3 6-7,3 4 16,1 2-16,1 6 6,-1-4 2,3 2-3,-4-2-3,1-1 6,-1-3-8,-1-4 0,-1-2 0,-5-6-8,2 0-19,-1-10-54,-3 2-33,-4-8-145</inkml:trace>
  <inkml:trace contextRef="#ctx0" brushRef="#br0" timeOffset="1404">428 109 55,'0'0'105,"0"0"-60,0 0-2,0 0 2,0 0 1,0 0-24,0 0 4,0-20-18,3 12 20,1 2-27,3-4 18,-1 2-12,3-2-5,1 2 7,3 0-8,-2 0-2,2 2 7,0 2-11,-1 0 14,1 3-9,-3 1 0,-2 0 7,1 0 12,-3 0 14,0 8-7,-2 2-25,0 3 21,-4 5-15,0-1 12,0 2-18,0 1 17,-8 0-17,-4 2 7,-1-8 3,-1 2-9,1-2 19,-3 0-21,5 0 11,-3-2-10,6 2-2,-1-4-1,2 2 2,2 2 0,3-2 0,0 2 0,2-2-2,0-2-5,0 3 14,0-7-18,12 2 11,1 0-1,3-2 1,3 1 0,1-2 0,3-1 0,0-4-7,-2 2 6,2-2 0,1 2-59,-5 0-61,-9-2-169</inkml:trace>
  <inkml:trace contextRef="#ctx0" brushRef="#br0" timeOffset="36106">252 141 16,'0'0'29,"0"0"-22,0 0 32,0 0-17,0 0 11,0 0-13,0 0 25,3-2 2,-3 2-15,0 0-6,0 0-25,0 0 11,0 0-11,0 0-2,0 0 2,0 0-2,0 0 1,0 0 0,0 0 0,2 0 0,0 0-6,0 0 13,3 0-14,-3 0 13,0 0-15,0 0 9,-2 0 0,2 0 0,-2 0 0,0 0 5,0 0-4,0 0 15,0 0 1,0 0 37,0 0-12,0 6 24,-13 4-37,-5 2-18,1 6 1,-6 0-11,1 4 2,-1 0 4,2 0 0,0 2-5,1-2-4,0-5 4,2 5-2,2-4 0,1 0-6,3 0-14,6-6-32,-1-2 1,5-2-30,2-2-25,0-2-63</inkml:trace>
  <inkml:trace contextRef="#ctx0" brushRef="#br0" timeOffset="36864">266 201 9,'0'0'43,"0"0"12,0 0-22,0 0 18,0 0-40,0 0 2,0 0-13,6-2 0,-2-2-1,1 4 2,2 0-2,-3-6 8,3 4-10,-1 0 6,-1-2-6,0 2 6,-1 0-3,-2 2 14,-2 0 15,0 0 14,3 0-5,-3 0 17,0 0-29,0 0 7,0 0-20,0 0 43,0 0-20,0 0-1,-5 2-3,-9 10-18,-3 2-3,-3 4-10,-1 2 2,2 0 3,-4 2-11,3-1 11,1 0-7,0-2 1,3-1-1,3-4-9,5-2-29,0-2-2,4-2-22,-3-2 2,3-2-33,-2 0-24,1-4-48</inkml:trace>
  <inkml:trace contextRef="#ctx0" brushRef="#br0" timeOffset="37496">284 147 13,'0'0'95,"0"0"-43,0 0-30,0 0 13,0 0-11,0 0-1,0 0 12,0-4-6,0 4 7,0 0-19,0 0 31,0 0-11,0 0 25,0 0-40,-5 0-8,-8 6-8,-1 6-3,-4 4-6,0 2 6,-1 4-12,-2-2 19,1 4-17,1-2 17,-2-3-20,5 2 10,1-6 0,3-3 1,4-2-1,1-3 0,5-2 4,0-3-13,2 0-4,0 0-11,0-2-27,0 0 15,0 0-20,0 0-5,0 0-21,0 0 6,2-2 41,4-2 9,3-10 20,1 6-53</inkml:trace>
  <inkml:trace contextRef="#ctx0" brushRef="#br0" timeOffset="38140">67 109 3,'0'0'90,"0"0"-49,0 0 7,0 0-12,0 0 4,0 0-19,0 0 9,-25-26-19,25 26 15,0 0-14,0 0-12,0 0-15,0 8 6,0 4 9,0 4 0,7-4 0,2 2 7,0 0-14,0-2 7,2 2-1,2 2 1,1 2 0,1 2 0,1 2 0,1 2 6,2 2-5,1 0 2,-3-5 0,-1 1-6,5 6-26,-8-6-70,-5-4-54</inkml:trace>
  <inkml:trace contextRef="#ctx0" brushRef="#br0" timeOffset="38726">54 147 64,'0'0'60,"0"0"-22,0 0-8,0 0 0,0 0-14,0 0-15,0 0 12,-7 14-13,7-2 24,0 2-12,9 4 15,4 0-18,1 2 17,-1 4-13,5 2-12,-1-4 9,6 4-10,-3 0 9,3-3-8,0 1-2,-2-2 4,1-2-10,-1 0 2,-6-4-24,3-2-31,-5-2-35,-6-6-12</inkml:trace>
  <inkml:trace contextRef="#ctx0" brushRef="#br0" timeOffset="39373">332 165 85,'0'0'68,"0"0"7,0 0 9,0 0-47,0 0 4,0 0-23,0 0 27,0-2-15,0 2-1,0 0 0,-6 0-3,-5 0-6,-3 0-18,-1 2-4,-5 10 12,-3 2-17,4 2 14,-2 4-9,3-2 2,3 2 0,1-5 0,1 2-20,3-3 4,2-2-21,-1-3 20,3 0-12,0-5 9,2 1-22,0-5 0,-1 0-48,3 0-65</inkml:trace>
  <inkml:trace contextRef="#ctx0" brushRef="#br0" timeOffset="39771">210 207 46,'0'0'139,"0"0"-86,0 0 2,0 0-23,0 0 11,0 0-14,0 0-2,-63 51 12,45-34-19,1 1-4,-1 0-16,5-1 3,-1 0 4,3-4-11,2 1 11,2-6-8,0 2 1,3-6 0,2 0-1,-2 0 2,1-2-2,1 2 6,-1 0-11,3-2-7,0 0-4,0 0-27,0-2-15,0 0-20,0 0-52</inkml:trace>
  <inkml:trace contextRef="#ctx0" brushRef="#br0" timeOffset="41188">488 101 26,'0'0'35,"0"0"12,0 0-8,0 0-20,0 0 14,0 0-8,0 0 14,0-4-19,0 4 10,0 0-15,0 0 6,0-4-2,0 2-17,0-2 3,10 0-4,1 0-2,3 0 7,-2-2-12,2 2 7,-3 2-1,2 0 0,-1 2 1,-4 0-1,1 0 1,1 0-2,-4 0 2,-1 0 12,-1 0-12,0 0 54,-2 6-28,-2 1 2,2 2-14,-2 1-5,0 4 6,0 0-16,0 2 16,0-4-10,-6 4-5,-3-2 8,-1 2-6,-2-4-2,-1 2 0,-1 0 4,-1 4-3,1-6-4,1 3 7,-3 2-15,5-8-6,-3 4 1,6-5-11,1 2 25,3-9-1,2 3-4,-1 0 5,1 0 2,2-4-7,0 4 12,0-4-12,0 4 12,0-2-7,0 2 1,0-1-1,0-2 1,0 3-5,0 0 3,0-2 4,7 2-4,1-1 9,1-2-10,3 3 4,1-4-2,3 0 2,-1 0-1,3 0 0,3 0 1,-2 0-2,4 0 9,-1 0-16,-3-4 18,2 3-17,-5-2 7,-5 3-59,-7 0-51,-2 0-90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12:55.2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1104 1749 101,'0'0'45,"0"0"-9,0 0-36,0 0-6,0 0-7,0 0-17,0-36 1,0 22-75</inkml:trace>
  <inkml:trace contextRef="#ctx0" brushRef="#br0" timeOffset="4790">79 621 29,'0'0'88,"0"0"-50,0 0 5,0 0-7,0 0 17,0 0-15,0 0 24,-50 0-10,43 0-23,2 0 1,0 0-19,1 2 10,2-2-14,0 0 10,2 2-15,0-2-1,0 0-1,0 0 0,0 0 0,0 0 2,0 2-9,0 4 11,4-6-14,12 4 19,6 0-11,5 0 4,4 2 3,9-2-4,7-2-1,5 4 0,2 0 6,4-2-9,7 0 13,-1 0-7,3 0 5,-2-2-9,1 2 7,-3-4-6,-1 4 0,-2-4 1,-4 0-1,-4 2 7,-6 0-14,-3 0 15,-5 0-13,-5 0 13,-6 2-15,-1 0 7,-4 0 0,1 2 0,-3 2 0,-3-4-1,2 0 9,-2 0-19,-1 2 21,-3-6-19,-2 4 16,-2-4-7,-2 0 1,-3 0-1,-2 0 0,-2 0-6,2 0 5,-2 0-8,3 0 7,1 0-33,1 0-9,-3 0-36,-2 0 4,0-4-70</inkml:trace>
  <inkml:trace contextRef="#ctx0" brushRef="#br0" timeOffset="6292">268 487 51,'0'0'86,"0"0"-28,0 0 1,0 0-8,0 0 3,0 0-32,0 0 17,0 0-25,0 0 21,0 0-23,0 0 9,0 0-6,0 0-2,0 0 7,0 0-19,0 0 20,0 0-21,0 0 19,0 0-19,0 0 26,0 2-13,0 0 2,-6 2-9,-3 0-5,-5 4 1,1-2 5,-2 2-14,-3 0 14,2 0-14,-1 0 14,-1 0-8,0-4 1,0 2 0,3 0-2,-3 0 4,5-2-8,1 0 15,3-2-18,1 0 15,1 0-13,2 2 7,1-4 0,-1 0 0,3 0 0,0 0-2,0 0 7,0 0-13,0 0 16,2 0-10,0 0 3,0 0-1,0 0 0,0 0 0,0 0 9,0 0-8,0 0-2,0 0 7,0 0-14,0 0 14,0 0-12,0 0 2,0 0 3,0 0 0,0 0-15,0 0 15,0 0-12,0 2 5,8 4 13,1 4-15,0-4 12,0 4-2,0-2 0,-1 2 0,4 0 0,-3 0 1,-1 0-2,2 0 2,-1 2-2,-1 0 11,4 0-17,-3 2 7,1 0 0,2-2 1,-1 0 0,2 4-2,1-6-7,3 4-33,1-3-75,-5-4-80</inkml:trace>
  <inkml:trace contextRef="#ctx0" brushRef="#br0" timeOffset="12628">443 968 140,'0'0'178,"0"0"-80,0 0-18,0 0 17,0 0-35,0 0-4,0 0-36,0-10 25,0 10-18,0 0 10,0 0-17,0 0-12,0 2-10,0 10 1,0 6-9,0 6 16,0 2-16,0 2 0,0 0-6,0 0-61,0-6-35,2 0-17,0-4-65,-2-10-152</inkml:trace>
  <inkml:trace contextRef="#ctx0" brushRef="#br0" timeOffset="13073">322 928 55,'0'0'58,"0"0"-11,0 0 1,0 0-22,0 0 0,0 0-25,116 0 31,-92 4-30,-2 2 11,1 2-11,-3-3-4,-7 2-28,-6-1-81</inkml:trace>
  <inkml:trace contextRef="#ctx0" brushRef="#br0" timeOffset="13500">260 1152 32,'0'0'114,"0"0"-77,0 0 1,0 0-6,0 0 2,0 0-25,0 0-3,0 0 1,4 0-7,3 0 29,2 2-14,2 0 12,2 2-14,3-4 10,2 0-10,-1 0 12,4 0-17,0 0-6,2 0 1,0 0 4,-4 0-4,1 0-3,3 0-1,-8 0-112,-3 0-93</inkml:trace>
  <inkml:trace contextRef="#ctx0" brushRef="#br0" timeOffset="13943">590 1062 38,'0'0'145,"0"0"-31,0 0-50,0 0 8,0 0-40,0 0-5,0 0-26,2-6 5,2 6-5,3 0-1,1 0 16,1 0-5,5 0 14,-3 0-24,0-2 28,0 0-22,-2 2 16,-3-2-11,2 2-6,-6 0-5,-2 0 0,0 0 11,0 0-11,0 0 45,0 0-28,0 8 10,-14 6-28,1 2 8,-3 2-8,3 0 0,0-4 0,1 0 2,8 2-8,0-6 13,2 2-17,2-2 17,0-4-14,0 2 1,0-4 6,0 0-1,4 0-10,5-2 10,2-2-27,0 0 2,4 0-24,-1 0 2,1-2-69,-1-6-10,-5 2-67</inkml:trace>
  <inkml:trace contextRef="#ctx0" brushRef="#br0" timeOffset="14512">559 1132 55,'0'0'72,"0"0"-21,0 0-7,0 0-8,0 0-10,0 0-1,0 0-25,119-4 4,-101 4 3,-3 0-14,4 0 6,3 0-37,-2 0-53,-4 0 18</inkml:trace>
  <inkml:trace contextRef="#ctx0" brushRef="#br0" timeOffset="14770">939 1048 136,'0'0'144,"0"0"-65,0 0 12,0 0-33,0 0-2,0 0-28,0 0 15,-36-16-20,27 16 13,-2 0-27,0 0-8,-2 0 0,2 4-1,-1 8 0,3-2 6,3 2-15,2 2 14,2-4-15,2 2 12,0-6-4,0 0 2,0 0-6,6-6 6,3 0-17,-1 0 5,2 0-24,1 0 18,-3-4-24,2-4 41,-4 2-8,-1-2 2,-1 4 6,-4 4-3,0 0-2,0 0 11,0 2-14,0 12 18,0 6 2,0 2-4,0 2 16,0 0-14,-2 2-8,0-8 0,0 4 6,-1-8-10,3-1 3,-2-4-11,-4 1-73,-2-1-46,2-5-108</inkml:trace>
  <inkml:trace contextRef="#ctx0" brushRef="#br0" timeOffset="15308">769 1234 72,'0'0'65,"0"0"-10,0 0-2,0 0-15,0 0-31,0 0 6,0 0-13,121-8 6,-101 4-6,0 0 0,4-4 0,-5 2-26,-6 2-111</inkml:trace>
  <inkml:trace contextRef="#ctx0" brushRef="#br0" timeOffset="16841">649 27 52,'0'0'68,"0"0"3,0 0-8,0 0 19,0 0-27,0 0 7,0 0-21,-9-14 6,9 13-12,-2 1-8,0-3 11,0 2-15,0-2 20,2 2-26,-2 1 11,-1 0-27,3-4 18,-2 4-19,2 0 3,0 0 7,-2 0-9,2 0 16,0 0-15,0 0 1,0 0 5,0 0-16,0 0-4,0 5-1,0 12 2,-3 5 10,3 2 1,-4 6 0,2 0-1,-5 2 11,1 2-20,-1 2 17,0-4-14,0-2-15,5-6-11,0-2-13,2-12-12,0-2-36,0-8-128</inkml:trace>
  <inkml:trace contextRef="#ctx0" brushRef="#br0" timeOffset="17298">598 38 134,'0'0'153,"0"0"-72,0 0 10,0 0-35,0 0-8,0 0-48,0 0 14,0-11-14,0 11 10,5 0-10,1 0 0,5 7 3,1 7 20,1 4 19,1 4-23,-6 4 10,-1 2-18,-3 2 4,-4 2-14,0 0 0,0-2 12,-11-4-11,-2-2-4,2-6 11,-2-4-21,3-2 5,1-3 0,1-4-55,1-1-22,3-4-24,-1-4-93,3-8-38</inkml:trace>
  <inkml:trace contextRef="#ctx0" brushRef="#br0" timeOffset="17689">725 322 16,'0'0'94,"0"0"-38,0 0-10,0 0 41,0 0-40,0 0-13,0 0-16,20 2 30,-9-2-2,2-4-14,1-6-2,-3 0-29,2 0 12,-3 0 0,-4 0-24,-2 0 19,-4-2-8,0 4 1,0-2-1,0 4 0,-6 4 10,-6-2-20,1 4 4,1 0 5,-4 8-3,3 10-2,0 4 3,2 4 3,2 2-2,5-2 4,2-2-9,0-2 16,0 0-22,0-5 20,4-6-16,8-2-9,10-5-54,0-4-41,-1 0-57</inkml:trace>
  <inkml:trace contextRef="#ctx0" brushRef="#br0" timeOffset="18085">941 246 173,'0'0'152,"0"0"-57,0 0-24,0 0 14,0 0-42,0 0-10,0 0-9,-29-4-23,23 4-2,-2 0 13,4 0-25,2 4 12,0 2 0,2 2-16,0 2 17,0 0-1,0 0 0,6 0 1,4 2-2,-1 0-6,-1 2 16,-1-4-15,-1 2 16,-1 2-10,-5 0 2,0 0-1,0 3 10,-2-3-9,-14-1 20,1 0-20,-1-3-2,3-2-2,1-4-23,8-3-46,4-1-35,0-1-99,0-9-31</inkml:trace>
  <inkml:trace contextRef="#ctx0" brushRef="#br0" timeOffset="18536">1064 306 36,'0'0'185,"0"0"-73,0 0-47,0 0 15,0 0-34,0 0-16,0 0-22,-10 6-7,4 12-2,-1 8 7,5-2-15,-2 5 18,2-1-16,-4-1 8,4 4-2,2-9-41,0 4-36,0-8-59,0-4-45</inkml:trace>
  <inkml:trace contextRef="#ctx0" brushRef="#br0" timeOffset="18814">1012 294 38,'0'0'148,"0"0"-91,0 0-36,0 0-19,0 0 29,0 0-15,0 0 10,52-36-13,-41 36 6,0 0-12,-2 0 2,0 0 12,-1 0 27,-3 10 8,-1 2-34,-4 2 14,0 0-33,0 4 19,0-2-22,-13 2 11,0-4-9,-3 0 0,3-4 2,1-3-4,4-3-8,1-4-47,1 0-42,0 0-174</inkml:trace>
  <inkml:trace contextRef="#ctx0" brushRef="#br0" timeOffset="19221">1219 152 26,'0'0'133,"0"0"-32,0 0-35,0 0 28,0 0-29,0 0-10,0 0-13,0 0-2,0 0-7,0 10-33,-7 10 0,-1 6 11,-1 6-19,2 0 18,0 2-16,3 2 6,2-4-20,0 0-41,2-1-54,0-9-80,0-8-76</inkml:trace>
  <inkml:trace contextRef="#ctx0" brushRef="#br0" timeOffset="19566">1283 304 88,'0'0'91,"0"0"-48,0 0 11,0 0-5,0 0-16,0 0-23,0 0 26,-66 40-11,57-24 2,0 2-24,5 0 13,2 0-15,2-5-1,0-2 9,0-3-8,0 1-2,0-5 7,4-4-12,7 0 12,-2 0-12,0 0-10,0-4 0,0-10 16,-5-3-2,1 3-4,0 0 12,-3 2-7,-2 2 2,0 6 4,0 4-3,0 0-2,2 0 0,-2 4 1,2 10 8,2 3-9,3-2 4,-1 2 5,2-8-18,0 0-9,5-5-39,-1-4-49,-1 0-67</inkml:trace>
  <inkml:trace contextRef="#ctx0" brushRef="#br0" timeOffset="20008">1391 288 139,'0'0'140,"0"0"-106,0 0-18,0 0-15,0 0-1,0 0 9,0 0-8,42 2 10,-36 2-10,2 2 24,-4-2-25,-4 0 15,0 4-2,0 0 59,0 6-10,-14 0-38,-3 3 1,1 1-24,1 1 9,3-1 1,3-1-13,5-3 2,2-2 0,2-2 0,0-2 0,0-4-1,0-2-31,6-2-1,6 0-31,1 0 2,0-10-63,-3-2-15</inkml:trace>
  <inkml:trace contextRef="#ctx0" brushRef="#br0" timeOffset="20378">1333 369 49,'0'0'88,"0"0"-49,0 0 10,0 0-4,0 0-3,0 0-21,0 0-19,87 29-2,-76-29-3,-3 0-150</inkml:trace>
  <inkml:trace contextRef="#ctx0" brushRef="#br0" timeOffset="22658">1170 1776 52,'0'0'64,"0"0"-15,0 0 29,0 0-14,0 0 10,0 0-22,0 0-10,-24-9-5,22 9-8,2 0 10,-3 0-29,3 0 25,-2 0-21,2 0 11,-2 0-24,2 0 15,0 0-16,0 0-1,0 0 0,0 0 2,0 0-8,0 0 13,0 0-15,0 0 6,0 0 2,0 0-3,0 0 4,7 9 0,9-5-5,-1 1 4,5-1 2,4 1-6,3-1 15,4-4-15,2 1 15,8 2-10,-1-2 0,6 4 0,4-5 2,1 0-2,2 0 1,1 0 6,2 0-14,-2 4 17,2-4-8,-2 0-1,-8 4-1,-1 0 0,-9 0 0,-3 2-1,-2-6 2,-4 4-5,2 0 12,0-4-15,0 0 17,3 0-17,-4 0 8,3 0-1,-4 0 0,-1 0 2,-3 0-4,-6 0 9,-1 0-14,-1 0 14,-3 0-8,-3 0 2,-3 0-1,1 0 0,-2 0 0,-1 0-1,-1 1 3,-1-1-8,-2 0 13,0 0-8,2 0 8,-2 0-3,0 0-4,0 0 2,0 0 8,0 0-10,0 0 10,0 0-4,-9-1-12,2-3 14,-2-4-14,1 2 7,-1 2-2,1-4 1,2-1-1,0 4 1,-1-5 0,1 2-10,0 3 20,2-3-16,0 3 13,-1 0-7,3 1 1,0 0-1,-2 0 0,2 3 0,-1 1 9,3-5-8,0 5 28,0 0-29,0 0 10,0 0-9,0 0-2,0 0-6,0 0-5,0 0 6,0 0 5,0 5-8,5 0 14,1 3-14,1 1 15,-1 0-16,2-3 10,-4 6 0,-2-3-1,0 1 1,-2-1 7,0 4 9,0 1 19,0-1-12,-14 4 10,-3 1-32,-6-4 9,4 0-10,-1 2 0,1-6-15,4 2-70,1-2-48,6-6-245</inkml:trace>
  <inkml:trace contextRef="#ctx0" brushRef="#br0" timeOffset="38073">1041 2347 46,'0'0'71,"0"0"-25,0 0 13,0 0 12,0 0-26,0 0-3,0 0-18,0 0 15,0 0-3,0 0-7,0 0 1,0 0-20,0 0 16,0 0-26,0 0 16,0 0-16,0 0 5,0 0-5,0 0-2,0 0 1,7 0-14,4 0 14,5 0 2,4 0-6,4 0 17,7 0-15,2 0 4,3 0-1,3-4 2,-4 0-2,-4 0 0,-2 2 6,-7 2-16,-4 0 20,-7 0-20,-2 0 10,-4 0-1,-3 0-56,2 0-31,-2 0-49,1 0-73</inkml:trace>
  <inkml:trace contextRef="#ctx0" brushRef="#br0" timeOffset="38809">1279 2195 9,'0'0'134,"0"0"-76,0 0-14,0 0 29,0 0-14,0 0 1,0 0-14,-6 0 31,3 0-22,-1 0 5,2 0-18,-2 0 2,2 0 9,2 0-17,-3 0 9,3 0-39,0 0 20,0 0-26,0 0 13,0 0-12,0 0-2,0 0 0,0 0-41,0 0-73,0 0-118,0 0-116</inkml:trace>
  <inkml:trace contextRef="#ctx0" brushRef="#br0" timeOffset="40520">1636 2293 10,'0'0'130,"0"0"-29,0 0-29,0 0 25,0 0-24,0 0-2,0 0-30,0-4 0,0 4-9,0-4-4,0 4 6,0-4-27,0-5-7,0 4-2,0-4 0,0 0-3,4 0 4,5 0 1,4-4-8,3 4 7,2 0 1,-3 1-6,4 2 12,-4 6-15,-1-4 15,-4 4-13,-1 0 5,-3 0 2,2 0-1,-2 8 0,-1 2 0,-3-1 2,0 4-2,-2 0 11,0 1-12,0 4 8,0-4-3,-11 4-3,-3 0 0,-1-6 1,-3 6 0,3-4 1,-1-2 5,3 2-14,-1 0 13,3-4-8,2 2 3,3-2-2,-1 2 1,4-6-6,1 2 5,2 0-1,0-2-4,0 2 12,0 0-16,5-2 9,8-2-1,3 4 2,4-6-1,3 2 1,0-4-6,4 0 6,0 0-22,-2 0 8,2-4-50,-8-2-58,-7 2-165</inkml:trace>
  <inkml:trace contextRef="#ctx0" brushRef="#br0" timeOffset="41646">1326 2561 45,'0'0'160,"0"0"-75,0 0-20,0 0-10,0 0 8,0 0-31,0 0 7,-2-4-29,0 4 12,-2 0-16,-2 0 5,2 0-1,2 0-10,0 0 0,0 0 7,-1 0-14,3 0 14,0 0-14,0 4 5,0 0 1,0 0-5,0 2-12,0-6 8,0 4-16,5-4 20,1 0-18,2 0 11,-4 0-29,3 0 12,-3 0-18,-2 0 32,-2-4 15,0-4 1,0 6 23,0-2-11,-9 0 46,-5 4-24,6 0-8,-1 0-14,1 0 2,2 0-14,4 0-7,2 8-19,0-6-79,0 0-87</inkml:trace>
  <inkml:trace contextRef="#ctx0" brushRef="#br0" timeOffset="43072">1275 2172 33,'0'0'47,"0"0"-16,0 0 21,0 0 3,0 0 1,0 0-2,0 0-20,0 2 15,0-2-23,0 0 5,0 0-31,0 8 11,0 0-10,0 2-1,0-1 0,0-5 0,0 5 0,0-4 5,0-1-13,4-4 16,4 0-16,-2 0-1,-2 0-11,1 0-3,-1 0 16,-4 0 7,0-4 0,0-5-6,0 4-3,0 1 2,0-1-54,0 1-89</inkml:trace>
  <inkml:trace contextRef="#ctx0" brushRef="#br0" timeOffset="53448">1123 2353 74,'0'0'30,"0"0"-27,0 0 6,0 0-9,0 0 9,0 0 2,0 0 12,0 0 6,0 0 3,-2 0 24,0 0-24,2 0 3,-2 0-24,0 0 9,2 0-11,-3 0-3,1 0 8,2 0-14,0 0 15,0 0-15,0 0 5,0 0-3,0 0-3,0 0 1,0 0-1,0 4 1,0-4 0,0 4 0,2-4 1,5 4-8,2-4 14,0 0-9,0 0 3,-1 4-1,2-4 1,-1 0 0,-1 2 0,4-2-1,1 0 9,-2 0-8,3 0 1,-4 0 5,2 0-12,-1 0 6,-2 0-1,-3 0 0,-2 0 0,4 0 1,-4 0 0,0 0-2,1 0 8,1 0-9,2 0 3,0 0-1,1 0 0,-3-2 0,2 2 0,-2 0 1,-1 0-2,-3 0 7,0 0-12,0 0 14,2 0-16,1 0 10,0 0-2,2 0 0,-1 0 0,0 0 0,-1 0 1,-1 0-2,1 0 4,0 0-9,-3 0 12,-2 0-8,2 0 2,0 0 0,0 0 0,1 0 0,-1 0-2,0 0 4,0 0-7,0 0 14,-2 0-15,2 0 8,-2 0-2,2 0 0,-2 0 0,4 0 0,-4 0 5,2 0-11,0 0 12,0 0-11,0 0 14,0 0-15,1 0 6,-3 0 0,2 0 0,-2 0 1,2 0-1,0 0 1,-2 0-2,0 0 6,2 0-6,-2 0 2,0 0-1,0 0 0,2 0 0,-2 0 0,2 0 0,-2 0 0,0 0-58,0 0-33,0 0-72</inkml:trace>
  <inkml:trace contextRef="#ctx0" brushRef="#br0" timeOffset="56550">1547 1254 146,'0'0'163,"0"0"-118,0 0 11,0 0-11,0 0 9,0 0-42,0 0 15,0 0-5,0 0 7,0 0-17,0 0-11,0 14 0,-5 4 9,-2 4-17,1 4 17,-1 1-16,3 1 6,-3 2 0,3-4-32,-1-2-35,3 2-19,-1-8-63,1-10-44</inkml:trace>
  <inkml:trace contextRef="#ctx0" brushRef="#br0" timeOffset="56910">1497 1244 10,'0'0'62,"0"0"-39,0 0-1,0 0 13,0 0-22,0 0 13,0 0-15,38 10 14,-31-2-9,4-4 7,-2 1 0,3 0 1,-2 3 9,-1 1-5,1 0 18,-4 5-4,-4-4 20,0 7-42,-2 1 15,0-4-34,0 8 12,-4-4-4,-8 0-9,2 4 6,-3-8-4,-1 0-4,1-2 9,1-4-9,3-4 3,1-2-2,-1 2-5,2-4-14,0 0-29,1-4-85,1-6-44</inkml:trace>
  <inkml:trace contextRef="#ctx0" brushRef="#br0" timeOffset="60198">1655 1425 22,'0'0'49,"0"0"-20,0 0 11,0 0-4,0 0 2,0 0-20,0 0 14,-8 0-10,6 0 8,2 0-7,-3 0 2,3 0 4,0 0-14,0 0 7,0 0-21,0 0 23,0 0-23,0 0 11,0 0-11,0 0-1,0 0 0,0 0 0,0 0-1,5 2 2,3 0-7,4-2 6,-1 0-1,-2 0-33,0 0 23,-4 0-4,-1 0 14,-2-2 0,-2-2 1,0 0 10,0 0-10,0-2 6,-9 2-5,0 4-2,0-4 2,0 4-1,0 0 6,0 0-5,1 0-2,-1 8 6,2 2-11,2 2 12,1 0-12,2 4 13,2-2-13,0 0 7,0-2-1,0-4 0,8-2-7,6-2-9,6-4-49,-4 0-24,-3 0-58</inkml:trace>
  <inkml:trace contextRef="#ctx0" brushRef="#br0" timeOffset="60815">1834 1397 95,'0'0'159,"0"0"-84,0 0 7,0 0-37,0 0 3,0 0-34,0 0 17,-25 0-30,17 0 16,-1 4-17,-1 0 1,4 2-1,-1 2 8,3-4-18,0 2 22,2 2-24,2-4 22,0 0-20,0 2 9,0-2-5,0 0-6,0 2-8,4 0 9,2 0-7,1 2 17,-1 2 2,-1-2-10,0-2 18,-5 2-9,0 0 0,0 2 1,0-2 15,-8-2-15,-2 2 27,1-2-26,-1-2 2,2-2-3,3-2-2,1 0-44,2 0-93,0-6-118</inkml:trace>
  <inkml:trace contextRef="#ctx0" brushRef="#br0" timeOffset="61281">1909 1419 98,'0'0'192,"0"0"-84,0 0-15,0 0-50,0 0-13,0 0-30,0 0 12,-11 52-12,5-34 9,-1 2-3,0-2-5,1 0-2,-1-2 10,1 2-19,-2-8 10,4 2-23,-1-2-51,1-2-54,0-4-97</inkml:trace>
  <inkml:trace contextRef="#ctx0" brushRef="#br0" timeOffset="61552">1867 1427 98,'0'0'116,"0"0"-59,0 0-19,0 0 4,0 0-15,0 0-20,0 0 19,34-26-17,-26 22 8,0 4-17,0 0 5,-1 0-4,1 0-1,0 0 23,-4 4 3,0 6-2,-1 2-22,-3-2 24,0 2-24,0 2 14,-3 0-15,-8-2 9,-2 2-10,0-6-1,1-2-8,1 2-37,3-8 6,0 0-58,4 0-61</inkml:trace>
  <inkml:trace contextRef="#ctx0" brushRef="#br0" timeOffset="61970">2090 1307 104,'0'0'137,"0"0"-58,0 0-8,0 0 34,0 0-45,0 0 0,0 0-27,-2 5-20,-7 8-8,-3 5-4,1 0-2,1 0 3,-2 4-5,3 0 10,1-2-14,0 0 7,4-2-20,2-4-38,2-2-33,0-2-61,0-6-77</inkml:trace>
  <inkml:trace contextRef="#ctx0" brushRef="#br0" timeOffset="62263">2088 1423 51,'0'0'158,"0"0"-75,0 0-4,0 0-21,0 0-6,0 0-25,0 0 15,-32 42-23,24-26 2,4-2-11,-2-4-10,2 2 0,4-4 6,0-2-13,0-2 14,0 0-16,0-4 9,0 0-2,0 0-37,4 0-11,6 0-10,-2-8 36,-1-2 14,2 2-16,-4 2 26,-1 2-12,-2 0 4,-2 4 6,2 0 2,-2 0 1,3 4 19,-1 2 3,0 6-16,2-6-1,-2 2-6,3-2 0,2-2-46,0-4-43,-3 0-99</inkml:trace>
  <inkml:trace contextRef="#ctx0" brushRef="#br0" timeOffset="62708">2088 1423 10,'122'10'65,"-118"-12"-29,3 2 5,2 0 12,0-2-7,0 2-17,2 0 9,-4 0-15,2 0 0,-3 0-15,-2 0 15,-1 0-8,-3 0 21,0 0 9,0 8-1,0 2-13,-3 6-24,-9-2 9,-5 4-15,2 0 4,1-4 4,4 2-12,3-2 4,3-4-1,2 2 0,2-8-7,0 0 6,0-2-29,0-2 1,8 0-19,3 0 11,7 0-48,-5-8-13,-1 2-80</inkml:trace>
  <inkml:trace contextRef="#ctx0" brushRef="#br0" timeOffset="63089">2188 1499 39,'0'0'51,"0"0"-17,0 0-15,0 0-8,0 0-10,0 0-1,0 0 2,0 0-4,109 0-29,-100 0-78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13:34.9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1168 121,'0'0'194,"0"0"-118,0 0-7,0 0-4,0 0-37,0 0-5,0 0-23,0 0 39,0 0-16,0 0 13,0 0-29,0 0 5,0 0-12,0 0-1,0 0-21,0 0-36,0 0-27,0 0-76,0 0-106</inkml:trace>
  <inkml:trace contextRef="#ctx0" brushRef="#br0" timeOffset="23041">806 0 10</inkml:trace>
  <inkml:trace contextRef="#ctx0" brushRef="#br0" timeOffset="23732">1104 54 117,'0'0'215,"0"0"-123,0 0-20,0 0-34,0 0-29,0 0-9,0 0 0,6 18-42,-6-13-146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0:47.0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43 33,'0'0'88,"0"0"-24,0 0-22,0 0-3,0 0-32,0 0 2,0 0-9,42-40-3,-36 37-68,-2 3-103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0:36.5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 84 18,'0'0'145,"0"0"-71,0 0-9,0 0-16,0 0 23,-2-2-32,2 2 18,0 0-5,0 0 24,0 0-15,0 0-10,0 0 4,0 0-28,-2 0 6,2 0-33,0 0 20,0 0-20,0 0 9,0 0-8,0 0-1,0 0 3,0 0-2,0 0-4,0 0 4,0 0-14,0 0 7,0 0 4,0 0-13,0 0 14,14 0 0,1 4-3,3 2 3,0 0 0,4 0-7,0 0 17,1 2-20,-1 0 16,3 2-12,-2-2 2,-1 0 4,-2 2 0,2 0-6,-1 2 6,-3 0-22,-1-2 22,-1 2-34,0-2 33,-3 0-26,1-2 24,-3 2-11,-1-4 2,-2 2 11,-1-2-11,-3 2 11,0 0-24,-1 0 13,0 2-27,-3 0 20,2-2-21,0 2 2,2-2-21,0-2-68,-1-2-108</inkml:trace>
  <inkml:trace contextRef="#ctx0" brushRef="#br0" timeOffset="1300">53 26 5,'0'0'121,"0"0"-84,0 0-9,0 0 15,0 0 28,0 0-28,0 0 10,0 0 2,0 0-3,0 0-22,0 0-17,0 0 5,0 0-17,0 0 10,0 0 1,0 0-14,0 0 9,0 0-3,0 0-3,0 0-1,0 0 14,-2 6-14,0 2 7,2 0 1,0 2-16,0 0 14,0 2-13,0 2 8,0 0-1,0 0 1,0 0-1,2-2 0,6 0-10,0-4 10,1-2-90,-2-4-81</inkml:trace>
  <inkml:trace contextRef="#ctx0" brushRef="#br0" timeOffset="2012">65 30 124,'0'0'111,"0"0"-69,0 0 7,0 0 0,0 0 3,0 0-1,0 0-11,0-4 18,0 4-22,0-2 14,0 2-25,0 0 7,0 0-21,0 0-1,0 0-10,0 0-7,2 0 6,0 0-22,5 0 8,0 0 4,4 0 3,0 2 14,3 2-12,-3 0 7,3-2-1,-4 2 0,0 0 0,-1 0-1,-3-2-1,1 2-5,-2 0 10,-1-2-11,-2 0 1,0 0-9,1 0-15,-1 0 5,0 2-8,3-2-26,0 2-9,-3 0-73,0-2-133</inkml:trace>
  <inkml:trace contextRef="#ctx0" brushRef="#br0" timeOffset="2666">183 88 75,'0'0'61,"0"0"-35,0 0 23,0 0-7,0 0 8,0 0-25,0 0 12,-48 32-22,32-16 9,-2 2-14,5 2-9,-1-2-1,1 0-30,3-2-76,4-6-134</inkml:trace>
  <inkml:trace contextRef="#ctx0" brushRef="#br0" timeOffset="3333">121 52 74,'0'0'36,"0"0"13,0 0 22,0 0-15,0 0-4,0 0-18,0 0 18,0 0-36,-4 8 12,-1 4-28,-2 0 7,3-2-7,-1-2 1,3 0-2,2-4 1,0 0-7,0-2 4,0 0 2,0-2-11,0 0 11,0 0-58,0 0 17,2-2 41,7-6 1,-2-4 0,2 2 1,-5-2 13,1 0-13,0 4 7,-3 0-7,-2 4 13,0 2-3,0 2-10,0 0-1,0 0-10,0 0 4,0 0-5,0 4 4,2 4 7,0-2-2,3 0-4,-1-2-5,2-2-50,-2-2-107</inkml:trace>
  <inkml:trace contextRef="#ctx0" brushRef="#br0" timeOffset="12170">170 116 18,'0'0'103,"0"0"-51,0 0-1,0 0 22,0 0-25,0 0-9,0 0-19,0-4 29,0 4-16,0 0 6,0 0-24,0 0 14,0 0-11,0-2-5,0 2 9,0 0-21,0-2 15,0 0-15,-4 0 30,0-2-29,-4 0 9,0 0-9,1-2-1,-2 0 0,0-2 0,0 0-2,0-4-29,0-6-25,3 2-63,1 2-126</inkml:trace>
  <inkml:trace contextRef="#ctx0" brushRef="#br0" timeOffset="14077">166 24 26,'0'0'72,"0"0"-28,0 0-3,0 0-16,0 0-3,0 0-20,0 0 34,0 0-7,0 0 10,0 0-16,0 0 17,0 0-5,0 0-11,0 0-2,0 0-9,0 0 16,0 0-23,0 0 20,0 0-25,0-2 23,-2 2-23,0 0 8,0-2 2,-4 2-10,4-2-1,-2 2 10,-3-2-2,3 2-7,-6 0-1,4-2 6,-3 2-13,2 0 5,0 0 2,1-2 0,-3 2 1,2-2-2,0 2-11,1-2 11,-1 0-17,2 0 16,-1 0-12,1 2 13,3-2-5,-2 2-14,2 0 6,-4 0-5,4 0 7,0 0-19,2 0-1,0 0-58,0 0-2,0 0-46</inkml:trace>
  <inkml:trace contextRef="#ctx0" brushRef="#br0" timeOffset="15030">0 20 13,'0'0'64,"0"0"-20,0 0-6,0 0 30,0 0-22,0 0-3,0 0-10,0 0-4,0 0 7,0 0-16,0 0 9,0 0-29,0 0 12,0 0-11,0 2-1,0 6 0,0 2 0,2 0 2,-2 2-2,3 0 0,1 0 9,-2 2-15,1 2 15,1 2-18,0 10 8,4-6-89,-6-2-155</inkml:trace>
  <inkml:trace contextRef="#ctx0" brushRef="#br0" timeOffset="15863">112 60 5,'0'0'82,"0"0"-49,0 0-33,0 0 26,0 0-17,0 0 10,0 0-8,3 4 21,-3 0 4,0 0-11,0 2-2,0 2-22,0 0 11,0 2-5,0 0-3,0 0-2,-7 2-2,2 0 0,-4 6-14,5-2-59,-1-4-121</inkml:trace>
  <inkml:trace contextRef="#ctx0" brushRef="#br0" timeOffset="16501">175 90 51,'0'0'102,"0"0"-69,0 0 9,0 0 9,0 0-21,0 0-6,0 0-9,36-6 1,-27 6-16,4 0 0,3 0-5,-2 0-49,-3 0-111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0:41.9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39 50 80,'0'0'72,"0"0"-12,0 0 33,0 0 2,0 0-19,0 0-9,0 0-13,0 0 13,0 0-35,0 0 12,0 0-36,0 0 10,0 0-17,0 0 8,0 0-3,0 0-5,0 0-2,0 0-9,0 0 10,11 4-2,7 2 1,1 0 2,6 2-1,4 0 0,0 2 0,2 1 0,4-2 7,-4 4-16,-2-2 6,-2 3 2,-6 3-32,0-1-21,-7 8-44,-6-6-66,-4-2-126</inkml:trace>
  <inkml:trace contextRef="#ctx0" brushRef="#br0" timeOffset="1442">148 2 13,'0'0'121,"0"0"-59,0 0-24,0 0 37,0 0-6,0 0-24,0 0 4,0 0-4,0 0 22,0 0-29,0 0 8,0 0-17,0 0 16,0 0-16,-5 0-9,-1 2-14,-1-2-5,1 2-2,-4 2 2,2 0-7,-1 0 16,-1-2-20,-1 2 20,3 0-10,-2 0 0,2 0-1,-1 0-9,-1 2-20,4-2 29,-3-2-25,5 2 24,0-2-19,-2-2 19,6 2-7,0-2 9,0 0 0,-2 0-7,2 0 6,0 0-4,0 0-3,0 0 15,0 0-17,0 0 11,0 0-1,0 0 0,0 0 1,0 0-1,0 0 1,0 0-2,0 0 6,0 0-14,0 0 18,0 0-17,0 0 9,0 0-1,0 0 1,0 0-1,0 0 0,0 0 3,0 0-9,0 0-1,0 0 5,0 0-22,0 0-5,0 0-6,2 0 9,6 0 25,0 2-9,3 0 9,3 2 2,-1 0-2,3 0 11,-1 2-19,-1 1 11,-1-2-2,-1 5 0,-3-2 1,-3 2-2,-2-1 1,2 1-6,-4-1-1,-2 0-6,0 1-65,0-4-59,0-2-164</inkml:trace>
  <inkml:trace contextRef="#ctx0" brushRef="#br0" timeOffset="2718">190 8 85,'0'0'57,"0"0"-4,0 0 44,0 0-25,0 0-9,0 0-24,0 0 3,0-2-13,0 2-19,0 0 12,0 0-21,0 0 32,0 5-32,-8 8 28,0-1-29,0 4 11,-1 0-11,3 2 0,-4 0 0,4 0-9,1 1-18,-3 1-56,0-4-84,4-6-153</inkml:trace>
  <inkml:trace contextRef="#ctx0" brushRef="#br0" timeOffset="3595">172 0 78,'0'0'51,"0"0"-12,0 0-16,0 0-6,0 0-16,0 0 16,0 0-4,-31 16 25,25-10-25,-1 0 13,3 2-25,-1-2 9,0 2-10,1 0 1,0-2-2,1 0-26,1 0 1,2-2-31,0 0-1,0-2-99</inkml:trace>
  <inkml:trace contextRef="#ctx0" brushRef="#br0" timeOffset="4340">79 60 117,'0'0'56,"0"0"-14,0 0 7,0 0 7,0 0-24,0 0-16,0 0 27,-3 0-5,3 0 17,0 0-31,0 0 9,0 0-32,0 0 13,0 0-14,0 0-7,0 0 7,0 0 0,0 0-1,0 0 5,0 0-11,0 0 14,0 6-1,0 0-6,5 2 9,-1 1-9,4-2 1,-4 1-2,2 2 2,-1 1-2,1-1-2,2 0 1,-2-2-31,1 2-32,-1-2-44,-2-2-41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1:12.3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 20 75,'0'0'55,"0"0"-25,0 0 9,0 0 29,0 0-30,0 0 8,0 0-13,-4-16 19,4 16-29,0 0 12,0 0-15,-2-2 7,2 2-11,0 0 1,0 0 11,0 0-27,0 0 15,0 0-9,0 0-9,0-2 10,0 2-7,0 0-1,0 0 0,0 0-1,0 0-18,0 0 17,11 0 4,2 0-4,3 0 14,0 0-22,2 0 11,2 0-1,0 0 2,2 0-2,-1 0 0,1 0 8,1 0-18,-4 0 19,4 0-18,-1 2 11,-1-2-11,1 0 2,1 0-6,-2 0-7,2 0-12,-1 0 7,3 0-31,4 0-13,-4 0-71,-5 0 30</inkml:trace>
  <inkml:trace contextRef="#ctx0" brushRef="#br0" timeOffset="1283">0 24 16,'0'0'100,"0"0"-77,0 0-10,0 0 13,0 0 13,0 0 5,0 0-22,19 0 7,-11 0-16,6 0 4,-1 0-14,1 0 7,4 0-8,-1 0-2,0 0 0,1 0 1,-1 0-2,1 2 6,1 0-7,0 0 4,1 1-3,3-2 1,2-1 0,-1 0-16,1 0-15,-3 0-26,4 0-18,-7 0 18,-3 0-60</inkml:trace>
  <inkml:trace contextRef="#ctx0" brushRef="#br0" timeOffset="2230">520 38 2,'0'0'59,"0"0"-35,0 0-23,0 0 12,0 0-13,0 0 16,0 0-16,42 6 6,-34-3-6,-4-2 0,3 2 1,-3-2-1,2-1 5,-2 2-4,0-2-2,-4 2-14,0-2-25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9:30.02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183 0 97,'0'0'135,"0"0"-55,0 0 11,0 0 8,0 0 9,0 0-43,0 0 8,0 0-20,0 0 12,0 0-10,0 0 1,0 0-4,-8 0-27,-3 0-25,-4 0-3,-3 0 3,-2 0-39,0 4 26,0-4-16,3 0 20,0 0-1,9 0-6,-1 0 16,5 0-9,1 0 3,3 0-3,-2 4 8,2-4-22,0 4 10,0 4 0,0 2 12,0 4 0,0-2 1,0 6-8,0 4 16,0-2-16,-3 6 18,1 4-15,2-2 11,0-2-7,0 2 1,-2 2 0,2-4 0,0-4 1,0 2 0,0-2 7,-2-4-16,2 0 15,0-2-7,-2-2 0,2-4 0,0-6-1,0 4 1,0-8-1,0 0 2,0 4-8,0-4 14,0 0-14,0 0 7,0 0-1,0 0-28,0 0 3,0 0-3,0 0-13,0 0 19,0 0 10,4 0 10,5 0 6,0 0 3,2 0 1,3 0-1,-1 0 7,2 0-6,1 0 5,-1 0-11,-3 0-2,-1 0-5,-5 0-10,-1 0-60,-3 0-90,-2 0-118</inkml:trace>
  <inkml:trace contextRef="#ctx0" brushRef="#br0" timeOffset="969">312 160 52,'0'0'175,"0"0"-44,0 0-50,0 0 23,0 0-15,0 0-27,0 0 3,0-10-20,0 10 11,0 0-31,0 0 11,0 4-29,0 14 18,0 0-12,0 4-12,0 2 3,0 2 3,0-4-14,0 0 4,0 0-20,0-8-45,0 0-19,0-2-90,0-8-109</inkml:trace>
  <inkml:trace contextRef="#ctx0" brushRef="#br0" timeOffset="1322">300 168 159,'0'0'177,"0"0"-107,0 0-29,0 0 42,0 0-39,0 0-16,0 0-20,58-26 11,-45 26 9,1-4-14,-1 4 8,1 0-11,-4 0 25,-1 0-26,1 4 11,-6 4-20,0-4 19,-4 6-1,0-2-2,0-2 3,0 2-13,-4 0 5,-6-2-11,2 2-2,-1-4-2,0 0 2,2 2-6,3-6 7,-1 4-1,3-4-5,2 4 5,0 0-23,0-2 23,0 6-28,0-4 12,5 2-29,3 2 24,6 0 5,-1 2 15,1 2 2,-1 2 0,-2 0 7,-4-2-5,0 2 3,-7-4 3,0 2-5,0-2-3,0-6 6,-9 4 19,-9-6-14,-5 2 1,2-4-12,-6 0 0,-4 0-49,6 0-45,2-10-137</inkml:trace>
  <inkml:trace contextRef="#ctx0" brushRef="#br0" timeOffset="2259">749 154 136,'0'0'265,"0"0"-118,0 0-25,0 0-13,0 0-21,0 0-31,0 0-20,0 6 5,-4 8-41,-10 8 22,-1 4-21,-3 0 1,-2 0 4,2 2-7,3-6 0,-1 0-13,5-4-12,0-4-43,4-6-8,0-2-34,5-2-40,-2-4-176</inkml:trace>
  <inkml:trace contextRef="#ctx0" brushRef="#br0" timeOffset="2614">593 168 176,'0'0'241,"0"0"-128,0 0-21,0 0-21,0 0-11,0 0-48,0 0 14,12 18 23,-3 4-3,2 0-1,3 6-16,-2-2 11,1 0-22,1-4 4,-3 2-21,2-6 0,-1-2-1,-4-2-26,3 0-80,-3-2-86,-6-10-173</inkml:trace>
  <inkml:trace contextRef="#ctx0" brushRef="#br0" timeOffset="3325">827 70 137,'0'0'143,"0"0"-85,0 0 21,0 0-10,0 0-8,0 0-13,0 0-12,45 0 11,-34 0-25,-1 0 5,0 0-17,-1 4 9,-1-4-18,-1 2 12,-3 0-6,1 0-6,0 2 6,-3-4-4,0 4 13,2 0-15,-2 2 30,1 2-23,-1-4 23,0 2-24,-2 2 0,2-4 2,0 4-9,0-2 13,-2 2-13,0-2 4,4 2 8,-4 2-4,0 2-8,0-4 6,0 2-6,0 0 0,0 6 5,0-2-3,0 4-2,0 0 7,0 4-10,0 4 12,-4-4-9,2 6 0,2-6 0,0 4 1,0-8-1,0 0-1,0 0-24,0-4 15,0-2-6,0-6-8,0 2-7,0-4 23,0-4-11,0 0 6,0 0 1,0 0-3,0 0 13,0 0-8,0 0 2,0 0-21,-2 0 16,-4-4 2,-1 0 10,-1 4 1,-4 0 0,1 0 16,-4 0-9,1 0-3,1 0-2,-1 0-4,-3 0-27,3 0-105,1 0-411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1:06.2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15 103,'0'0'21,"0"0"-2,0 0-2,0 0 31,0 0-2,0-6-7,0 6 22,0 0-11,0 0 9,0 0-33,0 0 10,0 0-34,0 0 28,0 0-21,0-2-2,0 2-7,4 0 1,5-2-2,0 2 2,5 0-9,1 0 16,1 0-16,-1-2 5,3 2 3,-3 0 0,4 0-1,-4 0 1,1 0 0,-3 0-2,3 0 5,-3 0-10,1 0 14,-1 0-14,0 0 5,0 0 1,1 0-6,-3 0-4,0 0 11,1 0-8,-4 0 2,1 2-3,3 0 8,-4-2-5,1 0 4,0 2 2,0-2-6,0 0-1,2 2-3,-2-2 10,2 0-22,-2 0 15,0 0-22,0 0 20,2 0-5,-2 0 14,2 0 0,-2 0-8,2 0 7,0 0 2,-2 0-8,3 0 0,-4 0 6,3 0-13,-5 2 12,4-2-15,-6 0 16,3 0 0,-3 2-10,-2-2 10,3 2-10,0 2 10,-3-2 2,5 2-2,-3-2 2,5 2-1,2 0 0,0 0-1,2 0-1,5-2-40,-2 0-20,-5-2-44</inkml:trace>
  <inkml:trace contextRef="#ctx0" brushRef="#br0" timeOffset="2295">156 15 10,'0'0'31,"0"0"-17,0 0 13,0 0 8,0 0-3,0 0-8,0 0 14,17-6-24,-12 6 12,2 0-14,2 0 25,-1 0-19,6 0-7,-1 0-4,3 0-6,2 0-1,0 0 6,1 0-8,-1 0 4,3 0-4,-2 0 2,4 0-1,-3 0-12,0 0-19,6-4-26,-3 0-41</inkml:trace>
  <inkml:trace contextRef="#ctx0" brushRef="#br0" timeOffset="3805">180 33 10,'0'0'49,"0"0"-24,0 0 2,0 0-14,0 0 0,0 0-3,0 0-10,47 2 8,-38-2-6,-3 0 7,4 0-9,-2 0 11,-1 0-11,2 2 1,0 0-1,-2 0 0,1 0 0,2 0 1,-4 0-2,3 0 2,-3 0-2,4 0 0,-1-2 1,-1 2 0,2-2 0,1 0 1,-3 2 0,1-2-2,3 0-4,-2 0 5,2 0-20,-1 0 9,-2 0-17,2 0-2,0 0-16,0 0 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1:25.9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10 114 22,'0'0'53,"0"0"-24,0 0 13,0 0-13,0 0 11,0 0-12,0-5 32,0 5-8,0 0-6,0 0-4,0 0-17,0 0 11,0 0-25,0 0 17,0 0-27,0 0 17,0 0-17,0 0 4,0 0-5,0 0-1,0 0 1,0 0 0,0 0-8,0 4 16,0 3-10,0 4 4,0-1-2,0 4 1,0 0-1,0 6 0,0 2 0,0 6-1,0 4 2,0 3-2,0 3-5,0 2 6,0 0-39,0 0 19,0-1-8,0-5-12,0-6 7,0-4 2,0-3 23,0-6-3,0-3 10,0 1-15,4-6-4,-2 4-21,2-5-21,-2 4-11,3-5 1,-3 2 6</inkml:trace>
  <inkml:trace contextRef="#ctx0" brushRef="#br0" timeOffset="1892">5251 16 10,'0'0'23,"0"0"6,0 0 6,0 0 11,0 0-26,0 0-5,0 0-15,2-12 8,-2 12-8,3 0 1,-3-2 0,0 2 16,0 0 38,0 0-15,0 0 18,0 0-18,0 0 4,0 0-20,2-2 2,-2 2-7,0 0-6,0 0 13,0 0-10,0 0 21,0 0-21,0 0 26,0 0-20,0 0 21,0 0-19,0 0-9,0 0-7,0 0-6,0 0-4,0 0 9,0 0-16,0 0 8,0 6 1,2 12 8,0 6 21,0 6 0,2 5-14,0 3 3,0 2-18,-2 0 18,2 0-17,-1-1 0,1-1 7,-2-2-16,2-2 6,-2-2-11,1-4-11,0-1-15,-3-5 8,0-4-22,0-4 10,0-2-51,0-4-29,-3-4-144</inkml:trace>
  <inkml:trace contextRef="#ctx0" brushRef="#br0" timeOffset="4775">82 477 9,'0'0'11,"0"0"-5,0 0-5,0 0 14,0 0-14,0 0 15,0 0-8,0 0 26,0 0-6,0-3-7,0 0 2,0 0-4,0 2 14,0 1-13,0-3 15,0 3-33,0 0 17,3-1-5,1 1 9,0-3-10,3 3 0,1-2 13,2 0-6,1 0 16,-3 0-23,4 0 12,-3 1-24,-1-2 13,-3 2-13,0 1 0,-5 0 6,2 0-6,-2 0 14,0 0-15,0 0 14,0 0-14,0 0 3,2 0-2,3 0-1,1 0 0,5 0 0,1 0 0,-2 0 2,4 0-4,-1 0 4,0 0-4,3 0 4,2 0-4,0 0-4,0 0-5,1 0-21,6 0-46,-2-3-20,-8-3-82</inkml:trace>
  <inkml:trace contextRef="#ctx0" brushRef="#br0" timeOffset="6276">93 446 23,'0'0'101,"0"0"-49,0 0 2,0 0 12,0 0-26,0 0 8,0 0-11,0 0 11,0 0-16,0 0 8,0 0-8,0 0-2,0 0-5,0 0-14,0 0 3,0 0-13,0 0 20,0 0-21,0 0 15,0 0-15,0 0 13,0 0-13,0-1-1,11-6-6,5 0 14,4-4-17,4-1 22,5-2-22,2 0 11,3-2-2,-3 2 1,0 2 0,-4 2-1,-4 2 2,-6 4-3,-3 0-24,-6-1-8,-3 5-37,-3 0 0,-2 0-33,0 0-41,0 0-96</inkml:trace>
  <inkml:trace contextRef="#ctx0" brushRef="#br0" timeOffset="7035">256 400 49,'0'0'81,"0"0"-36,0 0 5,0 0 8,0 0-5,0 0-28,0 0 12,0 0-9,0 0 8,0 0-20,0 0 2,0 0-6,0 0-5,0 0 12,0 0-13,0 0 13,2 0-18,4 0 13,2 0-13,0 0 12,1 0-13,2 0 6,0 0 1,2 0-6,4 0 5,-2 0 1,5 0-4,3 0-2,0 0 6,4 0-6,-2 0-1,2 0 0,-4 0 0,4 0-7,0 0 15,0 0-18,2 0 19,0 4-19,0 0 18,0 0-8,-1 2 0,-1-2-1,2 0 1,-2 1 0,0-2-7,0-1 17,0 0-17,-2 0 17,2-2-16,0 2 12,-2 1-6,2 1 0,0-1 0,-2 1-6,2 0 12,0 0-16,-2 0 21,2-1-22,-4 0 22,4-3-12,-2 3 1,0-3 0,-1 0 0,2 0-4,1 0 3,-2 0 2,2 0-11,-2 1 20,-2 2-18,0-2 15,-1 2-8,-2-2 1,-2 2 0,-1-1-1,1-1 2,-2-1-8,0 0 17,-1 0-19,1 0 19,-1 0-16,1 0 7,-1 0-1,3 0 0,0 0 2,0 0-4,0 0 4,-3 0-11,3 0 19,0 0-18,-2 0 16,-1 0-8,1 0 0,-1 0 0,-1 0-1,-1 0 2,2 0-8,-1 0 15,-1 0-15,1 0 14,-3 0-14,-1 0 5,0 0 2,-1 3 1,-5-2 0,2-1-2,-1 3 0,0-3 0,-1 0 2,3 0-2,-3 0 2,0 0-2,1 0 1,-3 0 0,0 0-1,-2 0 2,3 0-2,-3 0-3,0 0-6,0 1-13,0-1-2,0 0-69,0 0-154</inkml:trace>
  <inkml:trace contextRef="#ctx0" brushRef="#br0" timeOffset="16135">2290 384 39,'0'0'113,"0"0"-41,0 0 0,0 0 10,0 0-13,0 0-27,0 0 12,0 0-28,0 0 13,0 0-25,0 0 25,0 0-20,0 0 10,0 0-9,0 0-9,0 0 2,0 0-13,0 0 25,0 0-25,0 0 26,0 0-26,0 0 19,0 0-19,0 0 0,0 0-6,0 0-1,0 0 7,0 0-22,6-4 11,5 0-18,0-2 29,3 0-26,-1 2 13,1 0-4,-6 4 2,-1 0 14,-3 0-21,0 0 22,-4 0-3,0 0-7,0 4-9,0 6 12,0 2 0,-8 2 7,-1 0 0,1-2-6,0 0 6,2-6-10,-1 0 0,3-2 17,2-2-19,0-2 22,-1 2-10,3-2 0,0 0 0,0 2 0,0-2-8,0 0 7,0 0-24,0 2-18,0-2-26,3 2 33,7 1-19,1-3 33,1 1 16,-1 2 6,-1 1-1,0-1-4,-3 4 4,-5-2 2,0 1 13,-2 2 14,0 3 34,0 1-24,0 0-18,0 0-5,-7 0-15,1-4 9,-4 0-8,0-2 15,-3 0 1,-3 0 13,-2 0-29,2-2 20,-1 0-14,1-1-7,1-2 3,3-1 6,1 0-18,5 0 6,-4 0-16,6 0-122,2 0-84</inkml:trace>
  <inkml:trace contextRef="#ctx0" brushRef="#br0" timeOffset="17478">2532 428 25,'0'0'59,"0"0"-30,0 0 23,0 0-13,0 0-6,0 0-17,0 0-3,42-40-3,-33 38 1,-2 0 12,2 0-11,-3 2 17,2 0-28,-2 0 22,0 0-10,1 0 7,-1 0-7,-2 6 4,-2 2 12,-2 0 1,0 2 27,0 0-41,0 0 17,-8 2-32,-5 0 17,0 2-17,-1-1-1,1-2 0,0 2 2,2-3-9,4-2 17,3-2-22,2 0 12,-1 2-6,3-2 2,0 0 3,0 0-6,0-2 7,0 0 0,0 0 0,11-2-7,0 0 1,5-2 5,-1 0-4,4 0 4,-2 0-11,8 0-30,-5 0-65,-5 0-101</inkml:trace>
  <inkml:trace contextRef="#ctx0" brushRef="#br0" timeOffset="18342">3004 380 13,'0'0'117,"0"0"-84,0 0-14,0 0 29,0 0-2,0 0 0,0 0-32,2 70 14,-2-49-20,0 3 10,0-2-18,0 0 0,0 0-42,0-4-76,0-6-57</inkml:trace>
  <inkml:trace contextRef="#ctx0" brushRef="#br0" timeOffset="18674">2968 408 85,'0'0'137,"0"0"-96,0 0-41,0 0 26,0 0-13,0 0 12,0 0-24,45-22 13,-37 22-11,2 0 4,-2 0 2,1 0-9,-3 0 17,2 6-8,-6 2 20,-2 2 4,0 2 32,0 0-39,0 3-2,-7 0-12,-6 2-12,2-3 0,-1 0-1,1-2-9,5-4-36,2-4 37,1-2-5,3-2 12,0 0-25,0 0-19,0 0-12,0 0 16,3 0 41,7-2-6,1-2-3,1 2 14,1 0-12,-2 2 7,0 0 0,-2 0 1,0 0 0,-4 0 7,-3 4 6,-2 2 55,0 2 1,0 0-1,-12 4-41,-3 0 4,-1 4-24,1-2 6,-1-2-13,3 0 0,2-2-1,2-2 1,2-4-1,5 1-46,0-5-23,2 0-75,0 0-176</inkml:trace>
  <inkml:trace contextRef="#ctx0" brushRef="#br0" timeOffset="19499">3191 380 3,'0'0'124,"0"0"-55,0 0-11,0 0 11,0 0 14,0 0-36,0 0 12,0 0-37,0 0 5,0 8-27,0 4 2,0 4 9,0 0-10,0 4 13,0 0-12,0 0-2,0 1 13,0-1-18,0-4 11,0 0-12,0-4 6,0 2-52,2-6-103,-2-2-223</inkml:trace>
  <inkml:trace contextRef="#ctx0" brushRef="#br0" timeOffset="20219">3297 392 26,'0'0'97,"0"0"-37,0 0-15,0 0 20,0 0-36,0 0-5,0 0-5,0-4-7,5 2 17,6 2-8,5-2 21,4 0-39,-1-2 19,4 2-22,0-2 9,-4 2-9,-3 0-9,-3 2-43,-4 0-104</inkml:trace>
  <inkml:trace contextRef="#ctx0" brushRef="#br0" timeOffset="20663">3377 378 101,'0'0'59,"0"0"-24,0 0 31,0 0-25,0 0-7,0 0-11,0 0 21,0 26-4,0-16-5,0 2-1,0 2-16,0 2 7,3 0-24,2 3 8,-3-1 3,0-2-19,-2 0 7,2-4-1,0 2-28,0-6-82,0 0-82</inkml:trace>
  <inkml:trace contextRef="#ctx0" brushRef="#br0" timeOffset="21270">3636 388 87,'0'0'167,"0"0"-72,0 0-27,0 0-10,0 0-15,0 0 9,0 0-32,-31-14-2,21 14-9,2 0-8,1 0-2,-1 0 3,0 6-10,4 4 14,-3 2-12,5 0 3,0-2 2,2 0-5,0-2 4,0-1 2,0 0-15,0 1 13,4 0-13,5 1 14,-3-1-21,4 2 15,1 0-16,-3-2 21,0 0-5,1 2 6,-3-2 1,-4 0 0,0 0-6,-2 0 7,0 0-1,0 2 1,-6-2 9,-5 2-10,-5-3 0,3 0 7,-1-3-7,-1 0 0,3-1-62,4-3-93</inkml:trace>
  <inkml:trace contextRef="#ctx0" brushRef="#br0" timeOffset="22247">3836 509 12,'0'0'99,"0"0"-80,0 0 1,0 0 19,0 0 17,0 0-27,0 0 15,15 0-17,-8 0 23,4 0-11,5 0-1,2 0 1,1 0-23,4 0 4,4 0-19,-3 0 18,5-2-12,0 0 4,-1 0-10,7 2-1,-2 0 16,5 0-15,-1 0 8,3 0-2,0 0-11,1 0 18,-1 0-24,-1 0 19,1 0-10,-1 0 1,-1 0 0,-1-3 0,-3 3 6,-1-1-12,0 1 12,3 0-11,-3-3 12,2 3-12,-3 0 5,-1 0 0,-4 0 0,-3 0 0,1 0-1,-5 0 3,0 0-4,0 0 4,-5 0-2,2 0 1,-7 0-1,1 0 0,-2 0-1,2 0 1,-2 0 0,0 0 0,0 0 5,2 0-12,-2 0 14,0 0-12,0 0 5,0 0 0,-3 0 0,4 0 1,-4 0-2,-1 0 8,-3 0-17,-2 0 19,2 0-18,-2 0 12,0 0-4,0 0 1,0 0-1,0 0 1,0 0 0,0 0-1,0 0 4,2 0-4,-2 0 2,0 0-2,0 0-6,0 0 7,0 0-7,2 0 6,2 0 1,-1 0 0,-1 0-11,1 0 21,-3 0-17,0 0 14,0 0-14,0 0 6,0 0 0,0 0 1,0 0-13,-10 0 13,0 0-22,-1 0 21,-1-1 2,-1-3-9,1 2 16,-1-2-9,3-3 1,-2 3 0,3 1 17,0-1-4,3-3 4,1 3-16,0-2 14,3 2-14,2 0 36,0 0-5,0 2-18,0 0-5,0 2-9,0 0 0,0 0-4,0 0 2,0 0-8,0 0 9,0 0-13,0 0 14,0 0-2,7 0-3,4 0 4,0 0 2,3 2-4,-1 2 6,0 1-6,1-1 13,-3-1-17,3 1 8,-1 0-1,-3 0 0,4 3 1,-3-4-2,0 0 7,1 1-12,-4 0 12,-1-3-12,-1 2 11,0-1-11,-4-1 6,0-1 0,-2 0 1,0 3-1,0-3 15,0 1-15,0 3 32,-4 1-30,-10 1 11,3 0-11,-5 2-2,3 0 0,2 0-1,-3 2 0,1-2-15,1 0-45,4-4-175</inkml:trace>
  <inkml:trace contextRef="#ctx0" brushRef="#br0" timeOffset="25333">460 346 46,'0'0'96,"0"0"-40,0 0-17,0 0 21,0 0-11,0 0-23,0 0 8,0 0-10,0 0 21,0 0-29,0 0 17,0 0-22,0 0 15,0 0-10,0 0 2,0 0 0,0 0-17,0 0 5,0 0 2,0 10-11,0 4 13,0 0-15,0 2 5,0 6 0,5-6 0,-3-5-136</inkml:trace>
  <inkml:trace contextRef="#ctx0" brushRef="#br0" timeOffset="164612">2361 149 1,'0'0'0,"0"0"0,0 0 0,0 0-1,0 0 2,0 0-2,0 0 3,0 0-3,0 0 2,0-2 5,0-3-5,0 4 0,0-2 0,0 2 0,0 1 10,0 0-10,0 0 3,0-2-3,0 2-2,0 0 1,0 0-1,0 0 0,0 0 0,0-2 1,0 2-8,0 0 8,0-2-3,0 2 1,0 0 3,0 0-2,0 0-4,0 0 5,0 0-2,0 0-3,0 0 5,0 0 0,0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2:13.2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907 0 110,'0'0'36,"0"0"10,0 0 13,0 0-8,0-2-37,0 2 31,0 0-6,0 0-2,0 0-2,0 0-9,0 0 17,0 0-23,0 0 18,0 0-27,0 0 21,0 0-25,0 0 11,0 0-8,0 0-9,0 0 8,0 0-8,0 0-2,0 0 4,0 0-12,0 0 3,0 0 5,0 2 1,0 12 0,0 2 15,-4 0-4,-6 2 1,4 2-11,-3-2-2,-1 0 2,2 0-2,1-3-12,1-6 0,4 1-9,-1-4-14,3 1-26,0-3-63,0-4-53</inkml:trace>
  <inkml:trace contextRef="#ctx0" brushRef="#br0" timeOffset="1051">1119 16 98,'0'0'57,"0"0"13,0 0-6,0 0-2,0 0-25,0 0 18,0 0-12,0-2 2,-2 2-16,-2 0 1,2 0-5,-2 0-25,-2 0 5,-3 0 5,-1 0-12,2 0 9,-3 2-14,-1 6 6,1 0 0,1 0-12,0 0-3,-1 2 14,3 0-29,-2 0 17,3 0-11,3 0 25,2-2-22,0 0 22,2 0-15,0 0 14,0-2-8,0 0-2,0 1 11,4-3-17,3-1 16,0 1-33,0-2 24,1 3-9,-1-4 19,2-1-13,-2 3 4,1-3 9,-1 0-9,-3 0 8,1 0-10,0 0 10,-3 0-1,-2 0 2,2-3 24,-2-1-8,0-2 13,0 2-23,0 0 3,0 0-8,0 0 13,-2 2-7,-2 0-8,-4 0 1,-1 2 0,1 0-20,-4 0-6,-1 0-10,-2 4-35,1 6-7,1-2-93</inkml:trace>
  <inkml:trace contextRef="#ctx0" brushRef="#br0" timeOffset="2416">1346 44 82,'0'0'57,"0"0"-37,0 0-7,0 0 17,0 0-18,0 0 15,0 0-2,0 42 16,-5-28-6,-1 2 3,-2 2-17,2 1-9,-3-1-9,3 0 4,-1 0-14,0-4 1,0 1-24,1-4-89,2-5-78</inkml:trace>
  <inkml:trace contextRef="#ctx0" brushRef="#br0" timeOffset="2711">1319 92 152,'0'0'101,"0"0"-55,0 0 10,0 0-3,0 0-14,0 0-30,0 0 16,41-20-23,-33 20 21,1 0-14,2 0 2,-2 0 2,-2 0 2,1 0 0,-3 6-14,0 0 7,-5 2 0,0 0-8,0 0 8,0 4-1,-14 0-6,-1 2 0,-1 0-1,-1 0-18,3-2-3,1-2-46,3-3 10,4-2-15,3-2 44,3-3-1,0 0 3,0 0-66,0 0 13,3 0 53,5 0 26,4 0 25,-1 0-24,3 0 28,-3 0-9,-3 0 4,4 0-18,-6 0 8,1 0 2,-3 6-6,-2-1 9,-2 2 0,0-4 46,0 4 13,0-2 10,-10 2-44,-7 0-6,2 4-18,-5-4-11,1 4-9,0-4-6,3 0 5,1-5-92,4-2-39,4 0-63</inkml:trace>
  <inkml:trace contextRef="#ctx0" brushRef="#br0" timeOffset="3709">1537 120 48,'0'0'122,"0"0"-58,0 0 14,0 0-12,0 0-5,0 0-45,0 0 15,0 0-25,0 4 26,0 8-5,0 1-5,0 2-3,-2-1-12,-2 2 6,-1-2-12,1 0-2,0 0-18,-4 3-27,2-5-72,1-5-70</inkml:trace>
  <inkml:trace contextRef="#ctx0" brushRef="#br0" timeOffset="5225">1665 30 110,'0'0'118,"0"0"-73,0 0 8,0 0-15,0 0-1,0 0-30,0 0 21,-25 58-9,16-40 18,2 2-24,1 0 3,-1-2-15,3 0-1,2-1 0,0-5-1,2-2-1,0-2-32,-4-2-20,4-2-40,0-3-52</inkml:trace>
  <inkml:trace contextRef="#ctx0" brushRef="#br0" timeOffset="5690">1578 134 36,'0'0'36,"0"0"0,0 0 31,0 0-30,0 0-4,0 0-32,0 0 20,4 0-6,0 0 16,1 0-15,-1 0 2,4 0 1,0 0-19,3 0 7,9 0-7,-5 2-23,-1-2-147</inkml:trace>
  <inkml:trace contextRef="#ctx0" brushRef="#br0" timeOffset="6359">1792 130 28,'0'0'150,"0"0"-78,0 0-26,0 0 9,0 0-18,0 0-37,0 0 0,-31 0-7,23 2 6,0 4-14,1 0 13,1 0-6,-1 2 0,2-2 7,0 2-17,3-2 17,2 1-16,0-3 8,0 1-2,0 0 9,0-1-11,0 0 13,5-3-1,2 3 1,-3 1 5,3-1-4,-3 0 1,1 1 6,-1 0-3,-2-1-3,-2 1 2,0 2 9,0-1 38,-2-1 21,-9 2-35,0-1-8,-3-1-28,1 2 6,-1-3-7,2-1-10,3-3-102,1 0-103</inkml:trace>
  <inkml:trace contextRef="#ctx0" brushRef="#br0" timeOffset="7133">1939 203 116,'0'0'82,"0"0"-10,0 0-6,0 0-2,0 0-40,0 0 21,0 0-25,0-9 8,0 9-28,0 0 4,2 0-4,7 0 0,4 0 1,5 0 0,5 0-2,3 0 8,2 0-7,9 2 0,5 2 7,3 0-1,-1 0 7,3 2-12,-7-2 0,-2 0 3,-7 0 4,-4-1-14,-5 0 12,-2 0-8,-2-2 4,-3 2 4,3-3-6,-1 0 0,-2 0-1,-5 0 1,0 0-1,-3 0 8,-5 0-14,0 0 16,-2 0-10,0 0 2,0 0 7,0 0-8,0 0-6,0 0 6,0 0 0,0 0-3,0 0 13,0 0-7,0 0 0,0 0-3,0 0 0,0 0 1,0 0 8,0 0-6,0 0-6,0 0 10,0 0-17,0 0-1,0 0 11,0 0-38,0 0 15,0 0-10,0 0 11,0 0 21,0 0-6,0 0 7,0 0 7,0 0 43,0 0-37,0 0 3,-2 0-16,-5-4 1,-1-1 7,-4 4-7,3-6-2,-2 3 13,2-2-24,2-2 25,1 3-21,2-1 16,-2-1-8,4 3 0,-2 0 0,2 0 1,-1 1 0,3 0 26,0 3-27,0 0 0,0 0 12,0 0-20,0 0 8,0 0-2,0 0-8,0 0-4,0 0 12,0 0 1,5 4-8,4 4 18,0 1-15,0-4 8,2 4-2,-4-5 0,1 0 1,-1-1-1,-1 0 7,0-2-14,-2-1 17,-2 3-20,-2-2 21,0 2-24,0-2 26,0 3-11,0 2 25,-6 1-5,-4-1 1,-3-1-22,2 2 21,-3-1-21,2-1-2,-5 3-12,5 1-65,2-5-143</inkml:trace>
  <inkml:trace contextRef="#ctx0" brushRef="#br0" timeOffset="9483">33 142 7,'0'0'126,"0"0"-64,0 0-14,0 0 6,0 0-10,0 0 3,0 0-12,0 0 5,0 0-28,0 0 11,0 0-17,0 0 7,0 0-12,0 0 0,0 0 4,0 0-3,0 0-4,0 0 4,0 0-7,0 0 14,0 0-10,0 0 1,0 0-1,0 0 0,6 0 1,8 0 1,4 0-1,6 0 19,5 0-19,5 0 15,3 0-14,6 0 9,-1 0-10,3-4 0,-1 2 0,1 0 0,-7 0-3,-2 0 13,-5 0-11,-9 0 2,-2 2-2,-6-2-2,-3 2 3,-1 0-7,0 0-1,-4 0 7,3 0-19,-3 0 18,2 0-32,-2 0 13,-1 0-6,-1 0 26,-2 0-12,0 0 12,-2 0 0,0 0-12,3 0 13,-3 0-25,3 0 25,-1 0-16,0 0 15,-2 0-21,2 0 14,-2 0-7,0 0 10,0 0 4,0 0 2,0 0-8,0 0-6,0 0-18,0 0-52,0 0-28</inkml:trace>
  <inkml:trace contextRef="#ctx0" brushRef="#br0" timeOffset="10847">126 86 55,'0'0'53,"0"0"-4,0 0 26,0 0-11,0 0-31,0 0-10,0 0-7,3 0 14,-3 0-4,0 0 22,0 0-16,0 0 18,0 0-18,0 0-8,-5 0-12,1 0-11,-2 4-1,-4 0 7,1 2-4,-1 0 0,-2 0-3,1 2 6,0-2-8,2 0 2,0 0-1,2-2 1,3 0 0,-1 0-1,1-1 8,-1 0-16,1 1 11,2-2-4,0 0 2,2 1 0,0-3-1,0 0-9,0 0 10,0 0-10,0 0 3,0 1 0,0-1 6,0 0-30,0 3 14,0-3-9,0 0 10,0 0 4,0 0 4,0 0 6,0 0 4,0 0-8,0 0 15,0 0-17,0 0 14,0 0-6,0 0 0,0 0 0,0 0-1,0 0 2,0 0-4,4 0 9,0 0-10,3 0 12,2 0-8,0 0 0,2 1 0,3 1-1,-1 0 2,1 2-2,-4-2 2,3 2-9,1-1 9,-3-2-2,1 2-30,-2 0-39,-3 1-41,-3-1-104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2:29.0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549 0 3,'0'0'104,"0"0"-39,0 0 16,0 0 5,0 0-32,0 0 9,0 0-15,0 0 11,0 0-29,0 0 13,0 0-9,0 0-3,-3 0-2,1 0-11,0 0 16,-2 4-25,-5 4 4,0 2-3,-4 4-10,-6 6 1,0 2-1,-4 6 1,-3 4 0,-2 4-1,-6 2 7,1 2-16,-5 2 21,0 0-24,2 1 8,1-3 4,7-4-26,1-7 11,6-4 14,2-6-2,3-2-5,3-5 16,-1-1-16,3 2 19,3-5-22,3-2 19,1-2-8,2-4 0,2 0-1,0 0 0,0 0-35,0 0 14,0 0-7,0 0 29,0 0-36,0 0 0,0 0-22,6-9-16,1 1-28,-1 1-68</inkml:trace>
  <inkml:trace contextRef="#ctx0" brushRef="#br0" timeOffset="1172">81 40 62,'0'0'61,"0"0"-21,0 0 2,0 0-42,0 0 10,0 0-9,0 0-1,0 0 0,0 0 1,0 0 0,0 0-1,0 0 8,0 0-6,0 0-4,0 0 9,0 0-8,0 0 2,0 0 6,0 0 26,0 0-3,0 0-4,0 0-17,0 0 20,0 0-19,0 0 23,0 0-16,0 0 16,0 0-17,0 2-9,0 0 6,2 2 2,2 0 8,3 2-22,-1 0 26,3 2-26,0 2 23,2 2-23,0 0 16,3 4 3,1 0-7,1 2 3,1 0-16,2 2 13,-4 2-12,1-2-2,-1 0 8,0 0-8,1 0 1,-1 0 0,1-2 0,-3 2 0,1-2-2,-1 0 4,0-2-4,-1-2 9,-2-1-14,-1-4 9,1 0-2,-2-1 0,-1-1 1,-3 1-2,3-1 3,-3-1-4,1 2 8,0-3-16,-1 4 12,0-4-3,3 2 2,-3-1-1,0-2 0,2 0 0,-2 0-1,0 0 8,0-1-16,1 4 15,-1-3-9,0 2 5,1-2-2,-3 0 0,1-3-2,-1 2 1,-2-1-12,2-2 13,-2 2-15,0-2 14,0 0-17,0 0 3,0 2-23,0-2 22,0 0 9,0 1-3,0 2 10,0-2-1,0 2-6,0-2 12,2-1-13,-2 3 14,0-3-8,3 0 3,-3 0-1,0 0 5,0 0-3,0 0-4,0 0 4,0 0-12,0 0 17,0 0-10,0 0 3,0 0-1,0 0-37,0-3-135</inkml:trace>
  <inkml:trace contextRef="#ctx0" brushRef="#br0" timeOffset="2718">563 28 121,'0'0'87,"0"0"-22,0 0 29,0 0-37,0 0-26,0 0-21,0 0-10,-14 12 13,7-4-13,1 2 24,-1 2-9,-5 2 19,-1 4-28,-3 2 7,-1 0-4,-3 2-2,0 2-7,0-2 6,1 2-12,-2-2 13,1-2-14,0-2 14,0 0-16,1-2 5,-2 2-9,2-2-49,-6 2-42,7-4-26,5-3-83</inkml:trace>
  <inkml:trace contextRef="#ctx0" brushRef="#br0" timeOffset="3356">529 88 3,'0'0'146,"0"0"-65,0 0-15,0 0-8,0 0-2,0 0-46,0 0 9,-20 16-19,11-4 20,-5 4-12,-1 2 9,-1 4-16,-3 2 0,0 0 11,-2 2-11,0 2 3,0-2 3,0 2-11,3-2 12,1-4-14,1 0 7,1-4-1,4 0 1,-3-4 0,3 1-2,-2-4 10,4 2-20,-2-5 6,5 0 5,-1-1-31,0 0 13,2-3 3,1-1 6,2 0 8,0-3 2,-1 1-7,3-1 6,0 0-11,0 0-25,0 0 27,-2 0-1,2 3 3,0-3-5,0 0-4,0 0 16,0 0-2,0 0-6,0 0 16,0 0-6,0 0-1,0 0 8,0 0-9,0 0 1,0 0 13,-2 1-8,-2 2 1,0-2 2,-2 2-3,4-1-5,0 0 19,2-2-19,0 0 9,0 2-1,0-2-2,0 0 9,0 0-7,-2 0 14,2 0-17,-2 0 15,-1 1-21,1-1 0,2 0-1,-2 0 1,2 0-2,0 0-9,-2 0 4,2 0-17,0 3 23,0-3-6,0 0-3,0 0 3,0 0 6,0 0 0,0 0 0,-2 0 0,2 0 2,0 0 2,0 0 11,0 0 16,0 0-29,0 0 12,0 0-12,0 0 11,0 0-11,0 0-1,-2 0 0,0 0-13,-1 0 13,1 0-42,0 0 14,-1 0 2,1 0 25,0 0 0,2 0 1,0 0-1,0 0 2,-3 0-7,3 0 15,-2 0-18,0 0 6,0 0 2,2 0 0,0 0 1,0 0 2,0 0 0,0 0 1,0 0 3,0 0-10,0 0 5,0 0-2,0 0-6,0 0 7,0 0-2,0 0-5,0 0-13,0 0-11,0-8 14,11-5 14,5-1 3,-1-4 0,3 0 13,-1-1-13,4 1 9,-1 0-8,-3 0-1,4-3 13,-2 3-4,0-2 15,0 0-18,-3 2 19,-1 2-8,-1 2 3,-3 0-20,0 2 1,0 0 0,0 0 0,0 0-2,1 2 11,-4 0-19,1 2 16,-3 2-8,-1 0 2,2 2-2,-2 2 1,-3-2-20,2 0-12,0 0-8,-2 0 28,1-2-2,-1 0 12,0 0-12,0 2-53,0 0-120</inkml:trace>
  <inkml:trace contextRef="#ctx0" brushRef="#br0" timeOffset="5051">465 144 38,'0'0'59,"0"0"-27,0 0 14,0 0-35,0 0 2,0 0-12,0 0 38,10-14 4,-7 10-1,-1 0-15,0-2-17,0 2 4,0 0-13,0 2 18,-2 2-18,0 0 14,0 0-14,0 0 4,0-2-5,4 2-6,-4 0 5,0-2-10,0 0 10,2 0-1,0-2-8,2 2 14,-2 0-5,-2 0 1,2 2 0,-2 0 0,0 0 0,0 0 6,0 0-5,0 0 19,0 0-20,0 0 6,0 0 1,-4 2-7,-2 6 2,-4 2-2,1 2 4,3 0 2,-3 0-11,0 0 11,2 0-6,-1-2 7,-1 0-14,-1 0 14,2 0-7,-1 2 0,1-2 0,-2 0-1,1 0 2,1 0-8,1 0 17,-5 2-13,4-2 10,-1 1-13,1-2 7,0 1-1,-1-2 4,1 2-1,1 0-6,-2 1 9,0-4-15,3 1 18,-1 0-9,1-2 1,0 1-1,4-3 0,0-3 0,0 2 0,0-2 0,0 1 0,-1 1 7,-1-2-14,2 2 14,-2 1-8,2-3 1,-3 2-1,2-2 1,1 1-1,2-2 0,-2 3 2,2-3-2,-2 1 2,-1 2-6,1 1 11,0-3-7,0 3 1,0 0-1,0 1 1,0-1 0,-3 0-1,3 0 2,-5 2-5,2-1 5,3-1-2,-2 0 2,4 1-2,0-4 1,-2-1-6,2 3 5,0-3 2,-3 1-6,1 3 15,0 0-20,0 1 16,0-1-7,-2 1 1,1-1 0,0 1-1,3-1-8,-2-3 7,2 2 4,-2-3-4,2 1 9,-2 2-14,2-2 9,-2 4-2,-1-3 1,-1 1-1,2 0 0,0 1 2,0-3-9,2 2 15,-2 1-16,2-2 16,-3-1-15,1 2 8,0 1-1,-1 0 0,1 0 0,0-2-1,2-1-24,0 2 24,0-3-5,0 1-1,-3-1 8,3 0-1,0 0 6,0 0-5,0 0-2,0 0-4,0 0 4,0 0 1,0 0 0,0 0-11,0 0 10,0 0-14,0 0 15,0 0 1,0 0 6,0 0 4,0 0-10,0 0 1,0 0 4,0 0-7,0 0 2,0 0-1,0 0 0,0 0 1,0 0-1,0 0 2,0 0-4,0 0 5,0 0-12,0 0 12,-2 3-13,0-2 12,-2 2-2,0 1 1,1-2-1,1-2 0,2 0-4,0 0 3,0 0-9,0 0 8,0 0-13,0 0 15,0 0 1,0 0 6,0 0-1,-2 0-5,2 0 6,0 0 0,0 0 0,0 0-7,0 0 8,0 0-8,0 0 8,0 0-7,-4 0 13,-2 0 0,0 0-14,2 0 0,1 2 4,1-2-5,2 2 1,0-2-1,-2 1-31,2-1 6,0 0 7,0 3-22,0-3-26,0 0-77</inkml:trace>
  <inkml:trace contextRef="#ctx0" brushRef="#br0" timeOffset="7890">75 64 55,'0'0'46,"0"0"38,0 0-21,0 0-8,0 0-29,0 0 12,0 0-1,0 0-8,0 0-2,0 0-25,0 0 8,0 0-1,0 0-18,0 0 10,0 0-2,0 0 1,0 0-1,6 6-1,5 2 4,-1 4-5,4 0 13,-1 2-21,0 4 22,3 0-18,1 4 14,0 2-8,-2 0 1,1 12-32,-3-8-29,-5-2-119</inkml:trace>
  <inkml:trace contextRef="#ctx0" brushRef="#br0" timeOffset="8686">152 142 35,'0'0'29,"0"0"5,0 0-8,0 0-14,0 0 7,0 0-9,0 0 13,31 58-23,-22-46 16,-1 2-16,1 2 10,3 0-9,-2 2 6,1 0-7,5 2 6,-1-2-12,4 2 14,-4 0-13,3-2 12,-3 3-9,-1-3 2,-1 4-13,-2-7-39,-3 0-65</inkml:trace>
  <inkml:trace contextRef="#ctx0" brushRef="#br0" timeOffset="9234">336 357 64,'0'0'63,"0"0"-33,0 0 12,0 0-19,0 0 16,0 0-17,0 0 17,2 0-13,2 1 3,0 6-3,4 0-6,-2 4 0,3-1-10,-3 2 13,3-1-22,1 3 22,0 0-21,1 1 12,-1-1-14,3-3 7,-2 4 6,0-4-11,0 3 2,-2-2 3,3 2-8,-6-3 10,3 0-15,-3-2 12,-2-1-8,3 0 2,-4-4-16,1-1-57,-2 1-59,1-4-72</inkml:trace>
  <inkml:trace contextRef="#ctx0" brushRef="#br0" timeOffset="9904">427 438 15,'0'0'39,"0"0"-22,0 0 2,0 0-2,0 0-7,0 0-9,0 0 35,0 0-13,0 0 7,0 0-29,0 0 11,0 0-12,0 0-23,0 0 22,0 0 1,0 0 13,-2 0-12,2 0 5,0 0 4,0 0-6,0 0 5,0-1 24,0 1-4,0 0-13,0 0-1,0 0-13,0 0 25,0 0-18,0 0 12,0 0-20,0 0 5,0 0-6,0 0 0,0 0 0,0 0 1,0 5-3,0 5 8,0-2-12,0 2 15,2 1-15,2-1 8,1-1-2,1 1 1,1 3 11,-3-1 0,3-1-11,0 2 5,-1-4 0,1 2-3,-1-4-1,2 0-4,-2-1 2,-2-2 0,1-3 0,-1 2-1,0-3 1,-1 0-44,-3 0-6,0 0-80,0 0-72</inkml:trace>
  <inkml:trace contextRef="#ctx0" brushRef="#br0" timeOffset="11608">79 106 49,'0'0'36,"0"0"2,0 0-6,0 0 15,0 0-31,0 0 7,0 0-7,0 0 17,0 0 5,0 0-1,0 0 6,0 0-25,0 0 3,0 0-20,0 0 13,0 0-14,0 2 18,0 4-11,0-2 9,0 2 2,2 0-12,2 2 14,3 0-19,-1 0 10,0 0 0,4 2-14,-3 0 10,1 0-7,1 0 0,3 0 0,-4 0 0,1 0 7,-3-2-13,1 0 12,0 0-9,0-2 5,-1 0-4,-2 0 3,3-2-1,-2 3 0,2-4 1,-3 3-2,0-2 10,-2 1-18,3-1 18,-1-1-16,0 1 8,2 3-1,-2-3 0,0-1 0,1 1-1,-1 0 8,0 0-14,-2 2 16,3-4-18,0 2 19,-3 1-16,3-4 6,-3 2 0,2 1 0,-2-3 0,2 3 0,-1-2 7,1 2-13,-2-1 12,2 1-12,0-3 12,-2 3-12,0-2 6,0-2 0,0 3 0,-2-2 6,2 2-12,0-2 13,1 3-16,1-1 18,-2-2-16,0 4 8,0-4-1,3 3 0,0 0 0,-3 2-1,2-2 9,1 3-20,-3-2 24,0-1-21,-2 2 18,2-2-17,-2 3 10,2-4-2,1 0 0,-1 1 6,0-3-12,0 3 13,0-1-14,-2-2 13,3 4-7,0-4 2,-1 2-2,0-2 1,0 2 0,0 1-8,0-3 16,0 4-16,3-4 17,-3 3-16,0 0 13,0-1-12,0 1 12,-2-1-6,3 1 0,-3 0 0,3 0-6,1 1 13,-2-1-14,2 0 17,-1 0-19,-1 2 15,2-2-6,-2 0 0,0 0 1,1 2-2,-1-2 2,0 1-7,3-1 14,-3 1-16,3-1 18,-3-2-20,0 1 11,0 0-1,0-2 2,0 2-2,1-1 0,1 0 2,-2 0-10,2 0 17,0 0-18,-2-1 18,0 2-10,-2-3 1,2 1 0,-2-1 0,0 0 1,0 3-7,0-3 17,2 2-24,0-2 25,0 2-24,1 0 14,-1-2-2,-2 2 0,2-2-16,-2 0-6,2 0-37,-2 0-19,2 0-63,-2 0-107</inkml:trace>
  <inkml:trace contextRef="#ctx0" brushRef="#br0" timeOffset="14571">71 572 13,'0'0'42,"0"0"-2,0 0-15,0 0 10,0 0-11,0 0 2,0 0-24,0 0 9,0 0 4,0 0 4,0 0 9,0 0-15,0 0 8,0 0-20,0 3 17,-2 4-18,-2 0 12,-5 1-11,0-1 0,0 4-1,0-1-1,1 0 0,-1 2-41,1-2-39,4-2-119</inkml:trace>
  <inkml:trace contextRef="#ctx0" brushRef="#br0" timeOffset="15760">121 152 68,'0'0'85,"0"0"-40,0 0 4,0 0-22,0 0-12,0 0 8,0 0 3,0 0 21,0 0-26,0 0 13,0 0-21,0 0 12,0 0-18,0 0-1,0 0-5,0 0-1,0 0 0,2 0-3,2 0-7,0 2 20,3 2-16,-3 0 12,4 2-7,-2 2 1,3 0-7,-1 2-39,2 0-49,-4-6-67</inkml:trace>
  <inkml:trace contextRef="#ctx0" brushRef="#br0" timeOffset="17126">524 60 2,'0'0'157,"0"0"-81,0 0-18,0 0-6,0 0-17,0 0-1,0 0 4,0 0 4,0 0-24,0 4 13,0 0-31,-2 4 22,-9 4-21,-8 8-2,2-2-64,2-2-160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2:17.8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 0 61,'0'0'179,"0"0"-83,0 0 10,0 0 3,0 0-47,0 0-4,0 0-20,-3 0 1,3 0-37,0 0-4,0 0-16,0 0-66,0 0-117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2:55.80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0 126,'0'0'148,"0"0"-112,0 0-36,0 0 0,0 0-118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2:51.0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13 301 98,'0'0'49,"0"0"18,0 0-17,0 0-21,0 0-15,0 0-6,0 0 12,-8-2-13,8 2 23,-3 0-21,3 0 31,0 0-15,0 0 12,0 0-5,0 0 0,0 0 3,0 0-14,-2 0 14,2 0-24,0 0 20,0 0-23,0 0 15,0 0-23,0 0 6,0 0 1,0 0-7,0 0 8,0 0-7,0 0 22,0 0-22,0 0-2,2 0-1,9 0 1,3 0 1,3 0 0,4 0 0,-4 0-6,3-2 5,0 0-51,2-2-19,-4 2-99,-8-2-87</inkml:trace>
  <inkml:trace contextRef="#ctx0" brushRef="#br0" timeOffset="961">40 404 85,'0'0'93,"0"0"-36,0 0 24,0 0-22,0 0 8,0 0-26,0 0 7,33 6-15,-24-6-11,2 0 2,3 0-18,-1 0 10,3 0-13,-3 0-6,2 0 2,3 0 1,-1 2-78,-1 0-66,-5 0-173</inkml:trace>
  <inkml:trace contextRef="#ctx0" brushRef="#br0" timeOffset="2334">403 0 88,'0'0'136,"0"0"-73,0 0-43,0 0 21,0 0-30,0 0 7,0 0-11,0 7 19,0 2 11,0 3-9,0 2 6,0 2-28,0 4 14,0 3-20,0 3 9,0 0-9,-5 3-20,1-1-87,0-4-62</inkml:trace>
  <inkml:trace contextRef="#ctx0" brushRef="#br0" timeOffset="2772">405 50 39,'0'0'121,"0"0"-67,0 0-21,0 0 27,0 0-28,0 0-9,0 0-21,22-20 8,-15 20-9,1 0 11,2 0 0,-1 0 4,1 0 20,1 0-12,-1 0 11,-2 8-28,-1 0 29,-3 0-35,-2 2 9,0 0-4,-2 0-6,0 3 9,0 1-9,-10 2 0,-3 0-14,-3 2 13,3-2-33,2-3-13,1-5-16,6-2 38,0-4 15,4-2 9,0 0-29,0 0-15,0 0 24,0 0 21,0 0-1,2 0 7,4 0-6,4 0 0,-4 0 2,3 0-2,0 0 1,1 0 13,0 6-13,-1 4-1,-1 2-14,-1-2-55,-3-1-119</inkml:trace>
  <inkml:trace contextRef="#ctx0" brushRef="#br0" timeOffset="3423">584 202 49,'0'0'159,"0"0"-96,0 0 2,0 0 5,0 0-17,0 0-31,0 0-20,7 0 11,-3-2-12,3 2 21,0 0-19,0-2 21,1-2-23,-1 0 18,-1 0-18,-2 0 9,2-2 6,-2 2-7,-4-5 5,0 4-14,0-4 9,0 3-2,0 0-14,0 0 0,-4 4-1,-2 2 6,2 0-7,0 0-6,-3 0-12,3 0 26,-2 12-5,1 5-1,1-2 2,1 4 4,3-3 1,0-2-6,0-2 5,0-2 1,3-1-13,6-4-23,-1 0 19,7-4-42,-1-1-31,-3 0-128</inkml:trace>
  <inkml:trace contextRef="#ctx0" brushRef="#br0" timeOffset="3935">817 141 51,'0'0'197,"0"0"-65,0 0-52,0 0 14,0 0-36,0 0-13,0 0-35,-11-14 23,6 14-7,-2 0-19,3 0-7,-3 0 12,1 0-24,-1 10 16,3 4-11,-1 0 10,0 1-9,5-1 6,0-2-1,0-2-6,0-2 1,0-4 5,3 0-14,4-2 14,-3-2-11,1 0 12,-1 0-28,2 0 12,-1 0 2,-1-10 6,3-2 7,-2 2-1,-3 0-5,0 4 14,0 0-17,-2 3 11,0 3-2,0 0-7,0 0-5,0 0-19,3 13 29,-1 1 3,0 2 0,0 2 16,-2 2-15,0 1 23,0-1-17,0 0 16,-2 0 0,-7 0-6,-5-1 4,3-3-20,-4 0-1,1-4-19,4-1-26,-5-5-70,3-5-87,5-1-99</inkml:trace>
  <inkml:trace contextRef="#ctx0" brushRef="#br0" timeOffset="50176">102 282 22,'0'0'81,"0"0"-31,0 0-28,0 0 14,0 0-19,0 0 12,0-3-13,0 3 8,0 0-9,0 0-5,0 0 16,0 0-10,0 0 11,0 0-27,0 0 9,0 0-8,0 0-2,0 0 1,3 0 0,1 0 0,0 0 0,-2 0-1,3 0 3,1 2 11,4 2-12,-2-2 19,-1 0-20,1-2 1,1 2-1,-1 0-30,0-2-12,1 0-64,-3 0-36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2:56.4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100 168 82,'0'0'132,"0"0"-76,0 0-27,0 0 17,0 0-27,0 0 18,0 0-36,-46 0 15,36 6-14,-1 2-4,3 2 2,0 1 0,0 0 0,3 3 0,3 1-1,0-5 4,2-1 0,0 0 4,0-5 10,0 0-11,7-3-4,-1-1-2,4 0-1,-2 0 0,1 0 1,-3-9-6,4-1 14,-1-2-16,-3-5 17,1 2-9,-2-6 0,-1 3 7,-2-4 8,1 3 6,-3-3 11,0-3-29,0 3 16,0 4-19,0 0 13,0 7-11,0 0-1,0 5-1,0 5 0,0-2 7,0 3-7,0 0 0,0 0-29,0 7 22,0 7 1,0 4-3,0 4 11,0 3-2,0 1 0,0 0 0,0-1 0,0-2 0,4-5-1,0-1-26,0-2-35,1-2-68,-2-5-129</inkml:trace>
  <inkml:trace contextRef="#ctx0" brushRef="#br0" timeOffset="662">174 208 25,'0'0'173,"0"0"-53,0 0-50,0 0 17,0 0-32,0 0-29,0 0 4,2 0-16,-2 0 14,3 0-28,-1 0 8,4 0 0,1 0-2,2 0-5,0 0-1,2 0 13,-2 0-11,2 0 9,-2-4-11,-3-1 0,2-3-12,-4-1 12,-2-3-23,-2 2 14,0-2-14,0 2-9,0 5-5,-4-2 8,-6 4 29,4 3-3,-3 0-4,3 0 7,-4 5-10,1 11 11,3 4-1,2 2 0,1 0 0,1-2 16,2 1 9,0-2 20,0-3-34,2-2-8,9-4-3,10-6-19,-4-1-82,1-3-181</inkml:trace>
  <inkml:trace contextRef="#ctx0" brushRef="#br0" timeOffset="2869">509 58 33,'0'0'162,"0"0"-70,0 0-7,0 0-17,0 0-6,0 0-16,0 0-8,0 0 17,0 0-25,0 0 8,0 0-27,0 0-1,0 0-8,0 0-3,0 8 1,0 6 0,0 3 0,-3 1 1,-1 4-2,-3 0 10,0 3-19,-1 1-3,1 0-26,0-1-35,0 4-21,1-7-29,1-4-54</inkml:trace>
  <inkml:trace contextRef="#ctx0" brushRef="#br0" timeOffset="3476">644 108 97,'0'0'53,"0"0"11,0 0-4,0 0 4,0 0-7,0 0 11,0 0 3,2-6-25,-2 6-4,0-1-23,0 1 18,0 0-22,-4 0 12,-2 0-26,-3 0 6,-1 5-7,0 9-1,-1 3 1,-1 1-6,3 4 5,1 0 2,3-3-10,0 3 9,3-4-1,2-1-5,0-2 5,0-1-8,0-3-15,0-2 8,7 0-12,2-5 28,0 0-23,-1-4 7,2 0-28,-4 0 5,3 0 5,-3-3 16,2-6 18,-4-4 0,-2 4 21,-2-4-14,0 3 12,0 2-19,0 0 22,0 2-21,-6 5-1,-4 1-2,-3 0-55,-5 0-24,3 5-27,1 5-41</inkml:trace>
  <inkml:trace contextRef="#ctx0" brushRef="#br0" timeOffset="4295">756 75 36,'0'0'143,"0"0"-81,0 0-53,0 0 12,0 0-8,0 0 19,0 0-20,0 49 9,0-32 14,0 1-6,0 0-5,0 1-11,0 2 18,0-2-29,-2 2 13,-3-6-14,1-1 4,0-2-5,1-3 0,3-5 1,0-3 0,0-1-2,0 0-15,0 0-9,0 0-21,0-11 23,9-6-4,2 4 2,0-1-7,-2 1 8,0 5 24,-2 3-13,-3 2 11,3 3 4,-2 0 1,-1 0 4,0 0 2,1 3 15,-1 6-8,-2 4-2,-2-4-8,0 1 7,0 2 0,0-2 26,0 0 3,-4 1 7,-7-2-26,-2 1-7,-3 3-16,0-4-7,1 0-29,-8 0-57,6-1 7,3-2-123</inkml:trace>
  <inkml:trace contextRef="#ctx0" brushRef="#br0" timeOffset="5256">889 192 25,'0'0'66,"0"0"-24,0 0 8,0 0 2,0 0-14,0 0-8,0 0 15,0 26-8,0-16 20,0 1-24,0 0 3,0 1-19,0 2-7,-4 0-2,-3 3-7,3-4-2,0 1-2,0 0 2,-1-2-61,2-2-41,1-3-77</inkml:trace>
  <inkml:trace contextRef="#ctx0" brushRef="#br0" timeOffset="5886">841 70 165,'0'0'95,"0"0"-69,0 0 40,0 0 3,0 0 8,0 0-19,0 0 14,0 0-29,0 0-23,0 0-17,0 0-3,2 0 0,2 0-87,-2 0-73,1 0-91</inkml:trace>
  <inkml:trace contextRef="#ctx0" brushRef="#br0" timeOffset="6841">1019 88 114,'0'0'71,"0"0"-28,0 0 6,0 0 3,0 0 6,0 0-5,0 0 9,0 80-29,0-60 18,-4 0-44,0 4 12,-4 1-18,4 0 8,-3 0-9,3-2 0,0-1 0,-1-4-31,-2 3-17,3-7-69,2-5-46</inkml:trace>
  <inkml:trace contextRef="#ctx0" brushRef="#br0" timeOffset="7194">921 272 98,'0'0'136,"0"0"-73,0 0-25,0 0 12,0 0-34,0 0 0,0 0-9,11 0 3,-4 0 5,1 0-9,4 0-2,1 0 3,3 0-14,-1 0-36,6-1-25,-6-2-65</inkml:trace>
  <inkml:trace contextRef="#ctx0" brushRef="#br0" timeOffset="7471">1128 226 103,'0'0'121,"0"0"-71,0 0 28,0 0-14,0 0-37,0 0-20,0 0-4,-22 0-1,18 6-2,-3 2 0,2 1-1,3-4 1,2 3 0,0-2 10,0 1 9,0 0 26,0 0-38,4 1 8,3-1-14,0 1-1,-2 0 5,-3 2-4,-2 1-2,0 8-11,-18-2-78,-4-3-247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3:05.3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38 119 51,'0'0'109,"0"0"-77,0 0 0,0 0 10,0 0 10,0 0-25,0 0 19,0 0 13,0 0 21,0 0-23,0 0-13,0 0-10,-2 0-21,-3 4-4,0 2-3,-4 2-9,5 1 9,-2 3-12,3 0 6,1-2 0,2 1 0,0-1 0,0 0-1,0-2-9,0 0 1,5-2-26,3-5 28,1 2-17,3-3 9,-2 0-9,1 0 2,1 0 9,-3-8 5,-1-2 7,0-2 2,-4 0 1,-2 2-1,-2-2 3,0 3 4,0-1-16,-6 5 6,-4-2-25,-5 3-6,3 4-54,1-1-64</inkml:trace>
  <inkml:trace contextRef="#ctx0" brushRef="#br0" timeOffset="1066">82 64 116,'0'0'105,"0"0"-39,0 0 21,0 0-8,0 0-2,0 0-43,0 0 17,0 2-17,0-2 0,0 0-34,0 0-5,9 0-9,4-4-25,7-8-49,-2 0-90,-5 3-126</inkml:trace>
  <inkml:trace contextRef="#ctx0" brushRef="#br0" timeOffset="8312">346 297 80,'0'0'161,"0"0"-80,0 0-18,0 0 7,0 0 10,0 0-48,0 0 14,0 0-17,0 0 10,0 0-9,0 0-8,0 0-3,0 0-18,0 0 1,0 0 7,0 0-15,0 0 15,10 0-10,5 0 1,3 0 0,0-6 4,4-1-2,1-5-4,-4 2 9,4-4-14,-3 0 8,0 1-2,-2-3-9,-1 2 8,-1-1-5,-5-3 4,1 2-6,-4-3-5,-3 1 11,-1-2 6,-2 3-13,-2 1 17,0 1-7,0 3 0,0 2 0,0 4 0,0 2 2,0 2 4,0 0 6,-6 2-21,1 0 16,-1 0-14,-4 0 0,-1 4 7,-2 10-7,2 2 2,-2 3 4,-1 3 2,1 1-2,0 3 2,3-1-8,2 1 9,1-3-4,3-1 2,2-2-24,2-3-21,0-3-9,0-2 1,0-3-18,4-1-17,5-2-69</inkml:trace>
  <inkml:trace contextRef="#ctx0" brushRef="#br0" timeOffset="9470">698 211 41,'0'0'127,"0"0"-41,0 0-12,0 0 21,0 0-37,0 0-9,0 0-2,0-2 14,0 2-18,0 0-24,0 0 3,0 0-15,-4 0 3,-3 0-3,-1 4-13,-2 4 8,1 4-3,1 1 1,1-1 0,1 0-1,3-1 0,3-3-9,0 0 19,0 0-19,0-4-2,0 0 11,0-2-22,5-2 8,4 0-9,-1 0-21,3 0 18,-1 0-15,0-2-7,-3-6-3,3-2 51,-6-1-5,0-3 6,-2 2 12,-2-1-2,0 1 0,0 2-9,0 0 7,0 4-8,-4 0-7,-5 4-68,0 2-49,2 0-129</inkml:trace>
  <inkml:trace contextRef="#ctx0" brushRef="#br0" timeOffset="10129">885 197 18,'0'0'115,"0"0"-57,0 0 9,0 0 1,0 0-6,0 0-36,0 0 19,0-2-16,0 2 10,-4 0-22,-3 0 9,3 0-3,-6 0-8,2 0 8,-3 2-23,-1 6 4,4 2 5,1 0-17,1 2 9,4-3-1,2-1 0,0 0-7,0 0 6,0-2-24,0-1 11,8-1-17,-1 0 7,7-4-64,-2 2-23,-3-2-62</inkml:trace>
  <inkml:trace contextRef="#ctx0" brushRef="#br0" timeOffset="10835">985 291 142,'0'0'187,"0"0"-83,0 0-41,0 0 8,0 0-58,0 0 7,0 0-20,0 4 0,0 0 0,0 0-8,0 0-38,0 0-110,-2-2-176</inkml:trace>
  <inkml:trace contextRef="#ctx0" brushRef="#br0" timeOffset="11302">1288 272 104,'0'0'150,"0"0"-53,0 0-37,0 0 15,0 0-36,0 0 3,0 0-10,-27-34-6,21 33-9,0 1-16,-4 0 7,1 0-6,1 0-4,-2 0 4,1 9-4,1 1 2,3 2-7,1 1 7,-1-3-2,5 0 1,0-2-5,0-2-2,0-2-8,0-2 6,5-2-22,4 0 26,-1 0-7,3 0 12,3-8 1,-1-2 0,1-2 1,-1-2 9,1-1-17,-3-1 15,-3-1-5,1-1-3,1-2 8,-6 1 0,0-1-8,0 2 7,-1 1-1,-1 3-9,0 3 13,-2 4-13,0 3 9,0 4-12,0 0 6,0 0-10,0 0-7,0 14 10,0 4-2,0 3 18,0 3-19,-2 2 10,0-3-12,2 0-108,0-7-56,0-4-64</inkml:trace>
  <inkml:trace contextRef="#ctx0" brushRef="#br0" timeOffset="11940">1440 230 179,'0'0'147,"0"0"-82,0 0 23,0 0-1,0 0-38,0 0-12,0 0-14,0 0 6,0 0-29,0 0 9,0 0-8,0 0-1,0 3 0,4-3 1,3 1-1,-1-1 1,1 0-2,-1 0-19,2 0 19,-2 0-7,0-1 1,-1-5 7,-3-2 0,-2-2 7,0 2-6,0 0 5,0 3-5,0-2 8,-2 6-8,-9-2 4,2 3 2,-2 0-14,0 3 7,-2 10-1,3 5 1,2 4-1,1-1-9,7-2 12,0-1-9,0-2 14,0-2-9,9-2 2,9-4 0,6-8-54,-4 0-122,-3 0-238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3:27.3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0 150,'0'0'201,"0"0"-79,0 0-19,0 0 25,0 0-35,0 0-18,0 0-16,0 0-30,0 0-22,0 0 2,0 0-18,0 0-36,0 0-70,0 0-99,0 0-103</inkml:trace>
  <inkml:trace contextRef="#ctx0" brushRef="#br0" timeOffset="474">0 0 77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9:36.36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105 0 100,'0'0'57,"0"0"-12,0 0-9,0 0 12,0 0-29,0 0 4,0 0-23,0 4 6,0-4-6,0 0 0,0 0 0,0 0 1,0 2 3,0-2-3,0 0-2,0 4 4,0-4-5,0 0 4,0 0 8,0 0 26,0 0 11,0 0 14,0 0-21,0 0 9,0 0-24,0 0 10,0 0-20,0 4 11,0 4 0,0 6 12,-2 4-3,-8 8-24,1 2 10,-1 2-20,-4 6-2,-1-4-15,-6 3-59,8-4-107,2-14-73</inkml:trace>
  <inkml:trace contextRef="#ctx0" brushRef="#br0" timeOffset="518">97 18 10,'0'0'191,"0"0"-112,0 0-30,0 0 19,0 0-36,0 0 11,0 0-19,62-4 18,-49 8-7,-3 4 10,0 2-21,-4-2-2,-1 2 1,-5 0-13,0 2 15,0-4-23,0 2 17,-9-2-18,-5-2 11,-1 2-12,-1-4-2,-1-4-32,-4 0-43,5 0-48,5 0-100</inkml:trace>
  <inkml:trace contextRef="#ctx0" brushRef="#br0" timeOffset="922">344 66 176,'0'0'185,"0"0"-120,0 0 17,0 0-21,0 0-5,0 0-42,0 0 8,-34 14-5,27-4 6,2 4-4,1 2-12,2-2 5,2-4-6,0 2-11,0-8 13,0 2-16,6-2 10,3-4-2,1 0 13,-2 0-13,3 0 1,3 0 6,-3-10-7,1-2 6,-4-2 1,-4 0-7,-4-4 0,0 6-28,0-2-39,0 2-53,0 6-102</inkml:trace>
  <inkml:trace contextRef="#ctx0" brushRef="#br0" timeOffset="1405">546 76 143,'0'0'203,"0"0"-107,0 0 2,0 0-16,0 0-34,0 0-25,0 0-7,2 14 12,-2-2-28,0 2 21,0 0-20,0-2 7,0 2-7,0-4 4,0-2-5,-2 0-1,0-6 0,2 2-13,0-4 12,0 0-2,0 0-3,0-6-47,0-6 15,0 2-5,2-2-16,9-2 3,14 4 3,-3 2 18,-2 4-49</inkml:trace>
  <inkml:trace contextRef="#ctx0" brushRef="#br0" timeOffset="2386">907 90 139,'0'0'171,"0"0"-91,0 0 3,0 0-26,0 0 0,0 0-21,0 0-21,-62-6 2,53 16-17,0 0 7,2 2 2,3 2-12,1-2 12,3-2-11,0 0 3,0-2-2,0-8 1,3 4-1,8-4-6,0 0 2,2 0 4,1 0-5,-1-8-13,-1-2-56,-6 2 26,-2 2 3,-1-2 29,-3 8 16,0 0 1,0 0 15,0 0-5,0 14 58,0 8-10,-9 4 13,0 6-17,0-6-15,0 0-11,3-3-15,-1-1-12,0-4-1,5-6-13,-5-6-59,5-2-43,-2-4-132</inkml:trace>
  <inkml:trace contextRef="#ctx0" brushRef="#br0" timeOffset="3041">1101 108 160,'0'0'207,"0"0"-88,0 0-6,0 0-22,0 0-13,0 0-26,0 0-5,0 80-34,0-72 5,0 2-17,0-6 0,5 0-1,1 0 7,3-4-7,-2 0 0,4 0 0,0 0 2,3-4-4,-1-10-5,-1 2 7,0-2-29,1 0-20,-3 6-34,-1-2-153</inkml:trace>
  <inkml:trace contextRef="#ctx0" brushRef="#br0" timeOffset="3387">1293 188 168,'0'0'194,"0"0"-130,0 0 1,0 0-3,0 0-12,0 0-15,0 0-22,60-6 6,-49 2-18,1-4 8,-6 0-7,-4 2-2,-2-2 0,0 2 8,0-2-8,0 4-1,0 0 1,-4 4 0,-5 0 11,-2 0-11,0 8 22,2 6-15,2 4 22,2 4-10,3-4 14,2 0 10,0-2-17,0-2 1,7-5-26,9-4-2,6-1-15,20-4-16,-2 0-76,1 0-218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3:19.5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109 0 58,'0'0'124,"0"0"-68,0 0-2,0 0 26,0 0-25,0 0 6,0 0-21,0 0 14,0 0-17,0 0 1,0 0-4,0 0-19,0 0 6,0 0-20,0 0 0,0 0 9,0 8-17,0 6 16,0 0-7,-5 4-1,-1 0-1,-5 4 8,-3 2-7,1 2-2,-5-2-3,5 0-14,0-4-57,4-5 20,4-5-43,3-2-29,2-5-86</inkml:trace>
  <inkml:trace contextRef="#ctx0" brushRef="#br0" timeOffset="450">127 46 87,'0'0'112,"0"0"-45,0 0-17,0 0-5,0 0-32,0 0 11,0 0-23,31-18 18,-22 16-11,-1 2 20,4 0-1,-1 0 3,0 0-4,1 0-16,-6 0 16,1 2-11,-3 4 17,-4 0-19,0 0 8,0 2-19,0-2 12,0 4 3,-13-2-15,-3 4 8,1 0-4,-4 0-12,2 2 7,3-2-2,4 0-16,3-4 5,3 0-4,4-2 3,0-2 12,0 1-13,0 0-18,2-1 8,9 0 24,2-3-6,1 2 5,-4-2 1,4 2 0,1-2-25,-4 2-105,-1-3-77</inkml:trace>
  <inkml:trace contextRef="#ctx0" brushRef="#br0" timeOffset="1065">369 92 49,'0'0'179,"0"0"-75,0 0-35,0 0 29,0 0-44,0 0-15,0 0-32,0-2 17,0 2-11,-6 14 2,-6 2-1,1 2-5,-3 4 8,1 0-17,0 1 3,-1-1 5,3-1-16,3-3 5,1-5-49,2-3-55,3-4-62,0-4-70</inkml:trace>
  <inkml:trace contextRef="#ctx0" brushRef="#br0" timeOffset="1396">353 90 74,'0'0'124,"0"0"-59,0 0-28,0 0 18,0 0-29,0 0-9,0 0 14,2 12-1,0 2-11,-2 4-19,0 2 3,0 1 4,0 1-14,0 0-14,0 3-25,0-8-61,0-3-51</inkml:trace>
  <inkml:trace contextRef="#ctx0" brushRef="#br0" timeOffset="1710">302 222 5,'0'0'86,"0"0"-14,0 0-23,0 0 3,0 0-17,0 0-18,0 0-6,69-7-10,-56 6 5,0-4-5,3 0-2,1-3-54,-3 2-44,-1-1-30</inkml:trace>
  <inkml:trace contextRef="#ctx0" brushRef="#br0" timeOffset="1898">480 126 97,'0'0'46,"0"0"-4,0 0 7,0 0 16,0 0-31,0 0 4,0 0-8,0 20 6,0-9-20,0 6 23,0-3-13,0 2-7,0-1-5,0-3-14,0-2 9,0-2-2,-2-4-7,-1 0 7,3-2-5,0-2-2,0 0-1,0 0-9,0 0-9,0 0 8,0 0-28,0-4-1,0-10 8,0-1 25,7-3-15,2 0 12,1 0-10,0 3 12,-1 4 6,-3 3 4,1 4-4,-3 2 8,1 2-7,-3 0 2,0 0 17,1 4 1,-1 10 10,0 0-6,0 1-13,-2 0 4,0-1-13,2-4 11,-2-2-11,2-4-2,1-3 7,-1-1-12,2 0 6,4 0 0,-2 0-1,5-12 2,2-3-2,1-3-16,-1-4-15,3 2-32,-6 2 21,1 4 20,-4 6 21,-2 6 2,-5 2 0,0 0 13,0 10 40,0 8 1,0 4-27,0 1 19,0 3-30,0-1 2,-7-3-18,0 1 0,1-5-43,-1-4-185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8:53:22.6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97 162 80,'0'0'145,"0"0"-71,0 0 12,0 0-6,0 0-7,0 0-29,0 0 15,0-32-16,-4 30 15,-2 0-18,0 2-21,0 0-19,-3 0-4,-2 0 4,0 6-24,-2 8 23,1 4-14,3 2 15,3-2-19,4 0 7,0-4 1,2-4-5,0-4-3,0 0-17,0-4 35,2-2-31,6 0 31,1 0-19,3 0 20,1-10 0,1-4 1,-1-2-1,-1-4 1,-2-2-6,1-2 13,-5 0-14,4 0 19,-6-3-12,3 5 1,-5 3 3,2 2-5,-4 7 0,2 5-7,-2 1 14,0 4-15,0 0 5,0 0 3,0 12-11,0 6 10,0 2 1,0 3 0,0 2 0,0-3 6,-4 2-11,0-4 14,-1-4-18,3-2 22,2-4-20,0-4 10,0 0-3,0-2 0,0-2-2,0 2 2,0-4-26,7 0-6,1 0-27,2 0 34,1 0 5,0 0 17,2-10-5,-2-2 8,0 0 1,1-2 0,-4 0 14,-1 0-14,0 0 9,-4 2-9,-1 0 19,-2 2-18,0 4 12,0 1-2,0 4 4,0 1-16,-5 0-4,-4 0 3,-2 8-20,0 10 20,-1 4-4,2 2 2,3 2-1,2-2 3,5-4 0,0-4-2,0-2 1,3-4 4,16-8-4,-2-2-66,-2 0-172</inkml:trace>
  <inkml:trace contextRef="#ctx0" brushRef="#br0" timeOffset="1862">511 23 45,'0'0'147,"0"0"-78,0 0 8,0 0 8,0 0-10,0 0-29,0 0-13,0-1 2,0 1-21,0 0 5,0 4-16,-4 10 11,-5 1-13,1 3 6,-6 3-7,3 3 0,-5-2 0,3 2-1,-1 0-8,3-2-73,3-4 3,1-4-34,0-4-8,5-4-74</inkml:trace>
  <inkml:trace contextRef="#ctx0" brushRef="#br0" timeOffset="2366">596 104 75,'0'0'142,"0"0"-76,0 0 22,0 0-3,0 0-4,0 0-38,0 0 8,0 0-28,0 0-7,0 0-9,0 0-7,-6 8 0,-1 2 10,-2 4-18,0 2 19,-2 2-19,2 2 15,0 0-14,3 0 7,1-2-1,3-2 1,2-2-6,0-4 4,0-2-15,0-2 11,2-4-34,7 1 17,5-3-26,-1 0-3,0 0 11,1-3-5,-1-5 10,-2-2 7,-2 0 29,-3-4 0,-1 2-10,-5 0 20,0 2-8,0 4 27,-7 2 30,-6 4-29,-3 0-23,1 0-7,-5 4-10,7 8-29,1-2-98</inkml:trace>
  <inkml:trace contextRef="#ctx0" brushRef="#br0" timeOffset="3251">797 62 22,'0'0'105,"0"0"-47,0 0 7,0 0 3,0 0-22,0 0-36,0 0 0,0 14-9,0 0 19,0 2-10,0 2 8,0 2 3,0 2 6,-7 2-8,-2-2-11,-2 0 1,2-4-7,2-4-4,3-4-1,2-4-3,0-4-5,2-2-14,0 0-18,0 0-7,0 0 8,0-8 0,2-6 7,9 0 4,0 0 2,0 0-13,0 6 41,-1 2-11,-2 2 12,-1 4 2,-3 0 22,3 0 25,-2 0-17,-1 8 16,0 0-24,-1 2 15,-3 2-19,0-2 12,0 2-12,0-2 11,0 2 2,-11-2-4,-5-2 0,1 2-29,-4-4 0,4 2-40,-5-4-35,5 0-97,1-2-91</inkml:trace>
  <inkml:trace contextRef="#ctx0" brushRef="#br0" timeOffset="4173">935 222 61,'0'0'157,"0"0"-88,0 0-14,0 0 37,0 0-43,0 0-10,0 0-26,-15 50 21,7-34-27,0 0 8,1 1-14,1-2-1,-2 1 0,4-3-10,-2 1-75,1-4-90,-1-5-138</inkml:trace>
  <inkml:trace contextRef="#ctx0" brushRef="#br0" timeOffset="5245">960 106 77,'149'-24'121,"-149"26"-68,0 2 18,0 2-16,0 0-11,0 4-16,0 4-18,-2 0 22,-6 6-22,2 0 12,-5 6-21,3 0 12,-4 2-13,1 0 0,0 0 1,2-3-1,0-6-21,5-1-69,-1-5 28,3-5-53,2-4-128</inkml:trace>
  <inkml:trace contextRef="#ctx0" brushRef="#br0" timeOffset="5572">1004 260 107,'0'0'110,"0"0"-41,0 0-10,0 0 6,0 0-51,0 0 3,0 0-16,0 0-1,12-2 0,-6 2 1,3 0 1,2 0-1,0 0-2,4 0 1,-1 0 0,9 0-66,-6 2-37,-1-2-162</inkml:trace>
  <inkml:trace contextRef="#ctx0" brushRef="#br0" timeOffset="5911">1216 276 104,'0'0'185,"0"0"-99,0 0 27,0 0-19,0 0-25,0 0-19,0 0-18,0 0 11,-3 0-31,-1 0 11,-5 0-20,0 2-6,0 2 12,1 2-15,1 2 6,3-2-2,1 0 2,1 0-17,2-2 16,0 3-20,0-2 21,0 1-23,5 2 21,3 0-6,-1 2 8,-3-1 0,-2 0 1,-2 4-3,0-1 10,0-2-20,-24 4 11,0-2-119,-3-5-447</inkml:trace>
  <inkml:trace contextRef="#ctx0" brushRef="#br0" timeOffset="8124">583 162 15,'0'0'55,"0"0"-26,0 0 13,0 0 1,0 0-6,0 0-12,0 0-16,0 0 25,0 0-11,0 0 15,0 0-17,0 0 13,0 0-23,0 0-1,0 0-10,0 0 1,0 0-2,7-2 2,1-2-2,-1 2 2,3-2-1,-2 0 7,-1 0-12,1 0 6,0 2-1,0-2 0,-1 2 1,1 0-2,0 2-65,-4 0-38,1 0-101</inkml:trace>
  <inkml:trace contextRef="#ctx0" brushRef="#br0" timeOffset="9955">492 102 42,'0'0'56,"0"0"6,0 0 19,0 0-36,0 0-19,0 0 0,0 0 4,0 14 12,-2-8-29,-2 2 17,-4 2-28,2 0 14,-3 4-15,-1 0 4,0 0-4,-1 2 0,-1 0-1,1 0-3,0 0 2,-3 2-71,6-4-30,-1-2-48</inkml:trace>
  <inkml:trace contextRef="#ctx0" brushRef="#br0" timeOffset="11218">654 124 36,'0'0'31,"0"0"-8,0 0-9,0 0 5,0 0-19,0 0 25,0 0-14,-39 8 8,34-8-6,0 0 3,1 0-10,-3 0-5,3 2-2,-3 0-1,-2 4 1,0-2-44,5-2-53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19:50.3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159 20 93,'0'0'165,"0"0"-94,0 0-23,0 0 27,0 0-15,0 0-9,0 0-37,0 0 27,0 0-4,0 0 11,0 0-11,0 0 2,0 0 15,0 0-17,0 0 7,0 0-27,0 0 16,0 0-20,0 0 16,0 4-10,0 14-3,-9 4-5,-1 4-11,-6 5 0,-2 9 7,0-4-14,-2 3 0,2-3 5,2-4-38,6-2-9,1-8-37,3-8-29,0-2-70,4-11-147</inkml:trace>
  <inkml:trace contextRef="#ctx0" brushRef="#br0" timeOffset="496">101 38 77,'0'0'166,"0"0"-67,0 0-25,0 0 21,0 0-22,0 0-21,0 0-14,5-4-1,0 4 30,1 8-24,3 6 15,0 7-29,2 5 8,0 0-28,-1 2 10,-2 2-19,1-6 0,-3 1 0,-1-3-1,2-4-12,-3-4-43,-1-2 4,1-6-35,-4-2-13,0-4-47,0 0-71</inkml:trace>
  <inkml:trace contextRef="#ctx0" brushRef="#br0" timeOffset="908">30 272 93,'0'0'225,"0"0"-113,0 0-50,0 0-16,0 0-2,0 0-26,0 0 20,7 0 5,6 0 13,3 4-22,2 0-13,-1 0-15,6-4-5,-5 0-1,1 0-3,-3 0-30,-1 0-81,-3 0-32,-3 0-137</inkml:trace>
  <inkml:trace contextRef="#ctx0" brushRef="#br0" timeOffset="1284">304 72 77,'0'0'206,"0"0"-89,0 0-32,0 0 25,0 0 4,0 0-13,0 0-48,0 0 9,0 0-26,0 1 13,2 12-17,1 0 4,-1 5-10,0 4-13,-2 0 8,2 4-14,-2 2 10,0-2-15,0-1-1,0-1 6,2-8-9,2-2 2,-1-4-1,2-2-1,1-4-12,1 0 14,2 2-16,0-6 10,0 4-46,2-4 2,-3 0-31,8 0-30,-5 0-70,-1 0-125</inkml:trace>
  <inkml:trace contextRef="#ctx0" brushRef="#br0" timeOffset="2154">745 157 104,'0'0'124,"0"0"-56,0 0 26,0 0-9,0 0-12,0 0-35,0 0 7,0 0 15,0 0 7,0 0-8,-5 0-48,-6 4 8,0 0 1,-3 6-2,-3-2-18,1-2 4,-1 6-4,-2-4 0,7 2 0,-2-2-1,3-3 1,4 4-19,1-5 7,1 0-12,2-3 14,3 3-12,-2-4 9,2 0-6,0 4 9,0-4 9,0 0-17,0 0 17,0 0-22,0 0 22,0 0-9,0 4 9,8-2 2,-2 0-1,3 0 0,-3 2 1,3-4 0,1 4-1,-4 0 6,3-4-5,0 4-2,0-2 1,-1 2-1,1-4 1,1 0 0,-2 0 1,-1 0-1,-3 0 0,3 4 6,-4-4-12,-1 0 13,0 0-13,-2 0 7,0 0-2,0 0 1,0 0-6,0 0 6,0-8 0,0 2 0,0-8 7,0 6-14,0-5 7,0 0-6,0 4-9,0-3 5,0 6 3,0-2-9,0 0-1,0 6-18,0-2 2,-2-4-48,0 4-67,-1 0-145</inkml:trace>
  <inkml:trace contextRef="#ctx0" brushRef="#br0" timeOffset="3266">756 246 41,'0'0'141,"0"0"-66,0 0-20,0 0 11,0 0-4,0 0-1,0 0-32,38 0 7,-28 0-15,4 0 10,-1 0-10,-1 0-2,1 0-7,-2 0-2,0-1-4,-2 1-5,0 0-1,0 0 6,-2 0-12,-3-4-7,0 4-69,1 0-81,-5 0-144</inkml:trace>
  <inkml:trace contextRef="#ctx0" brushRef="#br0" timeOffset="3866">1268 14 101,'0'0'117,"0"0"-48,0 0 16,0 0 8,0 0-27,0 0-8,0 0-15,0-4 22,0 4-25,0-4-5,-5 4-13,-1 0 11,-4-4-6,2 4 1,-1 0-9,-3 0-18,4 0 3,-3 0 4,1 0-16,2 0 10,1 0-4,1 0-5,1 0 7,-2 0-7,3 8-2,-1-4 8,1 6-10,0-2 9,1 6 2,-1 0-10,2 3 17,2-3-14,0 2 6,0 2 0,0-8-6,0 2 1,0-2-1,0-2-3,0-6 8,0 2-11,0-4 12,0 0-19,0 0-3,4 0-18,1 0 4,-1 0 15,5-4 2,0-2 8,2-2-6,0 2 17,1 2-8,-2 0 8,1 4-9,-1 0 10,-2 0-2,-1 0 2,-1 0 4,-1 8-3,0 2 5,-3-2-6,-2 10 20,0 0 5,0 0 7,0 4 12,0-1-10,-10 1-14,2-2-13,-3 0 7,-3-6-14,3 0 6,3-6 1,-2-4-14,1-4 4,1 0-50,1 0-37,-4-22-5,4 4-42,1 0-108</inkml:trace>
  <inkml:trace contextRef="#ctx0" brushRef="#br0" timeOffset="5137">1372 272 72,'0'0'217,"0"0"-131,0 0-40,0 0-7,0 0 15,0 0-33,0 0-6,0 30-9,0-20-6,0 2 1,0 2 2,0-4-4,0 2 2,0-7-2,0 4-12,0-1-36,0-7-72,0 3-100</inkml:trace>
  <inkml:trace contextRef="#ctx0" brushRef="#br0" timeOffset="5638">1499 302 95,'0'0'162,"0"0"-96,0 0-4,0 0 9,0 0-5,0 0-35,0 0 0,0 0-10,0 0 16,0 0-15,-2 0-2,0 0-13,-3 0-6,1 2 12,0 6-11,-2 0 10,4 2-11,2-2 7,0 0-7,0 2-2,0-2 1,0-2 0,0-2-1,2 0 0,6 0 1,-2-4-8,1 1 6,1-1-6,0 0 8,0 0-11,-1 0 9,-3-5-17,1-3-11,-3-2 24,-2 2 2,0-2 3,0-2 2,0 2-2,-5 2 7,-1 2-5,-3 2-1,-5-4-9,4 4-85,1 0-158</inkml:trace>
  <inkml:trace contextRef="#ctx0" brushRef="#br0" timeOffset="11088">1688 161 52,'0'0'140,"0"0"-43,0 0-34,0 0 19,0 0-33,0 0-7,0 0-14,-4 0 1,4 0 5,0 0-9,-2 0 4,2 0-18,0 0 14,0 0-25,0 0 16,0 0-16,0 0 10,0 0-9,0 0 12,10 0 7,1 0-14,5 0 13,3 0-19,0 0 16,1 0-14,-2 0-4,0 0-30,-5 0-43,-1 0-65,-6 0-109</inkml:trace>
  <inkml:trace contextRef="#ctx0" brushRef="#br0" timeOffset="11585">1626 312 51,'0'0'138,"0"0"-53,0 0-18,0 0 16,0 0 1,0 0-41,0 0-2,66 0-28,-47 0 8,0 0-20,1 0 11,-1 0-12,-2 0-1,-1 0 0,-1 0-84,-2 0-70,-3 0-130</inkml:trace>
  <inkml:trace contextRef="#ctx0" brushRef="#br0" timeOffset="12012">2071 24 98,'0'0'194,"0"0"-98,0 0-3,0 0-14,0 0 3,0 0-28,0 0-13,-9 0-9,0 0-12,-2 0 6,-2 0-25,-1 0 15,-1 0-14,1 4 1,1 0-3,2 2 0,-1-2 0,6 0 0,2-4-1,2 0 2,2 4-2,0-4 2,0 2-1,-3 2 7,3 4-4,0 5-3,0 0 10,0 4 4,0 1-13,0-4 6,0 4-1,0-4-8,0 2 11,0-2-12,3-6 4,-3 2-1,2-2 0,-2-7 0,0 3 0,2 0 2,-2-4-5,0 0 2,0 0-1,0 0-27,0 0 3,2 0-21,0 0 6,2 0 20,3 0 12,0-4 9,2 0 0,0 4-7,-1 0 9,2 0-3,1 0 2,-5 0-1,4 0 1,-4 4 8,1 5 0,-1 0-8,1 3 13,0 2-14,-5-4 13,0 6-13,-2-2 17,0 4-8,0 0-1,-9-5-6,-4 4 4,0-8 4,-1 1-9,1-2-2,-1 0 1,1-8-11,2 0-64,-3 0-16,4-8-52,3-2-102</inkml:trace>
  <inkml:trace contextRef="#ctx0" brushRef="#br0" timeOffset="13289">2177 264 35,'0'0'133,"0"0"-50,0 0-31,0 0 30,0 0-21,0 0-5,0 0-24,5 22 11,-5-14-7,0 0 5,0 2-2,0 2-18,0-2-4,0 4-16,0 2-2,0-6-1,0-1-9,0 3-79,0-6-87,0-2-161</inkml:trace>
  <inkml:trace contextRef="#ctx0" brushRef="#br0" timeOffset="13921">2302 294 25,'0'0'109,"0"0"-57,0 0-11,0 0 44,0 0-7,0 0-5,0 0-5,0 0-12,0 0-14,0 0-13,0 0 1,-4 0-18,-1 0 3,1 0-14,-2 4 4,0 0-5,2 6 1,0-2-1,-1 2 2,3-2-4,0 6 9,0-6-16,2 2 16,0 2-14,0-7 14,0 3-8,0-2 1,0-2-1,4 0 1,3 0-10,-3-4 8,4 0-34,-2 0 10,0 0-10,1 0 2,-3 0-5,1-8 23,0 2 6,-5 2 5,0-4 4,0 4 2,0 3-1,0-3 1,-3 4 3,-6 0-3,-2 0-1,-3 4 1,1 5-1,-5 4-15,3 0-76,4-3-138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20:20.0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0 0 38</inkml:trace>
  <inkml:trace contextRef="#ctx0" brushRef="#br0" timeOffset="46307">5150 78 29,'0'0'43,"0"0"-30,0 0-8,0 0-5,0 0-90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20:06.6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591 491 15,'0'0'134,"0"0"-23,0 0-35,0 0 15,0 0-24,0 0-10,0 0-29,0 0 3,0 0-15,0 0 6,0 0 1,0 0-1,0 0 9,0 0-3,0 0 15,0 0-18,0 0 14,0-4-19,0 4 0,0-4-8,-5 4 8,1 0-3,-5-4-11,0 4 14,0 0-20,-2 0 12,-3 0-6,2 0 4,-5 0-9,2 4 15,-1 8-10,-1 2-5,1 0-2,3 0 3,3 4-9,2 4 15,3-4-18,1 5 11,4-5-1,0-2 0,0-2-6,2-4 4,13 2-21,4-8 0,5 2-22,3-6 9,2 0-42,-3 0-3,1 0-59,-7-6-46,-7 2-205</inkml:trace>
  <inkml:trace contextRef="#ctx0" brushRef="#br0" timeOffset="803">734 519 23,'0'0'74,"0"0"-45,0 0 27,0 0 15,0 0-2,0 0 0,0 0-1,2-4 13,-2 4-28,0 0 12,0 0-9,0 0 14,0 0-26,0 0 1,0 0-6,0 0-10,0 0 0,0 8-29,0 6 19,0-2-19,0 6 10,0-4-9,0 9-1,0-5 0,0-4 0,0 2 0,0-2 2,0-4-4,0-2 7,0 0-11,0-2 10,2-2-12,4 0 10,3 2-4,3-2 2,1 0-1,3 0 1,-1-4-14,3 0-2,-1 0-33,0 0-11,-2 0-36,1 0-21,-6 0-69,-5 0-197</inkml:trace>
  <inkml:trace contextRef="#ctx0" brushRef="#br0" timeOffset="1592">1032 604 110,'0'0'167,"0"0"-85,0 0-12,0 0-11,0 0 3,0 0-32,0 0 12,0 0-7,0 0 14,2 0-20,9 0 4,5 0 0,6 0-10,5 0 7,4 0-24,2-5 14,3 0-18,2-3-4,-5 3 10,-2 1-9,-6 4 1,-7-4-1,-7 3-9,-7 1-48,-4 0-17,0 0-32,0 1 3,0 3-226</inkml:trace>
  <inkml:trace contextRef="#ctx0" brushRef="#br0" timeOffset="6103">1068 648 48,'0'0'157,"0"0"-59,0 0 3,0 0-30,0 0-12,0 0-33,0 0 9,0 0-1,0 0-2,0 0-2,0 0-21,0 0 5,0 0-14,0 0 5,0 0 2,0 0-4,0 0-2,0 0 22,0 0-7,0 0-15,0 0 12,0 0-11,0 0-4,0 0 9,0 0-14,0 0 8,0 0-2,0 0 1,6 0-2,3-8 2,4-2 0,3-7-1,2 3 2,-3 1-6,2-6 6,-2 6-2,-1-4-31,-1 3-45,-5 4-64,-4-2-151</inkml:trace>
  <inkml:trace contextRef="#ctx0" brushRef="#br0" timeOffset="6899">1061 662 16,'0'0'75,"0"0"-39,0 0 13,0 0 3,0 0-6,0 0 0,0 0 2,-5 0 27,5 0-26,0 0 10,-2 0-20,2 0 3,0 0-19,-2 0-1,2 0-3,0 0-9,0 0 16,0 0-12,0 0 22,0-4-14,0 4 10,0 0-18,0 0 3,0 0-11,0 0-5,0 0-1,0 0 5,0 0-12,0 0 7,0 0-1,0 0 2,0 0 2,2 0-2,7 0 11,0 8-4,2-4-8,0 2 3,1 2 6,-4 0-16,3-2 15,-1 2-15,-2-2 8,1 2-2,-3 0-48,6-2-36,-3-2-39,-3-4-123</inkml:trace>
  <inkml:trace contextRef="#ctx0" brushRef="#br0" timeOffset="8837">1829 475 117,'0'0'156,"0"0"-77,0 0 5,0 0-22,0 0-16,0 0-26,0 0 13,0 0 1,0 0 13,0 0 5,0 0-10,0 0 7,0 0-23,0 0 10,0 0-18,0 0 8,0 0-13,0 0 11,0 0 4,0 0-10,-11 0-9,0 0-9,-4 0 2,-1 0 5,0 0-14,0 0 14,3-2-14,0 2 6,2-4 0,4 4 1,1 0-1,1 0 1,3 0 0,-1 0-10,1 0 17,0 0-16,2 0 4,0 4 4,0 6-7,0-2 8,0 6 0,0 0 0,0-2-1,0 2 7,0 0-13,0-1 8,0-4-1,0 4 0,0-8-1,0 4-1,-2-4-6,0 0 8,2-1-8,-3-4 7,3 0-13,0 0 12,0 0-28,0 0 11,0 0-16,0 0 2,0 4-2,0-4 5,3 0 23,5 0-12,2 0 10,-2 0-2,1 4 4,1-4 7,-4 0 0,1 4 0,-1-2 0,-2 2 0,2 0 1,-2 0 4,-2 2-4,2 2 15,-4-4-15,0 2 13,0 2-1,0 0-2,0 2-2,-2 2-9,-10 2 11,0-4-10,1 2 6,-3-6-6,1 6 8,1-8-8,-1 2-2,2-2 1,0-4 0,2 0-1,0 0-47,3-4 18,1-2-37,2-10-15,3 6-105,0 2-201</inkml:trace>
  <inkml:trace contextRef="#ctx0" brushRef="#br0" timeOffset="11373">1214 515 18,'0'0'43,"0"0"-1,0 0 4,0 0 13,0 0-3,0 0 2,0 0-3,0 0-6,0-2 4,0 2-15,0 0 12,0 0-22,0 0 13,0 0-6,0 0 3,0 0-8,0 0-14,0 0 1,0 0-14,0 0 24,0 0-26,0 14 15,0 0-14,0 4-3,0 0 2,0 4-1,0-3 1,0-1 0,0 0-2,0 0 1,0-2-1,0-2-30,0-6-5,0-2-38,0-6-7,-2 0-67,0 0-105</inkml:trace>
  <inkml:trace contextRef="#ctx0" brushRef="#br0" timeOffset="12388">1121 636 45,'0'0'39,"0"0"-7,0 0 1,0 0-6,0 0-4,0 0-22,0 0 9,0 4-10,0-4 10,0 4-10,0-4 9,0 0-1,0 0 2,0 4 3,0-4-1,0 4 20,0-2-11,2 2 5,-2-4-25,0 4 9,0 0-9,0 0 22,0-2 1,0 6-5,0-4-2,0 4-16,2-2 12,-2-2-12,2 0 4,1 0-5,-3-4 0,0 0 0,3 0-1,-3 0 1,2 0-44,0 0-36,0 0-56,-2 0-30</inkml:trace>
  <inkml:trace contextRef="#ctx0" brushRef="#br0" timeOffset="13041">1121 666 48,'0'0'42,"0"0"21,0 0 5,0 0 3,0 0-35,0 0-13,0 0-2,41 32-13,-35-28 2,-2 0-9,-2 0 1,1-4 5,-1 6-14,0-2 7,0 0-30,-2 4-61,2-2-52</inkml:trace>
  <inkml:trace contextRef="#ctx0" brushRef="#br0" timeOffset="13453">1121 666 38,'64'-26'125,"-64"26"-70,2 4 1,-2 0-1,0 2 1,4 2-12,-2 2-17,0 2 5,2-2-21,-2-2 8,1 2-19,-3-2 7,0 0-7,2-2-1,0-2-68,0-4-109</inkml:trace>
  <inkml:trace contextRef="#ctx0" brushRef="#br0" timeOffset="18169">110 545 224,'0'0'182,"0"0"-109,0 0-4,0 0-20,0 0 2,0 0-37,0 0 25,0 0 2,0 0 18,0 0-11,0 0-11,0 0 1,0 0-28,0 0-3,0 0 0,0 0-14,0 0-7,0 0-43,4 0-96,1 0-102,-1 0-100</inkml:trace>
  <inkml:trace contextRef="#ctx0" brushRef="#br0" timeOffset="18756">123 706 78,'0'0'182,"0"0"-64,0 0-30,0 0-1,0 0-1,0 0-32,0 0 8,0 0-23,0 0 8,0 4-21,0 10 9,0 0-6,0 4-15,-9 0-5,-5 8-9,-1-4-1,-16 10-102,4-6-82,0-3-475</inkml:trace>
  <inkml:trace contextRef="#ctx0" brushRef="#br0" timeOffset="19723">136 18 170,'0'0'132,"0"0"-56,0 0-15,0 0 8,0 0-8,0 0-15,0 0 7,0-4-5,0 4 11,0 0-26,0 0 3,0 0-27,0 0-2,0 0-7,0-4-1,0 4 0,0 0-10,0-4 9,0 2-45,0-1 15,0 2-46,3 1-71,-1 0-113</inkml:trace>
  <inkml:trace contextRef="#ctx0" brushRef="#br0" timeOffset="20533">154 142 29,'0'0'170,"0"0"-62,0 0-22,0 0-11,0 0-3,0 0-26,0 0-3,2 10 5,-2-2-9,0-2 4,0-2-20,0 6 22,0 2-19,0-2 6,-8 2-25,-6 2 13,-1-1-19,-1 1 0,-2-5-1,-4 4-27,5-12-79,0 3-110</inkml:trace>
  <inkml:trace contextRef="#ctx0" brushRef="#br0" timeOffset="22058">206 1135 33,'0'0'150,"0"0"-57,0 0-49,0 0 13,0 0-7,0 0-18,0 0-5,2-4-2,-2 0 5,2-2-11,0 2 10,0 0-18,-2 0 2,3 4-12,-3-6 9,0 2-1,2 0-1,-2-4 14,0 6-22,0-2 17,0 0-15,0 4-4,0 0 1,0 0 1,2 0-29,-2 0-53,0 0-45,0 0-60</inkml:trace>
  <inkml:trace contextRef="#ctx0" brushRef="#br0" timeOffset="22793">295 1252 217,'0'0'174,"0"0"-64,0 0-31,0 0 6,0 0-37,0 0-8,0 0-8,0-9 4,0 9 6,0 0-12,0 0 9,0 0-26,0 0 21,0 0-18,0 0 15,0 0-13,0 5 2,2 7 2,-2 6-8,0 8 6,0-2-20,0 6 9,-14 2-2,-5 4-14,-4-6-2,-1 2-32,-12-5-40,7-3-67,2-12-102</inkml:trace>
  <inkml:trace contextRef="#ctx0" brushRef="#br0" timeOffset="24274">786 1005 91,'0'0'121,"0"0"-17,0 0 9,0 0-27,0 0-2,0 0-31,0 0 11,0 0-21,0 0 19,0 0-11,0 0 2,0 0-1,0 0-19,0 18 1,0 4-33,-4 6 10,-5 2-2,-1 6-9,-2 0 1,1 0-2,2-5-18,0-3-25,2-6-6,3-4-20,2-10-5,0 2-27,2-6-31,0-4-157</inkml:trace>
  <inkml:trace contextRef="#ctx0" brushRef="#br0" timeOffset="24678">786 1007 179,'0'0'117,"0"0"-26,0 0-6,0 0 7,0 0-41,0 0-8,0 0 2,19 0 8,-13 12 2,4 2-19,-2 4 10,1 8-37,0 0 13,2 6-21,-2 0-2,0-1 1,0 1-11,-2-6-31,1 2-12,-1-8-11,-3 0-24,1-8-8,0-2-72,-5-6-53</inkml:trace>
  <inkml:trace contextRef="#ctx0" brushRef="#br0" timeOffset="25023">763 1238 196,'0'0'212,"0"0"-108,0 0-19,0 0-34,0 0-23,0 0-27,0 0 4,8-13-4,7 12 9,6-3-10,-1 0 7,2 4-6,0-5-1,-1 5 0,1 0-21,-4 0-56,-10 0-142</inkml:trace>
  <inkml:trace contextRef="#ctx0" brushRef="#br0" timeOffset="25439">1181 1045 82,'0'0'189,"0"0"-93,0 0 5,0 0-21,0 0-6,0 0-29,0 0 5,0 0 22,0 0 2,0 0 3,0 0-41,0 14-4,-4 4-30,-5 4 3,-3 0 1,-1 6-6,-3 3 0,-1 0 0,1 1-1,1 3 2,1-7-2,3-6-17,2 0-6,5-8-36,0-6-16,-1-4-47,2-4-57,3 0-164</inkml:trace>
  <inkml:trace contextRef="#ctx0" brushRef="#br0" timeOffset="25827">1000 1113 103,'0'0'155,"0"0"-61,0 0-3,0 0-3,0 0-33,0 0-28,0 0-4,0 0-11,0 0 7,0 0-19,0 0 21,0 4-8,0 6 19,8 6-17,3 7-5,2-4-4,0 3-5,3 5-2,0-5 7,-1 0-16,1 0 10,-1-4 0,1-4-46,-1 4-13,-1-4-80,-5-6-90</inkml:trace>
  <inkml:trace contextRef="#ctx0" brushRef="#br0" timeOffset="27848">1482 1095 87,'0'0'122,"0"0"-55,0 0-15,0 0 24,0 0-18,0 0 2,0 0 2,2 0-8,-2 0-12,0 0-19,0 0 3,0 4-26,0-4 17,0 4-16,-4 2 22,-1-2-22,1 4 16,-3-2-2,-2 2-9,3 2 0,-6 2-5,3-2 0,1-2 6,-3 2-13,1 3 12,2-5-9,-1-3 4,1 4-1,0-4 0,4 4 1,-3-5-2,5 0 8,0-4-16,2 0 18,0 0-18,0 1 8,0-1 1,0 5-15,0-5-5,0 0 6,0 0-17,0 0 14,0 0-4,0 0 20,2 0-7,4 4 8,5 0 0,1 0 0,1-4 0,1 4-1,-1-2 1,0 2 0,1 4-7,-1-4 14,0 2-14,0-2 9,-2 4-4,-1-2 2,-2-2-20,-1 0-13,-3 0-19,2 2 3,-6 2-25,0-4-23,0 4-57</inkml:trace>
  <inkml:trace contextRef="#ctx0" brushRef="#br0" timeOffset="28890">1422 1216 52,'0'0'126,"0"0"-66,0 0 1,0 0-21,0 0-1,0 0-22,0 0 5,-5-9-10,5 9 5,-2-1-10,2 1-5,-2 0 11,2 0-5,0 0 14,0 0-15,0 0 23,0 0-11,0 0 7,0 0-26,0 0 2,0 0 0,0 0-1,0 0-1,0 0 6,0 0-15,0 0 16,0 0-14,0 0 11,0 0-5,0-4 1,0 4-9,0-4 9,7-1 0,3 1-1,4 4 2,-1-4-3,5 4 5,0 0-4,2-1 1,1-3 0,-2 4 1,4-5 0,-3 1 2,-1 4 4,2-4-11,-4 3 10,1-4-6,3 1 1,-4 0-2,1 0 1,-1 0 0,2 2 0,-6-2 0,-4 4 0,0 0 1,-5 0 0,0 0 6,-1 0-7,2 0 1,-3 0-1,2 0 1,1 4 0,-1-4-1,0 0-3,-2 0 2,3 0-4,-5 0 4,0 0 1,0 0 0,0 0 1,0 0-1,0 0 0,0 0-6,0 0-32,0 0-71,-7 0-79</inkml:trace>
  <inkml:trace contextRef="#ctx0" brushRef="#br0" timeOffset="32817">2124 912 32,'0'0'222,"0"0"-109,0 0-34,0 0-1,0 0-38,0 0-9,0 0-29,-2 0 6,-6 0 9,4 5 31,-3 3-12,1-2-8,-1 2-7,0 6-6,-2-2 9,3 10-17,-1-2 12,0 6-19,3 4 12,2-2-11,2 2-1,0-2 0,0-6 0,0 0 0,11-4 1,-2-4-2,2-1 1,3-3-1,-4-2-14,3-4-29,6 6-60,-6-6-28,-2 0-106</inkml:trace>
  <inkml:trace contextRef="#ctx0" brushRef="#br0" timeOffset="33494">2433 989 155,'0'0'109,"0"0"-25,0 0-8,0 0-14,0 0-18,0 0-4,0 0 19,0 0-31,0 0 9,-9-2-12,0 2 12,1 0-22,-4 0 9,-1 0-4,0 0-18,1 0 8,-1 0-9,1 2-2,2-2 4,3 4-10,-1 0 14,2 0-6,2 0-1,0-4 0,1 6 0,1-6-1,0 4 1,0 0-16,0 4 16,2-2-17,0 2 17,0 6-11,0-2 10,0-2-6,0 4-1,0-6 6,0 0-19,0-2 21,2-2-10,0 0 7,0-4-7,0 4 0,3-4-23,-1 0 1,4 0 9,-2 0-5,1 0 27,1 0-7,2 0-2,-2 0 11,1 0-7,3 0 7,-4 0-1,-1 0 0,2 2 0,-2 6 0,-3 0 1,1 2 14,-3 4-14,0-6 30,-2 6-16,0-1 18,0 1-13,0 0-8,0-6 11,0 2-7,-2-2 10,-5-4-13,-2 2 13,2-2-25,-1-4 16,1 0-15,-5 0 3,4 0-5,-1 0-16,-1 0-12,4 0-5,2-4-26,2 2-32,2-2-50,0 4-120</inkml:trace>
  <inkml:trace contextRef="#ctx0" brushRef="#br0" timeOffset="34356">2504 903 147,'0'0'171,"0"0"-66,0 0 10,0 0-25,0 0-15,0 0-36,0 0 33,0-4-17,0 4-3,0 0-26,0 4-16,5 10 12,3 0-22,0 2 13,3 2-6,-3 0-5,4 6 5,-1 2-10,0 4 10,-4 2-7,0 4 5,-5 4-4,-2 0-2,0 1-19,0-1 6,-14-4-35,3-6 17,-2-2-33,1-6 7,1-4-17,1-6-40,0-6-120</inkml:trace>
  <inkml:trace contextRef="#ctx0" brushRef="#br0" timeOffset="35167">3001 965 162,'0'0'209,"0"0"-88,0 0 0,0 0-27,0 0-33,0 0-15,0 0-23,-15 24 12,3-6-27,-1 4 20,-1 0-28,-1 8 12,-3-2-12,3-2 2,-3 5 3,3-8-4,-1-1-2,5-3-8,-1-7-36,3-2-49,3-6-20,2 0-118</inkml:trace>
  <inkml:trace contextRef="#ctx0" brushRef="#br0" timeOffset="35491">2785 1001 140,'0'0'206,"0"0"-93,0 0-24,0 0-12,0 0-6,0 0-43,0 0 6,-4 0-20,4 0 19,8 10 3,6 6-2,1 2-4,4 0-11,-2 6 3,1-2-21,3 4 0,-4-4 9,1 1-17,-1-1 7,-1 1-18,-1 0-13,-1-5-8,-1 0-29,-2 2-65,-1-10-53,-8 0-64</inkml:trace>
  <inkml:trace contextRef="#ctx0" brushRef="#br0" timeOffset="36144">3319 867 28,'0'0'121,"0"0"-36,0 0-7,0 0 7,0 0-14,0 0-12,0 0 7,0-5-7,0 5 15,0 0-12,0 0 19,0 0-31,0 14-16,-4 4-33,-2 5 8,-1 7-9,1 2 1,0 8-2,2 0 11,2 8-20,2-6 18,0 2-18,0-7 10,0-7 0,4-6-14,8-2-15,-1-10-1,0-2-37,3-2-2,1-8-38,-4 0-23,0 0-98</inkml:trace>
  <inkml:trace contextRef="#ctx0" brushRef="#br0" timeOffset="36765">3685 983 54,'0'0'199,"0"0"-87,0 0-25,0 0-9,0 0-22,0 0-3,0 0-14,-23 0 2,15 0-27,-3 0 37,-1 0-20,-1 0-3,3 0-18,-4 0 4,5 0 4,0 0-18,2 4 3,0-2 5,1 2-15,2 0 14,-1 0-7,1 0 0,-1 2 0,0 2-1,3-4 0,2 6-6,0 2 8,0-2-8,0 2 14,0-2-16,0 0 4,0-2 3,0-4-14,0 0-4,0 0-4,0-2-11,0-2 22,0 0-10,0 0 21,0 0-31,2 0 27,-2 0-4,3 0 10,-1 0 0,0 0-1,1 0 1,1 0 0,1 0-8,1 0 15,1 0-16,-1 0 9,2 0 0,0 0 0,1 0-1,-3 0 1,4 0 0,-4 0-2,1 0 4,-3 0-7,4 0 11,-4 4-7,2 0 1,-1-4 0,-1 4 0,2 0 0,0 2 11,-2-2-3,-2 4 25,3 2-16,-3 4 15,0-1-21,-2 5 11,0 0-19,0 0 4,0-4 5,0-2-12,0 2 12,-7-4-11,-1 2 5,-2-2 0,1-2 5,-1-4-10,0 2 11,1-6-11,1 0-1,-2 0 0,2 0-20,-1-10 1,3-4-27,-2 2 4,6-2-48,2 0-35,0-3-87,0 8-55</inkml:trace>
  <inkml:trace contextRef="#ctx0" brushRef="#br0" timeOffset="37772">3790 899 103,'0'0'92,"0"0"3,0 0 18,0 0-22,0 0-9,0 0-32,0 0 15,-7 0-19,7 0 11,0 0-8,0 0 0,0 0-10,0 0-25,0 0 15,7 13-13,6 6 23,0 7-27,1 0 14,-1 10-20,-3 4 12,-6 10-16,-2 2-1,-2 7-1,0-5-10,-6 4-15,-10-8-33,-3-2-27,-4 2-46,2-15-18,3-7-96</inkml:trace>
  <inkml:trace contextRef="#ctx0" brushRef="#br0" timeOffset="41825">4063 1091 140,'0'0'120,"0"0"-28,0 0-15,0 0 5,0 0-37,0 0 4,0 0-6,-8-4-1,8 4-6,-2 0-16,2 0 9,0 0-29,0 0 18,0 0-17,0-2 10,0 2-11,0 0 12,0 0-12,4 0 0,16 0 16,3 0-3,5 0 14,6 0-18,2 0 7,-3 0-15,0 0 5,-4 0-6,-2 0 0,-5 2-7,-6 2-54,-5 4-31,-5 0-79,-3-2-120</inkml:trace>
  <inkml:trace contextRef="#ctx0" brushRef="#br0" timeOffset="42373">4106 1270 146,'0'0'174,"0"0"-64,0 0-16,0 0-26,0 0-35,0 0 13,0 0 0,40-18-23,-17 18 5,-2 0-27,6 0 12,0 0-6,-2 0-6,-1 0-1,-1 4-14,-1 6-76,-4-6-61,-7 0-145</inkml:trace>
  <inkml:trace contextRef="#ctx0" brushRef="#br0" timeOffset="42921">4570 983 205,'0'0'150,"0"0"-46,0 0-26,0 0-12,0 0 1,0 0-17,0 0-4,0-12-28,0 6-1,0 2-16,2 0 12,4-4-12,5 2-1,5-2 1,-1 2-1,1 2 3,2 0 4,-2 4 1,-1 0-7,-1 0 36,-3 8-5,-5 2 8,2 4-25,-8-2-4,0 2 2,0 4-12,0 4 12,-17 0-12,0 6 0,-1 6 6,-2-2-14,0 0 11,4 3-10,3-3 6,1-6-13,6-8 12,4 0-13,0-8 11,2-2 0,0 0-3,0-6 2,6 2 3,6-4-16,1 0-16,3 0 11,1 0-9,1 0-26,2-10-68,-2 2-67,-5 2-208</inkml:trace>
  <inkml:trace contextRef="#ctx0" brushRef="#br0" timeOffset="43553">4986 979 12,'0'0'151,"0"0"-56,0 0 6,0 0 8,0 0-4,0 0-37,0 0 13,0 0-12,0-4-4,-2 4-23,-5-4-2,1 4-1,-4-6-14,2 6-1,-1-4-24,0 4 2,0 0 11,0 0-13,3 0 1,-1 0-1,2 0 0,1 0 0,-1 0-1,1 0 3,2 0-8,0 0 12,2 0-12,0 4 0,0 2 6,0 2-10,0 6 10,0 0 0,0 2 0,0-2-1,0 4 2,0 0-7,0 4-14,0-4 13,0-4-18,0-2 15,-3-2-7,3-6 3,0-4 13,-2 0-4,2 0 4,0 0-11,0 0 11,0 0-22,0 0 11,0 0-15,0 0 10,0-4 8,5 0 1,1 2 7,1 2 2,2 0-10,-2 0 16,-1 0-15,3 0 16,-3 6-5,2 6-2,-4-2 1,0 4 8,-2 3-10,-2-3 15,0 4-15,0 0 22,0 0-16,0 4 14,0-4-4,-10 0-3,-2-2-6,1-6-1,2 0 3,-2-6-8,2 0 1,0-4-1,0 0-2,0 0-43,1-8-13,3-10-66,1 0-75,2 4-126</inkml:trace>
  <inkml:trace contextRef="#ctx0" brushRef="#br0" timeOffset="45077">5042 1282 49,'0'0'129,"0"0"-49,0 0-5,0 0-2,0 0-27,0 0 7,0 0-15,0 0 14,0 0-12,0 0-4,0 0-4,0 0-11,0 0 1,0 0-7,0 0 12,0 0-14,0 2 10,0 2-23,0 8 9,0 2-9,0 4 0,0 4 0,0-4 0,0 4-1,0-4-33,0 0-3,0-6-33,0-2-3,0-6-53,0 2-59</inkml:trace>
  <inkml:trace contextRef="#ctx0" brushRef="#br0" timeOffset="45625">5185 1310 49,'0'0'153,"0"0"-53,0 0-5,0 0 10,0 0-43,0 0-10,0 0-26,-2 0 13,-4 8 0,2-2-11,0 2 2,-3 6-24,3-2 17,0 6-23,-2 0 5,6 0-3,0 0-2,0-4 0,0 2 0,0-6-2,0 0 4,2-6-4,6 0 2,3-4 0,-3 0-3,4 0-3,-3-8 7,-1-2-2,2 0-8,-6-6-14,1 2 22,-5 0 1,0 2 0,0-2 0,0 0 0,0 0 0,-7-2 0,-3 6-52,2 2-50,1 4-113</inkml:trace>
  <inkml:trace contextRef="#ctx0" brushRef="#br0" timeOffset="51902">5368 778 165,'0'0'184,"0"0"-57,0 0-34,0 0-13,0 0-20,0 0-27,-6 0 9,6 0-9,0 0 17,0 0-25,0 0 15,0 0-19,0 0 2,0 0-12,0 0-10,0 0-1,0 0 6,0 0-13,0 0 10,0 0-9,0-4-20,2-2 17,14-2-2,3-2 9,2-6 1,4 2-7,4-4 6,2 0-12,0 0-2,3 0-11,1 0 26,-1 6-13,-1-7 14,0 6-11,2 0-6,-2 3 8,-2 2-8,0 2 16,0 6-8,-2 0 8,-3 0-2,1 0-3,-2 10 7,0 3-1,-5 1 0,-1-1 0,2 0-1,-4 1 2,3 0-2,-1-2 4,-2 2-9,-1 0 6,-1-6 0,-3 2-1,-1-2 1,-3-4 0,1 2-6,1-2 5,-4 0 2,3 0 1,-3 0-1,2-2-2,-2 6 0,-2-4-10,1 2-27,-1 2-1,-2-4-1,3 2-38,-2 2-33,-1-4-81</inkml:trace>
  <inkml:trace contextRef="#ctx0" brushRef="#br0" timeOffset="52863">6080 778 59,'0'0'62,"0"0"-10,0 0 15,0 0-11,0 0 12,0 0-11,0 0-3,44 22-17,-33-14-6,1-2 5,-1 2-18,0-4 8,3 2-20,-4-2 7,4-4-13,-3 0 7,-2 4-7,0-4 0,-2 0 2,-3 0-2,0 0 6,1 0-3,-1 0-6,0 0 6,-1 0-7,2 0 11,-1 0-8,-2 0 1,0 0-1,-2 4 0,3-4-10,-3 0-1,0 4-22,2-4 8,-2 0-23,0 0 11,0 0-31,0 0-9,0 0-11,0 0-18</inkml:trace>
  <inkml:trace contextRef="#ctx0" brushRef="#br0" timeOffset="53426">6293 684 110,'0'0'176,"0"0"-75,0 0 0,0 0-10,0 0-18,0 0 8,0 0-10,0-4 10,0 4-21,0 0-5,0 0-30,0 0 2,0 12-19,0 2 0,0 4 2,0 0-10,0 4 2,0 0 5,-2-4-14,-2 4 13,2-8-12,2 0-10,0-1-4,0-8-12,0-1-35,0-4-35,0 0-102,0 0-321</inkml:trace>
  <inkml:trace contextRef="#ctx0" brushRef="#br0" timeOffset="54590">5682 1135 160,'0'0'181,"0"0"-76,0 0-10,0 0 5,0 0-38,0 0-4,0 0-25,0 0 4,0 0-25,0 0-4,0 0-8,6 0 0,7 0-1,9 0 4,5 0-6,5 0 12,3 0-18,0 0 18,-1 0-15,-5 0 6,-2 0 0,-7 0-23,-7 0-52,-6 0-23,-5 4-71,-2 0-43</inkml:trace>
  <inkml:trace contextRef="#ctx0" brushRef="#br0" timeOffset="55086">5761 1252 54,'0'0'134,"0"0"-55,0 0-23,0 0 18,0 0-8,0 0 5,0 0-23,54 4-7,-34-4-3,2 4-37,3 2 14,1-2-14,3 0 1,0 0-1,9 0-2,-7-2-44,-8 2-153</inkml:trace>
  <inkml:trace contextRef="#ctx0" brushRef="#br0" timeOffset="59080">6336 716 7,'0'0'122,"0"0"-49,0 0-4,0 0-22,0 0 3,0 0-12,0 0 19,0 0-9,0 0 10,-2 0-14,0 0 1,0 0-3,0 0-10,-4 0 2,0 0-11,-3 0-2,1 0-20,-6 8 5,1 0-6,-5-2 0,0 6 0,0-2 0,2 0 0,3 2-9,2-4-19,4-2-24,0-2 8,3 0-39,2 0-16,0-4-66,2 0-94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21:03.5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0 71,'0'0'92,"0"0"5,0 0-16,0 0 1,0 0-37,0 0-4,0 0-6,0 0-2,0 0-2,0 0-14,0 0 15,0 0-19,0 0 13,0 0-13,0 0 8,0 0-8,0 0 0,0 0 2,0 0-14,0 6 13,0 2-12,0 2 4,0 2-6,0 6 14,0 0-13,0 0-1,0 4 1,0 0-1,-2-4 0,2 0 0,-2 0-9,2-4-53,-2-2-13,2-6-79,0-2-129</inkml:trace>
  <inkml:trace contextRef="#ctx0" brushRef="#br0" timeOffset="706">198 14 20,'0'0'122,"0"0"-59,0 0-4,0 0-8,0 0-1,0 0 11,0 0-2,0 0 9,0-4-22,0 4 9,-2 0-28,-3 0 9,1 0-20,-3 0-1,1 8-8,-1-2-7,-1 2 10,0 0-9,0 2 5,-1 2-3,3-2-6,-3 4 10,2-2-8,0 2 1,3 0-1,2 4 1,2-6 0,0 2-7,0 0 13,0-2-13,0 2 11,0-4-10,8 2 6,0-6-1,0-2 1,1-4-7,0 0 7,-1 0-17,2 0 16,-2 0-13,-1-10 14,-3 2-12,-2-2 11,1 2 2,-3-2-1,0 2 5,0 0-4,0 2 10,-9 2-10,-2 0-2,-1 4 0,2 0 1,-1 0-26,-4 4-35,1 10-105,1-6-171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21:16.6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0 198,'0'0'177,"0"0"-69,0 0-30,0 0 5,0 0-39,0 0 3,0 0-17,-3 0 19,3 0-7,0 0-10,0 0 5,0 0-27,0 0 0,0 0-2,0 0-16,0 0 7,0 0-44,0 0-66,0 0-64,0 0-105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22:25.0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23 93,'0'0'82,"0"0"-17,0 0 2,0 0-28,0 0-21,0 0-6,0 0-11,0 0 5,0 0-5,0 0-1,0 4 0,0-3 15,0 4-8,0-1 12,0 0-3,0 2-16,0-2 6,4 0 0,6 4 0,9-4-5,0-2 7,6-2-7,4 0 15,4 0-7,5 0-9,-1 0 6,4 0 0,1 0-6,0 0 2,-1 0-4,-1 0 5,-5 0-6,-1 4-1,-8 4 3,-1 1-7,-7-3-26,0 6 3,-4-6-20,1 2 21,-1-2-35,-2 2 7,-1-8-5,3 4 9,-1-4 31,-1 0 3,-6 0-44</inkml:trace>
  <inkml:trace contextRef="#ctx0" brushRef="#br0" timeOffset="570">592 0 36,'0'0'62,"0"0"-36,0 0-10,0 0-16,0 0 0,0 0-1,0 0 1,2-4 20,4 16 19,1-2 21,-1 5-31,4-1-3,-4 2-25,1-2 27,1 0-13,0 3 4,-2-3-18,1-4 6,-5 2-1,0-6-4,-2 3 9,0 1-4,0 2 10,0-2-16,0-2 9,-8 6-10,-1-1 5,-1-3-5,-1 8-32,3-6-37,-2-2-114</inkml:trace>
  <inkml:trace contextRef="#ctx0" brushRef="#br0" timeOffset="1487">658 195 212,'0'0'160,"0"0"-69,0 0 15,0 0-46,0 0 1,0 0-27,0 0-10,-60 59 0,49-45-15,0-6 9,2 3-16,0-4-4,2 2 2,3-3-29,1 2-98,3-4-146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21:14.4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0 88,'0'0'55,"0"0"-6,0 0 33,0 0-8,0 0 11,0 0-4,0 0 4,0 0-23,0 0-26,0 0-13,0 0-13,0 0 5,0 0-15,0 0 5,0 0 3,0 0-16,0 0 8,2 0-41,1 0-56,1 0-98</inkml:trace>
  <inkml:trace contextRef="#ctx0" brushRef="#br0" timeOffset="2856">102 142 110,'0'0'193,"0"0"-85,0 0-18,0 0-7,0 0-2,0 0-32,0 0 8,0 0-14,0 0 13,0 4-12,0 2 19,0 2-6,0 2-14,2 2-5,1 2-24,-3 0 7,0 3-20,0 1 0,0 0 6,-3 4-14,-12 4-1,-16 6-52,2-10-65,0 0-103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1:21:54.9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92 32,'0'0'55,"0"0"-12,0 0 13,0 0-7,0 0-31,0 0 2,0 0-14,0 0 18,0-4-9,0 4 18,0 0-16,0 0 21,0 0-4,0 0 2,0 0 3,0 0-19,0 0 9,0 0-28,0 0 18,0 0-19,0-2 26,0-2-9,0 4 6,0-4-4,0 0-9,0 4 4,0-6-13,0 2 1,0 0 8,0-4-20,4 4 20,0-2-11,1-2 1,-1 4-1,3-2 1,0-2 0,1 4-7,-1 0 19,3 4-12,-4 0 2,3-2 6,-1 2-7,0-4 7,0 4-3,1 0-4,-2 0-2,0 0 7,-3 0-8,1 0 4,-1 0-4,0 6 8,-2 2-6,0 0 0,-2-2 0,0 6-1,0-2 2,0 2 1,0-2-1,-4 4-2,-4-2 8,-1-2-8,2-2 1,0 2 0,3-6 1,-1 0-1,3 0 0,0-4 4,2 4-10,0-2 12,0-2-12,0 0 7,0 0-2,0 0-1,0 0-12,0 0 5,0 0 6,4 0-3,3 0 1,-1 0 3,2 0 2,-2 0-6,1 0 4,-1 8 2,2 3 0,-4-4 1,0 5-1,-2-2 10,-2 2-18,0-2 16,0 4 5,0 4-4,0-2 11,-8-2-5,-2-4-4,-1-2 2,3 2-12,-4-2 6,-1-4 0,-1 0-11,1-4 4,-1 0-9,1 0-25,3 0-14,-2-8-14,3 0-52,5-2-90</inkml:trace>
  <inkml:trace contextRef="#ctx0" brushRef="#br0" timeOffset="7876">231 128 78,'0'0'49,"0"0"-11,0 0 15,0 0-21,0 0 14,0 0-7,-5 0 13,5 0-9,0 0-4,-3 0 6,3 0-11,0 0 5,0 0-23,0 0 10,0 0-13,0 0 13,0 0-13,0 0-1,0 0-2,0 0-10,0 0 4,0 0 5,0 0-16,0-2 17,0-6-9,0 0 6,0-2-5,0 2-2,3-2-1,2-2 1,1 6 0,1-2-8,-1 0 18,1 2-19,2 2 12,-2 0-6,1 4 3,2 0-1,-1 0 0,1 0-5,2 4 5,-3 6-7,-1-2 7,-3 4-12,2-2 12,-5 4 2,3 1-1,-3-4 0,0-1 0,-2 2 0,0 2 0,0-2 0,0 2 1,0 0-2,0 0 8,0 2-8,0-2 1,-2 0 0,-2 0 0,-4-2 0,-1-6 0,3 2 7,2 0-8,-1-4 7,3-2-6,2 2 1,-2-4-1,-1 4 7,1 3-7,2-4 1,0 5 0,0-4-2,0 6 5,0-2-11,0 2 13,0-2-8,0 0 3,7-2-2,0 2 1,3-1 0,2-6-1,3 1 2,4-2-2,-2 0 2,3 0-2,3-6-47,-6-2-81,-7 0-200</inkml:trace>
  <inkml:trace contextRef="#ctx0" brushRef="#br0" timeOffset="14370">601 60 13,'0'0'97,"0"0"-34,0 0-22,0 0 32,0 0-12,0 0-6,0 0 5,0 0-2,0 0 7,0 0-23,0 0 7,0 0-26,0 0 14,0 0-19,0 0 2,0 0-10,0 0-1,0 0 5,0 0-13,0 0 15,0 0-14,0 0-4,0 0 7,0 0-6,0 0 1,0 0-1,0 0 0,0 0-9,6 0 9,6-4 1,1 0-7,0 0 1,3-2 4,-1 2-2,1 0 3,-3 0 1,1 4 0,-3 0 0,-5 0-5,2 0 4,-4 0 2,-2 12-8,-2 2 16,0 0-11,0 4 2,0 4 0,-8-4 1,-2 0 0,1-2-1,1-6 8,0 2-16,4-6 16,2-2-10,0-4 2,-1 0 0,3 0 0,0 0-1,0 0 1,0 0-21,0 0-5,0 0-26,0 0 32,9 0 4,1 0 16,3 0-7,-2 0 7,2 0 0,0 0 0,-1 0 0,-3 8 1,-3-2-3,-2 2 4,2 6 6,-6-2-8,0 2 6,0-4-4,0 6 6,0-2-1,-10-4-7,-1 6 20,-5-6-19,1 4 17,-1-6-18,1 2 14,1-2-12,1-1 8,2-4-9,2-3-1,0 0 0,3 0-4,1 0-13,0 0-53,3 0-9,2-6-52,0-2-44,0 1-28</inkml:trace>
  <inkml:trace contextRef="#ctx0" brushRef="#br0" timeOffset="15586">1043 2 33,'0'0'132,"0"0"-31,0 0-26,0 0 10,0 0-17,0 0-22,0 0 4,0 0-17,-6 0 8,0 0-12,-1 0 5,-1 6-24,-2-2 9,4-4-10,-3 4-8,0-4 6,2 0-5,0 4-4,3-4 9,0 0-16,2 0 19,-1 0-16,1 0 8,2 4-2,-2-2 0,2 0-1,-2 0 1,2 2-4,0 4-2,0 2 11,0-2-13,0 6 14,0 0-7,0 2 1,0-2-1,0 0 1,0 0 0,0 2-1,0-6 2,0-2-8,0 2 7,0-2 0,0-1-26,0-4 14,0-3 2,0 4-19,0-4 9,0 0-6,0 0 14,4 0-14,1 0 0,1 0-4,3 0 19,0 0-2,0 0 7,2 0 6,-2 0-5,2 0 3,-2 8 4,0-2-4,-2-2 11,-3 4-6,0-2-3,-1 2 25,-1 3-1,-2-4-4,0 5 6,0 2-11,0 0 9,0 4-18,-9-2 20,-5-2-23,1-4 14,0 2-17,-1-6 1,1 2-1,4-8-27,-2 0-32,2-8-148</inkml:trace>
  <inkml:trace contextRef="#ctx0" brushRef="#br0" timeOffset="24152">1182 162 155,'0'0'121,"0"0"-35,0 0 11,0 0-26,0 0 1,0 0-20,0-4 7,0 4-4,0 0-9,0 0 3,0 0-16,0 0 16,0 0-31,0 0 4,0 0-21,0 0 5,0 0-6,0 0-7,0 0 6,14 0-6,4 0-2,6-4 18,5 0-18,5 0 2,-3-2-3,0-2-31,-2 2 2,-2-2-10,-7 4-14,-1 0-4,-7 2-28,-3 2-25,-7 0-82</inkml:trace>
  <inkml:trace contextRef="#ctx0" brushRef="#br0" timeOffset="24783">1292 230 134,'0'0'104,"0"0"-32,0 0 9,0 0-12,0 0-25,0 0 0,0 0-8,-6 0 16,6 0-24,0 0 12,0 0-15,0 0 12,-3 0-14,3 0-8,0 0-2,-2 0-13,0 0 4,-1 0 5,1 0-16,2 0 15,0 0-9,0 0 1,-2 0 0,2 0 1,0 0-1,0 0 0,0 0 6,0 0-1,0 0-3,0 0-2,0 0 0,0 0 0,14 4 1,1 0-1,5 0 5,3-4-4,1 0-2,-2 0-6,0 0 6,1 0-24,-6-4-1,1 4-32,-2-4-1,0-4-23,-6 5-57,0-4-109</inkml:trace>
  <inkml:trace contextRef="#ctx0" brushRef="#br0" timeOffset="25668">1751 30 65,'0'0'199,"0"0"-95,0 0-3,0 0-26,0 0-6,0 0-14,0 0-1,0 0 3,0 0-18,0 0 9,0 4-26,0 4 15,0 10-12,-9 8 11,-1 6-17,-4 4-3,-1 4-5,-4 4-11,4 0 2,-3-2 6,5-5-15,-1-8 9,6-7-4,1 0-32,2-8-29,3-2-38,-1-10-18,3 2-35,0-4-123</inkml:trace>
  <inkml:trace contextRef="#ctx0" brushRef="#br0" timeOffset="26103">1707 52 170,'0'0'114,"0"0"-49,0 0 22,0 0-35,0 0-9,0 0-10,0 0 35,17 26-7,-7-8-19,-2 8-2,1 2-18,1 2 11,-4 2-23,3 4 6,-3-3-15,2-4-2,-4-3-10,0 0-4,1-6-6,-5-1-15,2-8-6,-2-1-26,0-6-4,0-4-58,0 0-48</inkml:trace>
  <inkml:trace contextRef="#ctx0" brushRef="#br0" timeOffset="26478">1633 281 228,'0'0'134,"0"0"-47,0 0-25,0 0-4,0 0-50,0 0 10,0 0 2,25 0 3,-9 1-3,1 1-13,1 2 2,-3 0-3,1-4-9,-1 0 3,-1 0-32,1 0-72,-3 0-69,-5 0-166</inkml:trace>
  <inkml:trace contextRef="#ctx0" brushRef="#br0" timeOffset="26886">2089 128 103,'0'0'204,"0"0"-95,0 0-4,0 0-20,0 0-11,0 0-9,0 0-13,0 0 14,-8 4-27,-3 10-3,-2 6-17,-5 4 16,0 2-34,1 6 9,1-2-3,0-2-7,5 2 0,-2-4 1,4-6-2,0-1-16,2-8-25,3-1-46,-1-6-29,1 0-42,-1-4-105</inkml:trace>
  <inkml:trace contextRef="#ctx0" brushRef="#br0" timeOffset="27223">1848 146 9,'0'0'189,"0"0"-90,0 0-9,0 0-11,0 0 6,0 0-50,0 0 1,57 120-20,-39-90-2,2-5-8,0-3-6,7-7 0,-9-5-88,-3-6-166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9:40.14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202 102 140,'0'0'225,"0"0"-112,0 0-14,0 0 7,0 0-21,0 0-51,0 0 5,0-30-11,0 28 28,-2 2-34,-2 0 2,-3 0-12,0 0 4,-2 2-8,-1 14-7,-2 6-2,3 6 13,0-2-24,1 6 21,0 2-9,2 2 0,-1-8 14,3 2-14,-2-2 0,1-6-1,-2-4-70,0-6-26,3-6-101,-2-2-198</inkml:trace>
  <inkml:trace contextRef="#ctx0" brushRef="#br0" timeOffset="350">0 248 186,'0'0'165,"0"0"-44,0 0-43,0 0 1,0 0-44,0 0-15,115 6-14,-88-6-6,9 0 0,-5-4-78,-9-2-96</inkml:trace>
  <inkml:trace contextRef="#ctx0" brushRef="#br0" timeOffset="555">287 190 166,'0'0'214,"0"0"-83,0 0-29,0 0-22,0 0-51,0 0-1,0 0-28,7 82 9,-3-78-7,0 0 9,3-4-1,2 0 2,0 0-2,4 0-4,3-12-12,-1-2 4,3 0 1,-3-4-59,2 0-31,-7 4-73,-3 6-22</inkml:trace>
  <inkml:trace contextRef="#ctx0" brushRef="#br0" timeOffset="846">475 236 162,'0'0'96,"0"0"-36,0 0 32,0 0-19,0 0 8,0 0-32,0 0 0,63-4-21,-49-2 8,-6-2-19,-1 0-2,-3 2 3,-1-6-6,-3 2-3,0 2-8,0 2-2,0 2 10,-3 0-12,-5 4 4,-1 0-1,-2 0 0,-3 4 0,3 10 0,0 4 0,2 0 1,3-2 11,6 2-14,0-4 4,0-4 15,0 2-5,0-2 8,6-2-7,3-4-13,5-2 0,-1-2 1,3 0-2,5 0-57,-3-6-81,-7-2-191</inkml:trace>
  <inkml:trace contextRef="#ctx0" brushRef="#br0" timeOffset="1297">512 88 218,'4'-8'265,"3"-2"-161,1 2-56,4-6-15,3 0-18,10 2-15,-6-2-78,0 6-211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23:08.2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0 140,'0'0'185,"0"0"-102,0 0 30,0 0-26,0 0-15,0 0-33,0 0 18,0 0-36,0 0-2,0 0-19,0 0 0,0 0 0,0 0-18,0 0-48,0 0-93,0 0-124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22:36.58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2034 692 93,'0'0'56,"0"0"-13,0 0 8,0 0-8,0 0-20,0-2-23,2 2-25,2 0 24,-2 0 1,-2 0 28,2 0-7,-2 0 13,0 0 22,0 0-7,0 0 3,0 0-7,0 0 17,0 0-23,0 0 8,0 0-15,0 0 17,0 0-14,0 0-5,0 0 0,0 0-11,0 0 17,0 0-24,0 0 21,0 0-21,0 0 21,0 0-23,0 0 16,0 0-11,0 0-4,0 0 12,0 0-14,0 6 18,-6 0-25,-3 4 12,-5 4-12,1 0 18,-3 6-19,1 0 7,-5 6 2,-1 2-10,-3 4 1,2 2 11,-3-3-22,5 1 24,0-2-24,5-2 20,3-6-17,1-3 7,5 2 0,-1-7 0,5-2 2,-1-2-10,1-6 19,2 0-24,0-4 6,0 0-13,0 0-38,0 0-7,0 0-12,0-8-12,0-4-64,0-2-103</inkml:trace>
  <inkml:trace contextRef="#ctx0" brushRef="#br0" timeOffset="1023">2005 748 72,'0'0'51,"0"0"-6,0 0 22,0 0-25,0 0 16,0 0-2,0 0 5,0-8-21,0 8 3,0 0-4,0 0-16,0 0 15,0 0-19,0 0 15,0-2-13,0 2 23,0 0-16,0 0 9,0 0-8,0 0-9,0 0 5,0 0-16,0 0 1,0 0-2,0 0-8,0 0 6,0 0-7,0 0 2,0 0-1,0 0 1,0 0-1,0 0 15,0 0-14,0 0 33,0 0-32,0 0 9,0 6-11,0 2 16,2 6-9,2-2-6,3 6 18,-1 2-19,4 6 27,-4-4-27,3 6 20,0-2-20,0 0 11,0-2-11,-1-2 0,2-1 0,-4-3 0,1-3 0,-1 2 8,0-7-14,-4 2 15,0-8-11,0 0 4,-2 2 3,0-6-5,0 0-1,0 0 1,0 0-14,0 0 14,0 0-28,0 0 15,0 0-27,0 0 11,0 0-14,0 0-18,0 0-21,0 0-29,0-4-19,0-2-133</inkml:trace>
  <inkml:trace contextRef="#ctx0" brushRef="#br0" timeOffset="2029">1868 975 58,'0'0'166,"0"0"-62,0 0-22,0 0 7,0 0-34,0 0-14,0 0 9,0-4 5,0 4 4,0-3-21,2 3 5,3 0-30,2-1 20,2 1-17,-1 0 20,6 0-10,1 0 3,1 0 4,2 0-17,0 0 5,2 0-20,-2-3 15,0 2-14,-3 1-4,-1 0 4,-6 0-2,-1 0 0,-3 0-5,-4 0-2,0 0-32,0 0 5,0 0-48,0 5-90,0-1-141</inkml:trace>
  <inkml:trace contextRef="#ctx0" brushRef="#br0" timeOffset="2906">2430 766 205,'0'0'205,"0"0"-116,0 0 24,0 0-28,0 0-19,0 0-37,0 0 23,2 0-14,-2 0 4,0 0-9,0 0 5,0 0 6,0 0-15,0 0 22,0 0-11,-2 0 17,-8 12-56,-7 2 9,-2 8-2,-3 2-9,-1 4 1,-2 6 0,-2-2-9,4 3 18,-2 1-19,5-8 23,1-2-26,9-4 23,1-4-16,5-10 6,-2 0-1,4-2-1,2-6-20,0 0-7,0 0-45,0 0 13,0 0-21,0 0 14,0-12-69,0 2-55,0-2-157</inkml:trace>
  <inkml:trace contextRef="#ctx0" brushRef="#br0" timeOffset="3539">2237 798 67,'0'0'181,"0"0"-96,0 0 18,0 0-15,0 0-4,0 0-22,0 0 16,0 0-5,0 0-18,0 0 4,0 0-28,0 0 11,0 0-24,0 0 14,0 0-19,0 0 19,0 0-20,0 0 14,0 0 0,0 0-15,0 0 20,0 0-24,0 0 25,0 0-31,0 0 29,0 0-18,0 0 5,0 0-5,0 0-4,0 0 11,0 0-17,0 0 15,0 0-14,0 0-2,0 0 10,0 0-22,0 0 11,0 0-7,2 10 6,4 10 1,3 4-6,3 6 19,-1-2-23,3 6 20,-2-6-17,-1 3 15,3-3-9,-3-2 1,1-4 0,-4 0 0,1-8-2,-5-2 1,1-6-32,-2-2 27,-3 0-46,0-4 10,0 0-32,0 0-11,0-4-43,0-8-116,-6 2-109</inkml:trace>
  <inkml:trace contextRef="#ctx0" brushRef="#br0" timeOffset="5137">1598 593 107,'0'0'144,"0"0"-69,0 0 33,0 0-12,0 0-8,0 0-15,0 0 18,0 0-7,0 0-23,0 0-4,0 0-18,0 0 6,0 0-32,0 0 15,0 0-27,0 0 14,0 0-13,0 0 15,0 0 0,0 0-5,0 0 14,0 0-26,0 0 19,0 0-9,0 0 10,0 0-19,0 0 19,0 0-19,0 0 0,0 0-1,0 0 7,0 13-18,0 5 25,-2 8-23,0 2 22,-6 8-23,4 2 12,0 6-2,-3 2 1,1 0-1,2 1 0,-2-1 11,2-6-24,2 0 26,2-10-26,-2-2 22,2-4-18,0-4 6,0-2-21,0-4 11,0-8-24,0 2 20,0-6-26,0 4 24,0-6-14,0 0 17,0 0-9,0 0 16,0 0 7,0 0-14,0 0 9,-2 0-14,2 0 20,0 4-22,0-4 11,0 0-17,0 0 16,0 0-14,0 0-18,0 0-32,0-4-63,-3-8-92</inkml:trace>
  <inkml:trace contextRef="#ctx0" brushRef="#br0" timeOffset="6323">1596 583 33,'0'0'78,"0"0"-32,0 0 1,0 0 6,0 0 8,0 0-17,0 0 4,9-1-32,-7 1 10,0 0-2,2 0 9,-2 0-17,2 0 0,0 0 19,-2 0-12,0 0 13,3 0-27,-3 0 21,2 0-29,0 0 19,4 0-19,-4 0 8,3 0 2,1 0-5,2 0 13,-2 0-19,5 0 20,1 0-18,-1 0 13,1 0-15,1 0 11,4 0-10,-2 0 1,3 0 1,3 0 5,-3 0-8,0 0 6,0 0-7,-2 0 2,-1 0-1,4 0 0,-4 0 1,1 0 0,1 0-1,-4 0 0,3 0 7,-1 0-16,-1 0 18,-3 0-16,3 0 8,-3 0-1,1 0 2,1 0-2,6 0 0,-1 0 2,5 0-4,-2 0 8,8 0-10,-6 0 13,4 1-15,-2-1 6,-2 5 0,-2-5 0,-3 0 0,-5 0 0,-1 0 8,-3 0-16,-3 0 16,2 0-16,-1 0 14,-1 0-7,4 0 1,3 0 0,3 0 8,4 0-8,3 0 1,1 0 9,1 0-5,0 0-4,-4 0 3,-6 0-4,-1 0 0,-3 0 0,-3 0 0,-4 0 0,-2 0 1,1 0-2,-3 0 7,0 0-8,0 0 4,1 0-2,2 0 0,-1 0 1,0 0 9,1 1-10,-1-1 11,0 0-9,2 0 1,-2 3 8,0-3-19,3 1 15,-1-1-7,2 0 0,-2 3 0,1-3 0,-3 0 6,0 0-15,-2 0 18,1 0-17,-3 0 17,0 0-10,3 0 2,-3 0 5,0 0 1,0 0-7,0 0 12,0 0-5,0 0-7,0 0 7,0 0-4,0 0-3,0 0 0,0 0-35,0 0-51,-3 0-83,-8 0-383</inkml:trace>
  <inkml:trace contextRef="#ctx0" brushRef="#br0" timeOffset="16849">31 551 51,'0'0'49,"0"0"16,0 0 18,0 0-39,0 0 0,0 0 8,0 0 6,0 0-18,0 0-9,0 0 13,0 0-21,0 0 8,0 0-21,0 0 30,0 0-17,0 0 15,0 0-12,0 0-9,0 0 2,0 0-18,0 0 12,0 0-7,0 0 7,0 2-12,0 10 27,0-2-21,0 4 7,-2 7-1,0-3-12,-5 4 3,3 0 5,0 0-15,-4 0 15,6-4-17,2-4 8,-2-4-14,2-2-24,0-2-28,0-2-31,0 0-57,0 0-68</inkml:trace>
  <inkml:trace contextRef="#ctx0" brushRef="#br0" timeOffset="17391">56 525 45,'0'0'130,"0"0"-57,0 0-29,0 0 10,0 0-19,0 0-6,0 0 7,51-26 1,-40 22 7,1 0-20,-1 4 12,-3 0-18,4 0 15,-3 0-20,1 0 10,-2 0-7,0 0-5,-1 0 4,-1 6-15,-3 0 24,-3 2-6,0 2 32,0 0-17,0 1 5,-9 0-31,-2 1 0,-3-2 1,1 3-7,-1-5-2,1-3 8,-1 4-20,2-8 12,-1 3 0,-1-1-29,3-2-4,-1-1-26,3 0-17,1 0-9,1 0-53,2 0-11,1 0-82</inkml:trace>
  <inkml:trace contextRef="#ctx0" brushRef="#br0" timeOffset="18065">78 619 78,'0'0'205,"0"0"-113,0 0-8,0 0-28,0 0-15,0 0-40,0 0 12,13 0 14,-8 10-5,2 3 9,-3-1-19,1 2 9,-1-4-20,-2 2 9,0 0-9,0-2-2,0 4-23,-2-6-58,0 2-73,0-6-191</inkml:trace>
  <inkml:trace contextRef="#ctx0" brushRef="#br0" timeOffset="18727">209 710 42,'0'0'143,"0"0"-70,0 0-15,0 0 19,0 0-46,0 0-2,0 0-13,0 0 13,0 0-10,6 0 12,-2 0 3,0 0-16,3 0 5,1 0-17,2 0 17,-1 0-23,-3-2 14,4-2-14,-4 0 7,-1-2-7,-1 2 1,0 0-1,-4-4 6,0 2-12,0 2 13,0-4-14,0-1 8,-2 4-2,-7 1 1,-2 0 0,0 4 0,0 0-5,-3 0 3,3 0 4,0 12-8,0-2 16,4 4-17,1 2 8,4 2-2,2-4 2,0 0-1,0-2 0,2-2-1,11-2-5,1-4-1,1-2-14,3-2-59,-5 0-25,1 0-146</inkml:trace>
  <inkml:trace contextRef="#ctx0" brushRef="#br0" timeOffset="19433">404 651 176,'0'0'124,"0"0"-63,0 0 18,0 0-44,0 0-2,0 0-20,0 0 23,-31 0 0,24 0-24,3 3 11,-1 3-22,0 2 25,1 2-26,2 2 13,2-4-12,0 2 7,0-2-7,0 2 0,0-6 1,0 2 5,6-4-14,2 0 14,-2-2-17,1 0 16,1 0-14,0 0 8,-2-10 0,-1 0-1,-1 0-5,-2 0 5,-2 0 2,0 2-8,0 2 14,0 2-5,0 1-2,0 3 0,0 0 0,0 0 0,0 0 2,0 0-1,0 11 1,0-1 5,0 4-11,0-2 11,0 2-3,0 0-3,0-2 14,-4 2 3,-1 4-10,1-4 6,-3 2-13,-2 0 18,0 0-18,1 0 41,-2-4-30,2 0-11,1-6-1,0-2-19,2-4-12,1 0-68,0 0-121</inkml:trace>
  <inkml:trace contextRef="#ctx0" brushRef="#br0" timeOffset="20739">616 704 136,'0'0'68,"0"0"14,0 0-7,0 0-13,0 0-19,0 0-11,0 0 11,-20 0-17,18 0 10,-3 4-34,1 2 19,1 2-21,-1 0 10,2 2-4,0 0 3,0 0 2,2-2-10,0 0 5,0 0 1,0 0-14,0-2 12,0-2-12,4 0 8,2-2-1,1-2 0,0 0-1,-2 0 1,1 0-14,1 0 13,-3-2-21,1-6 21,0 0 0,-3 2 1,-2-6 0,0 6 0,0-6 0,0 2 1,0 0 0,0 2 6,0 0-14,-5 2 12,0 2-15,-1 0-11,1 4-62,-1 0-127</inkml:trace>
  <inkml:trace contextRef="#ctx0" brushRef="#br0" timeOffset="21663">614 610 140,'0'0'180,"0"0"-126,0 0 6,0 0-3,0 0-37,0 0 13,0 0-13,6-4 16,-1-1-35,0-3 12,-1 3-13,0-5 0,3-3-19,-1 1-82,2 1-135</inkml:trace>
  <inkml:trace contextRef="#ctx0" brushRef="#br0" timeOffset="22759">852 561 42,'0'0'140,"0"0"-65,0 0-17,0 0 27,0 0-32,0 0 2,0 0-23,0 0 8,0 0-10,0 3-2,0 8 18,0 2-17,-2 5 13,-2 4-31,-3 1 11,1 6-22,-4 3 9,4 0-8,-1-4-1,3 0-2,2-4-56,2-6-20,0-4-38,0-4-14,0-6-66</inkml:trace>
  <inkml:trace contextRef="#ctx0" brushRef="#br0" timeOffset="23133">846 606 80,'0'0'144,"0"0"-101,0 0 25,0 0-10,0 0-11,0 0-37,0 0 23,6-2-2,-4 2 11,4 7-5,0 4-24,1 0 13,-1 6-14,-2-3 22,4 4-24,-4 2 15,1-2-24,-3-2 12,2-2-11,-2-4-2,0-2 5,0-2-4,-2-2-2,4-4-4,-4 0 4,2 0-18,0 0-3,4 0-8,-1-10 23,1-6 5,4-2-16,-4-4 10,3 0-3,-1 1 4,0 3 14,1 5-13,-3 3 8,-2 4-2,-1 3 0,-3 2 0,2 1 0,-2 0 3,0 0-6,3 0 6,-3 14 19,0 4-11,0 0 11,0 4-9,0-2 1,0 2 1,0-4-15,0 0 0,0-2 7,0-6-15,0-2-4,0-2-31,-3-2-58,1-4-78</inkml:trace>
  <inkml:trace contextRef="#ctx0" brushRef="#br0" timeOffset="23854">1047 726 75,'0'0'46,"0"0"11,0 0-13,0 0-8,0 0-5,0 0-15,0 0 11,40-10-26,-35 6 13,-1 0-13,-2-2 6,-2 0-5,0 0-2,0 2 1,0-6 5,0 3 9,0 6-5,-2-3 7,-5 4-10,-2 0-4,1 0-1,-1 5-3,-1 12 2,4-1-1,-1 2 0,5 2 0,0-2-2,2 0 3,0-6-2,0 0-11,6-4 10,7-4-37,-3-2-47,-1-2-83</inkml:trace>
  <inkml:trace contextRef="#ctx0" brushRef="#br0" timeOffset="24395">1172 654 155,'0'0'86,"0"0"-53,0 0 11,0 0-1,0 0-23,0 0 19,0 0-7,0 18 17,0-4-29,0-2 10,0 4-21,0 0 5,-3 2-2,-1 0-11,2-4-1,-2-2 7,1-2-11,1-2 11,2-4-11,-2-2 5,2-2-2,0 0-14,0 0-26,0 0-25,0-6 15,0-6 37,0-2-8,0-2 2,4 0-30,3 0 21,-1 0 6,1 0 7,2 4 7,0 6 9,-2-4 1,2 6 0,-2 1 25,-3 3-14,2 0 31,-1 0-17,-1 0 58,1 9-48,0 3-6,-5 0-4,2-2-2,-2 4 11,0-8-25,0 2 19,0-4-26,0 0 11,0-4-14,0 0 0,0 0 0,0 0-35,0 0 2,2-14-19,4 0 46,-1-2-1,2 2 1,0 4 6,-3 4 0,0 1 0,1 5-7,-3 0 7,-2 0 11,0 9 16,0 3-17,0 6 2,0-6-12,0 2-22,0 0-24,0-10-248</inkml:trace>
  <inkml:trace contextRef="#ctx0" brushRef="#br0" timeOffset="25911">176 1075 146,'0'0'141,"0"0"-86,0 0 9,0 0-10,0 0-26,0 0 45,0 0-60,-71 0 5,59 8-18,-1 2 16,3 2-14,0 2 10,3 4-7,5-6-4,0 4 4,2-4-2,0-2 4,0-2-7,7-4 41,4-2-39,2-2 8,0 0-1,3 0-2,-1-12 1,2 0-7,-5-6-2,0 0 13,-3 0-18,-3-4 6,0 0-2,-4-2-11,-2 2 13,0-3-2,0 6 4,0 1-5,0 4 6,0 3-9,0 5 13,0 6-14,0 0 7,0 0 0,0 0-12,0 6 6,0 15 5,0 1 2,0 6-4,0 2 10,0 2-11,0-4 5,0 2-2,0-4-38,0-2-49,4-6-84,0-6-152</inkml:trace>
  <inkml:trace contextRef="#ctx0" brushRef="#br0" timeOffset="26505">292 1119 121,'0'0'217,"0"0"-115,0 0-38,0 0-12,0 0-24,0 0-27,0 0 18,12 0-17,-6 0 29,1 0-22,1 0 16,2 0-14,-1 0 8,2 0-13,-2-8-6,-2 0 7,-1-2-5,-4 2-4,-2-2-4,0 2 5,0 2-9,0 0 4,-8 4-7,-3 2 1,-1 0 11,1 0-8,-1 8 8,2 6 2,3 4-7,1 4 5,3 0 1,3 0 0,0-4 0,0-6 0,5 0-3,8-2 2,12-8-13,-3-2-51,-5 0-127</inkml:trace>
  <inkml:trace contextRef="#ctx0" brushRef="#br0" timeOffset="27579">719 990 170,'0'0'192,"0"0"-114,0 0-26,0 0-6,0 0-30,0 0 4,0 0-4,-52 13 12,44-5-20,-4 2 10,3 4-17,-1 2 11,2 2-6,4 0-5,2 0-2,2 0 9,0-4-10,0-6 9,2 0 1,10-2-8,0-2 19,5-4-14,-2 0-5,3 0 0,-5-10-24,3-2 13,-5-4-16,-5 0 17,-1-2-12,-2 0 22,-3-2-1,0 2 1,0 4 0,-8-4 0,0 5 14,-3 8-14,1-4 6,1 8-4,-1 1-4,-2 0-58,1 6-74,3 3-142</inkml:trace>
  <inkml:trace contextRef="#ctx0" brushRef="#br0" timeOffset="28217">686 1187 95,'0'0'156,"0"0"-84,0 0-5,0 0-10,0 0-3,0 0-28,0 0 1,-63 2 21,54 8-32,0-2 7,2 6-23,0 0 15,5 2-14,0 0 22,2 0-13,0-2 19,0-5-18,0 0 2,9-5 5,0-2-10,4-2 1,-1 0-3,3 0-4,-1-2 0,-1-7-4,-2-4 2,0-5-6,-4 0-1,-5-4-7,0 0 13,-2 0-27,0 4 18,0 0-22,0 4-4,-4 0-56,-1 6-57,1 4-227</inkml:trace>
  <inkml:trace contextRef="#ctx0" brushRef="#br0" timeOffset="29591">920 954 5,'0'0'116,"0"0"-49,0 0-18,0 0 27,0 0 1,0 0-7,0 0-3,0-1-18,0 1-2,0 0-18,0 0 12,0 0-30,0 0 22,0 0-25,0 0 8,0 0-8,0 0-7,0 10 11,0 2-11,0 2-2,0 4 9,0 0-12,-2 1 11,0 4-6,-4-1-1,4-2 0,-2 0 0,0-4-1,1-2-8,1-4-24,2-2 20,-2-4-25,2-4 5,0 2-7,0-2 18,0 0-8,0 0-18,0 0 25,0-6 3,0-8 13,0 4 11,2-2-10,3 0 8,1 2-4,0-2 3,2 6-1,-2-4 0,1 4 1,-1 4-7,2-2 15,-4 4-5,3 0-3,-3 0 27,0 0-12,0 0 21,2 0-14,0 4-7,-1 4 1,-3 2-16,2 2 24,-4 0-16,0 4 18,0-6-14,0 2 9,0 2-14,0-8 5,-6 2-1,-3 0-12,1-4 6,-2-2 1,1 0-14,-3-2 5,2 0-17,1 0-47,-3 0-5,4-8-66,1 0-154</inkml:trace>
  <inkml:trace contextRef="#ctx0" brushRef="#br0" timeOffset="30926">1060 1061 38,'0'0'105,"0"0"-46,0 0 3,0 0 20,0 0-33,0 0 12,0 0-16,0 66 4,0-50-25,0 0-8,0-2 1,0 2-16,0-4 7,0 0-7,-2-2-2,2-2 1,-3 0-2,3-4-87,0-4-148</inkml:trace>
  <inkml:trace contextRef="#ctx0" brushRef="#br0" timeOffset="32495">1167 944 48,'0'0'141,"0"0"-57,0 0-21,0 0 7,0 0-36,0 0 9,0 0-25,0 23 12,0-9-18,0 4 11,-2-5-13,-2 8-10,-1-1 3,3 2 4,-2 0-13,1-6 13,3 0-14,0-2-19,0 2-37,0-6-74,-2-2-60</inkml:trace>
  <inkml:trace contextRef="#ctx0" brushRef="#br0" timeOffset="32977">1094 1093 75,'0'0'100,"0"0"-57,0 0-4,0 0 11,0 0-25,0 0 5,0 0-5,71-6-6,-57 6-2,1 0-17,-2 0 6,1 0-5,-1 0-2,-4 0-69,-2 0-82</inkml:trace>
  <inkml:trace contextRef="#ctx0" brushRef="#br0" timeOffset="33346">1319 1025 147,'0'0'80,"0"0"0,0 0 0,0 0-28,0 0-51,0 0 35,0 0-21,-27 4-1,20 6-2,1-5-11,2 4 8,-1-1-1,3 0-13,2 2 13,0-6-16,0 2 16,0 2-8,5-2 10,3 0 12,-1 4-3,2-4-19,-2 2 18,-3 2-18,0-2 17,-4 4-15,0-4 11,0 2-13,0 4 12,-10-4-12,-7 2-24,5-4-117</inkml:trace>
  <inkml:trace contextRef="#ctx0" brushRef="#br0" timeOffset="42676">2034 0 64,'0'0'37,"0"0"25,0 0-3,0 0 6,0 0-10,0 0 4,0 0 0,0 0-36,0 0 12,0 0-6,-3 0 10,3 0-22,0 0 18,0 0-11,0 0 14,0 0 2,0 0-8,0 0 11,-2 0-18,2 0 15,0 0-31,0 0 24,0 0-32,0 0 13,-3 0-4,1 0-8,-2 0 22,-3 0-22,1 6 2,-6 6 8,-1 2-22,-3 6 20,-1 2-11,1 2 1,-2 4 0,0 0-1,0-1 2,1-1-3,1-2 8,3-4-19,-1-4 17,5-2-11,3-2 1,-1-6-1,2 0-25,3 0-7,-1-2 5,1-2-30,2 0 14,0-2-40,0 0-30,0 0-125</inkml:trace>
  <inkml:trace contextRef="#ctx0" brushRef="#br0" timeOffset="43442">1997 42 62,'0'0'31,"0"0"2,0 0-13,0 0-1,0 0 14,0 0 12,0 0 17,3-4-9,-3 4 12,0 0-23,0 0 5,0 0-15,0 0 1,0 0-17,0 0-1,0 0 15,0 0-14,0 0 13,0 0-6,0 0 16,0 0-38,0 0 11,0 0-11,2 0-1,1 0 23,-1 8-8,2 4 15,0 2-10,-1 4 16,1 5-24,0 0 20,1 4-24,0-1 15,-1 2-14,0-5-2,-1 2-5,-1-5 5,0-4-14,-2-2 17,0-8-16,0 0 16,0-4-20,2 2 0,-2-4-46,0 0-9,0 0-38,0 0-12,0 0-51,0 0-51</inkml:trace>
  <inkml:trace contextRef="#ctx0" brushRef="#br0" timeOffset="44365">1859 231 77,'0'0'34,"0"0"14,0 0-3,0 0-2,0 0-23,0 0 20,0 0-5,18 0 18,-13 0-5,4 0 11,-1 0-30,1 0 9,5 4-4,-1-4-18,1 0 7,1 1-22,-1-1 2,-3 3 7,-3-3-10,2 1 0,-6-1 0,0 3-16,-4-2-44,0-1-59,0 3-127</inkml:trace>
  <inkml:trace contextRef="#ctx0" brushRef="#br0" timeOffset="45079">2202 64 82,'0'0'39,"0"0"19,0 0 23,0 0 0,0 0-14,0 0 27,0 0-26,0-2-3,0 2-6,0 0-5,0 0 9,0 0-31,0 0 7,0 0-33,0 0 13,0 0-18,0 0 7,0 10 1,0 4 8,0 4 6,0 0-14,0 2 15,-6 1-23,2 1 25,-3 1-25,1 0 16,-2-1-17,4 0 0,0-4 0,-1-6 8,3 0-16,2-4 19,0-4-22,0 0 22,0-4-18,0 0 10,0 2-5,0-2 2,0 0-6,0 0 6,0 0-5,0 0-8,7 0 22,1 0-19,2 0 20,1 0-16,-1 0 7,4 0-1,-1 0 0,3 0 1,3 0-5,-2 0 14,1-2-20,-3 2 20,-3 0-19,-1-4 18,-5 4-10,-1 0 1,-2 0-9,-3 0-22,2 0-56,-2 0-10,0 0-108</inkml:trace>
  <inkml:trace contextRef="#ctx0" brushRef="#br0" timeOffset="53759">1993 1466 80,'0'0'157,"0"0"-91,0 0 16,0 0-20,0 0-15,0 0-23,0-6 19,0 4-11,0 2-2,0 0 8,0-4-15,0 4 10,0 0-13,0 0 11,0 0-20,0 0 14,0 0-25,0-4 21,0 4-13,0 0-6,0 0 6,0 0-6,0 0-4,0-4 12,0 4-18,0-2 16,0 2-15,0 0 14,0 0-4,0 0-2,0 0 10,0 0 8,0 0-17,0 0 34,0 0-22,0 0 21,0 0-29,-4 0 21,-5 6-7,-3 8-10,-1 4-8,-2 6 5,1 4-14,-1-2 18,-1 2-22,3-2 22,1-2-19,4-4 9,1-6-1,2 0 0,3-6 0,0-3 0,-1-1-32,3-3 6,-2-1-28,2 0 13,0 4-33,0-4 5,0 0-25,0 0-17,0 4-60,0-4-152</inkml:trace>
  <inkml:trace contextRef="#ctx0" brushRef="#br0" timeOffset="54576">2018 1440 91,'0'0'62,"0"0"-1,0 0 24,0 0-29,0 0 9,0 0-23,0 0 10,0 0-29,0 0 7,0 0-11,0 0 3,0 0-2,0 0 1,0 0 13,0 0-11,0 0 27,0 0-30,0 0 14,0 0-27,0 0 4,2 0-11,0 0 0,2 14 16,-1-2-6,2 4 19,1 4-20,-2 0 18,3 0-26,-3 2 16,1 2-17,0-6 10,-3 4-10,2-4 0,-2-2-1,3 0 9,-3 0-20,-2-6 5,2 0-15,-2-2-37,0 1-15,0-4-30,0 3-21,0-8-87</inkml:trace>
  <inkml:trace contextRef="#ctx0" brushRef="#br0" timeOffset="55259">1897 1650 42,'0'0'128,"0"0"-60,0 0 26,0 0-13,0 0-16,0 0-22,0 0 22,0 0-29,0 0 6,0 0-12,0 0 2,0 0-2,0 0-15,0 0 5,0 0-20,7 0 14,2 0-1,2 0 22,5 0-22,-1 0 9,3 0-12,-2 0-9,2 0 2,-3 0 5,-3 0-12,-2 0 13,-1 0-18,1 0-29,-4 0-35,1 0-73,-1 0-68</inkml:trace>
  <inkml:trace contextRef="#ctx0" brushRef="#br0" timeOffset="55995">2219 1476 88,'0'0'152,"0"0"-64,0 0-2,0 0 1,0 0-1,0 0-12,0 0 10,0-8-24,0 8 8,0 0-26,0 0 9,0 0-31,0 0-9,0 4-3,0 4-8,0 6 19,0 4-13,0 0 16,0 4-21,-3 4 18,3 0-18,-2 2 5,2-2-6,0-2 0,-2 2-1,2-8-4,0 0 4,0-4-43,0-1-6,0-5-60,0-2-26,0-6-50,-2 0-126</inkml:trace>
  <inkml:trace contextRef="#ctx0" brushRef="#br0" timeOffset="56641">2386 1428 67,'0'0'168,"0"0"-81,0 0 24,0 0-20,0 0-7,0 0-28,0 0 9,0 0-13,0 0-26,0 0-5,0 0-12,0 8 13,0 2-22,0 4 26,0 4-25,0 4 22,-2 2-17,0 4 6,0-4-4,-1 4-8,-2 0 3,3-6 7,2 0-19,0-2 16,0-4-14,0-2 7,0-5-1,0 0-42,0-4-25,0-1-13,-2-4-40,2 0-52,-2 0-142</inkml:trace>
  <inkml:trace contextRef="#ctx0" brushRef="#br0" timeOffset="57265">2219 1638 133,'0'0'121,"0"0"-59,0 0-19,0 0 2,0 0-2,0 0 9,0 0 6,29 0-20,-19 0 2,2 0-20,1 0 12,3 0-31,-1 0 10,3 0-11,5-6-2,-4 2-72,-7 0-190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26:10.0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0 179,'0'0'147,"0"0"-44,0 0-4,0 0-45,0 0-18,0 0-29,0 0 3,0 0 0,0 0-10,0 0 1,0 0-2,0 0-13,0 0-62,0 0-57,0 0-135</inkml:trace>
  <inkml:trace contextRef="#ctx0" brushRef="#br0" timeOffset="1712">48 140 26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25:35.0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104 9 45,'0'0'202,"0"0"-133,0 0-44,0 0 32,0 0 21,2-5-30,-2 5-3,0 0 5,0 0 31,0 0-33,0 0 21,0 0-29,0 0 8,0 0-25,0 0-6,0 0 3,0 0-19,0 0 5,0 0 3,0 0-17,0 0 14,0 0-12,0 0-2,0 4 8,0 10 6,0 3-5,-2 5-2,-2 6 13,-5 4-21,3 6 19,-6-2-20,4 0 10,1-2-1,0-2 1,2-2-14,1-2-3,2-8-24,2 0 19,0-6-40,0-6-3,0-2-27,0-2 7,0 0-65,0-4-88</inkml:trace>
  <inkml:trace contextRef="#ctx0" brushRef="#br0" timeOffset="615">111 0 48,'0'0'167,"0"0"-80,0 0-28,0 0-4,0 0-9,0 0-35,0 0 4,14 0-14,-6 0 25,4 0 2,-1 0 8,5 0-12,-3 8 1,3 6 2,-1-5-2,1 8 21,-1 1-35,-1-1 18,-5 3-10,-3 2 32,-1 0-20,-5 2 1,0 0-10,0 2-15,0 2 2,-11-2-1,-2 2-9,-3-2 7,-5 0-12,2-6-1,-4 0 6,-1-2-12,-1-4 6,2-2 7,2-2-9,1-6-1,1-4-56,4 0 15,1 0-2,6-4 1,1-6-39,5 2 7,2-6-4,0 2-31,0 4-69</inkml:trace>
  <inkml:trace contextRef="#ctx0" brushRef="#br0" timeOffset="1614">357 27 108,'0'0'81,"0"0"10,0 0-12,0 0-5,0 0-5,0 0-28,0 0 15,0-4-32,0 4-2,0 0-22,0 3 17,0 10 25,0 0-13,0 5 4,0 4-31,0 1 32,0 3-34,0 2 18,0 2-17,0 0 8,0 0-9,0-4 1,0 0-2,0-4-9,0-4 8,0-6-41,0-2-3,0-2-42,0-4-32,-2-2-174</inkml:trace>
  <inkml:trace contextRef="#ctx0" brushRef="#br0" timeOffset="2298">496 107 61,'0'0'127,"0"0"-58,0 0 9,0 0-2,0 0-9,0 0-36,0 0 20,0-4-19,0 4 5,0 0-9,0 0-5,0 0-3,0 0-19,0 0 12,0 0-12,2 4 40,0 8-15,0 2 17,0 2-13,0 6 9,1 2-11,-3 0-12,2 2 8,1 0-18,1 0 14,0-4-18,1 2 8,1-4-9,-1-2-2,2-2-1,-3-4 2,1-4 0,-3-2 0,0-4-1,0-2-3,0 0-11,0 0 22,3 0-15,2 0 16,2-8-3,2-6-4,3-4 0,-2-2 8,2-4-3,-1-2-6,1-6 8,-1 2-8,1-2 0,-3 6 0,0-4-22,0 4-13,0 2-2,-1 6-31,-2 0-9,3 2-83,-3 5-4,-4 3-146</inkml:trace>
  <inkml:trace contextRef="#ctx0" brushRef="#br0" timeOffset="8844">516 53 20,'0'0'52,"0"0"-23,0 0 3,0 0-15,0 0 21,0 0-2,0 0-12,0 0 2,0 0-10,0 0 17,0 0-23,0 0 19,0 0-19,0 0 13,0 0-14,0 0 4,0 0 3,0 0-7,0 0 14,0 0-22,0 0 18,0 0-13,0 0 3,0 0-8,0 0-1,0 0 0,0 4-1,0 2-6,0 5 14,2-2-14,0 5 17,0-4-16,1 4 7,1 4-2,-2-2-41,0-6-104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25:56.1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 40 46,'0'0'51,"0"0"-28,0 0 6,0 0-18,0 0 3,0 0-13,0-2 26,0 2-9,0 0 11,0 0-10,0 0 6,0 0-2,0 0-10,0 0 8,0 0-14,0 0 14,0 0-20,0 0 25,0 0-16,0 0 17,0 0-7,0 0-10,0 0-1,0 0-9,0 0 17,0 0-16,0 8 37,0 2-31,0 4 25,0 2-31,0-2 15,-4 4-9,-3 4-7,1 0 0,1 0 10,-2 2-20,3-2 17,0-2-14,-1 0-18,1-4-31,2 2-46,-1-8-43,0-2-70</inkml:trace>
  <inkml:trace contextRef="#ctx0" brushRef="#br0" timeOffset="615">150 96 85,'0'0'51,"0"0"4,0 0 17,0 0-26,0 0-4,0 0-12,0 0 28,13-42-32,-11 38 0,3 2-5,-3 0-6,2-2-2,1 0-12,1 0 1,1 0 5,2 2 0,-2 2-7,-1 0 9,1 0-8,0 0 8,0 0 7,-1 0 5,-4 8 10,0 2-21,-2-2 7,0 2-17,0-2 18,0 0-17,0 2 12,-10 0-7,-2-2-6,-1 0 5,-1 2 3,1-4-14,2 0 19,-3 0-25,6 0 21,-1-2-16,2-2 7,2 0-6,3 2 5,0-4-11,2 4 11,0-4-11,0 6 11,0 0-8,0 2 8,0 0-6,0 0 7,2-2 0,5 2 0,0 0 0,0-4 0,-1 2-9,1 2 5,-3-4-9,1 2-56,-1 2-15,-1-4-54,-3 0-80</inkml:trace>
  <inkml:trace contextRef="#ctx0" brushRef="#br0" timeOffset="1291">235 238 139,'0'0'132,"0"0"-62,0 0-7,0 0-5,0 0-48,0 0 7,0 0-10,2 0 12,2 0-10,0 0 15,3 0-2,-1 0-15,2 0 9,-2 0-9,-2 0-7,3 0 8,-1 0-4,0-2-3,-2-4-1,-2 0 0,0 0 0,1-4 5,-3 4 2,0-6-10,0 2 10,0 4-5,0 0-1,0 4-2,-7-2-4,1 4 4,-2 0-6,-1 0 1,3 0 4,-3 10 0,2 4-7,3 2 16,-1-2-14,1 0 14,4 0-8,0-2 1,0-2 0,0-2-6,0 0 9,0-2-12,4-2 11,5-2-10,3-2-39,3 0-31,-1 0-58,-1 0-64</inkml:trace>
  <inkml:trace contextRef="#ctx0" brushRef="#br0" timeOffset="1831">451 198 67,'0'0'173,"0"0"-75,0 0 1,0 0-35,0 0-4,0 0-34,0 0 18,-7-26-7,0 24-11,0-2 6,3 4-16,-3 0-2,1 0-7,-1 0-12,0 0 13,1 2-9,-1 8 1,5 2-1,2 0 1,0-2-9,0 2 8,0-6 2,0 2-8,0 0 15,0-4-16,4 0 8,1-2-2,-1-2-12,2 0-7,-1 0 7,0 0-13,-3 0 25,2-8-27,-1-2 29,-1 2-13,0-2 6,-2 4 10,2 0-3,-2 4 5,0 2-4,0 0-2,0 0 3,2 0-11,-2 0 3,2 0 5,3 8 2,-3 6-1,3 0 6,-3 4-4,0-4 11,-2 2-5,0 0 16,0 2-12,0-2 24,-2-2-17,-12 0 15,1-2-21,-3-2 0,1-2-11,1-3-2,4-2 0,1-3-31,-1 0-47,6 0-93,2-8-118</inkml:trace>
  <inkml:trace contextRef="#ctx0" brushRef="#br0" timeOffset="3891">704 208 113,'0'0'65,"0"0"20,0 0-19,0 0-4,0 0-23,0 0-4,0 0 8,-8-2-14,6 2 10,-1 0-28,1 0 15,-2 0-26,-1 0 6,-2 2-5,3 8-1,0 2 0,-1 0 2,3-2-4,0 2 8,0-4-13,2 2 14,0-4-14,0 0 7,0 0 0,0-2 0,0-2-1,0-2 1,2 0-16,2 0 3,1 0-19,1 0 31,-2-2-6,-1-6 6,2-2 2,-3 0 2,0 0 4,-2 0-7,2 0 0,-2 0 2,0 0-11,0 2-7,0 2 2,0 2-21,0 2 9,0-2-26,-2-2-60,-2 4-109</inkml:trace>
  <inkml:trace contextRef="#ctx0" brushRef="#br0" timeOffset="4777">702 108 12,'0'0'89,"0"0"-12,0 0-4,0 0 18,0 0-25,0 0 17,0 0 0,0-4 7,0 0-11,0 0-30,0 0-5,0-2-43,0-2 7,5 0-6,2-2-4,4-2-45,4-6-49,-1 2-83,-6 2-232</inkml:trace>
  <inkml:trace contextRef="#ctx0" brushRef="#br0" timeOffset="6412">87 482 52,'0'0'72,"0"0"-28,0 0 6,0 0 15,0 0-41,0 0 18,0 0-4,0 0 8,0 0-17,0 0 0,0 0-3,0 0-12,0 0 5,0 0-18,-4 8 7,-4 3 1,0 6-7,1 5 0,-3-3 11,0 7-13,1 0 0,1-4 0,-2 0 1,4-4-2,1-4-18,3-4-7,2-6-53,0-4-78,0 0-84</inkml:trace>
  <inkml:trace contextRef="#ctx0" brushRef="#br0" timeOffset="6796">102 468 25,'0'0'140,"0"0"-64,0 0-7,0 0 2,0 0-49,0 0-1,0 0-11,2-4 25,-2 4-15,0 0 2,0 0-2,0 0-10,0 0 16,0 0-24,0 0 18,0 0-14,0 5 3,3 4-8,-3 3 6,3-2 3,-3 3-10,0 0 3,0 1 3,0-5-9,2 4 12,-2-4-9,0-1 1,0-2-1,0-2 0,0 0 0,0-4 0,0 0 1,0 4-2,2-4 2,-2 0-8,4 0 7,1 0 0,-1-12-1,5-2 0,2 0-7,0-3 8,1-4-7,1 3 12,-4 4-11,0 5 12,-4-1-11,-1 3 7,0 6-3,-4 1 1,2 0 0,-2 0 0,0 0 0,0 4 14,0 11-13,0 6 29,0-2-30,0 3 21,-2 3-20,-4-3 16,1-3-12,-2 2-4,3-6-2,-1-1 10,3-4-19,0 0 7,0-6-12,2-4-67,0 0-66,0 0-103</inkml:trace>
  <inkml:trace contextRef="#ctx0" brushRef="#br0" timeOffset="7667">274 601 48,'0'0'49,"0"0"-13,0 0-7,0 0-9,0 0-7,0 0 13,0 0 1,38-30 9,-34 22-13,-2 2 2,2-3-25,-2 1 10,-2-1-10,0 1 0,0 3 1,0-4-1,0 8 0,-2-2 0,-6 3-2,2 0-9,-3 0 10,-1 13-5,2-1 6,-1 7 0,3 2-1,1 2 1,2-1 0,3-4 3,0 0-3,0-4 18,0-2-16,0-4 2,3-2-4,4-2-1,6-4 1,-5 0-53,2 0-101</inkml:trace>
  <inkml:trace contextRef="#ctx0" brushRef="#br0" timeOffset="8321">415 513 116,'0'0'83,"0"0"-41,0 0 17,0 0-34,0 0 9,0 0-13,0 0 2,-14 98-3,8-84-13,1-2 8,1-2-14,2 0 4,0-4 2,-1-4-5,3 0-1,0-2-1,0 0 0,0 0 1,0 0-1,0 0-15,0-10 4,0-4-8,0 0 19,0 0-14,5-4 14,1 2-8,1 2 8,2 4 15,-2 1-14,-1 2 8,-1 6-8,1 1-2,-1 0 9,-3 0 12,3 0 20,-1 9 18,-2 5-38,1 4-7,-3-2 7,2 2-12,-2-4 15,0-4-23,0 2 20,0-8-20,0-2 23,0 0-16,0-2 2,0 0-8,0 0 1,0 0-2,0-8-18,0-6-10,0-6-7,6 2 3,3 0 8,1 4 24,-2 4-8,1 2 7,-2 4 1,-2 3-6,-1 1 5,-2 0 2,0 1 14,-2 13 5,0 6 16,0 0-22,0 0 2,0 0-9,0-4-7,-2 2 0,2-6-5,-4 2-13,2-4-88,-1-6-158</inkml:trace>
  <inkml:trace contextRef="#ctx0" brushRef="#br0" timeOffset="9934">783 474 5,'0'0'131,"0"0"-56,0 0 3,0 0-2,0 0-11,0 0-12,0 0-27,0-2 19,0 2-29,0 0 16,-2 0-31,-5 0 21,-2 0-21,2 6 1,-1 3 2,1 4-1,2 0-6,0 1 6,1 0-6,4-2 7,0 2-5,0-4 1,0 1 0,0-2 0,0-3 0,2-2-2,5 0 2,2-4-6,0 0-1,2 0 7,-2 0-29,0-12 23,-3 1-20,-1-6 7,-3 3 19,-2-2 0,0 1-1,0 2 3,0 1 1,0 2-1,-4 1-4,-3 5 4,-1-2-4,-6 6-42,5 0-77,-2 0-55</inkml:trace>
  <inkml:trace contextRef="#ctx0" brushRef="#br0" timeOffset="11375">769 601 33,'0'0'31,"0"0"8,0 0-2,0 0 9,0 0 5,0 0-17,0 0 13,0-2-16,0 2 17,0 0-18,0 0 11,0 0-13,-2 0-6,0-2 10,-3 2-19,1 0 10,0 0-23,-3 0 15,-2 0-14,2 0 8,-2 4-8,1 6-1,-2-2 0,4 2 1,1 2-2,1 2 2,0-2-8,1 0 13,3 0-15,0-2 18,0-2-11,0 0 2,0-2-2,5-2 2,4 0 0,-1 0-8,2-4 16,-4 0-16,3 0 16,0 0-16,0 0 6,2 0 1,-5-10 1,1 0 0,0-2-2,-4 0 4,-3 0-1,0-2 8,0 0-15,0 2 13,0 2-7,-5 0 2,0 6-2,-2-5 0,3 4-59,0 3-106</inkml:trace>
  <inkml:trace contextRef="#ctx0" brushRef="#br0" timeOffset="12358">974 447 10,'0'0'97,"0"0"-45,0 0 4,0 0 2,0 0 4,0 0-17,0 0 27,-6-4-22,6 4 9,0 0-23,0 0 3,0 0-21,-2 0-10,2 0-1,-3 7-6,-1 7-2,2 1 8,-5 7-14,2 0 14,-1 4-7,-1 0 0,3 2-1,-4-3 1,4-2 0,2-5-1,0 0-7,0-6 7,2-2-11,0-6 12,0-2-20,0-2 13,0 0-21,0 0-5,0 0 9,0-6 6,2-6 18,4-2-5,2 4-3,-2-4 16,1 6-16,-1-2 10,4 6-2,-4 0 0,3 0-1,-3 4 1,-1 0-2,0 0-5,-1 0 14,-2 0-7,3 0 0,-3 0 18,0 4-11,0 0 7,-2 0 7,0 2-21,0 2 20,0 0-19,0 2 28,-4-2-29,-7 2 12,-1-4-11,-1 2-1,3 0 0,-2-2 0,1 0 0,1-4-40,4-2-13,2 0-55,2 0-84</inkml:trace>
  <inkml:trace contextRef="#ctx0" brushRef="#br0" timeOffset="13304">1075 563 3,'0'0'101,"0"0"-53,0 0 28,0 0-14,0 0 0,0 0-11,0 0 8,0 0-10,0 8-16,-2 5 10,-3 2-24,-2 1 19,3 2-27,0-4 10,2 0-20,-1 2 4,1-2-5,2-6 0,-2 2 0,2-2-8,0-4-9,0-4-93,0 0-76,0 0-173</inkml:trace>
  <inkml:trace contextRef="#ctx0" brushRef="#br0" timeOffset="14769">1161 432 98,'0'0'119,"0"0"-52,0 0 52,0 0-33,0 0-44,0 0-6,0 0-27,0 0 17,0 10-26,0 4 20,0-1-20,-2 4 10,-2 1-10,2 0 0,-3 1 6,3 2-5,0-2-2,-2 1 1,2-2-2,-3 2-42,2-2-34,1-2-111,0-8-136</inkml:trace>
  <inkml:trace contextRef="#ctx0" brushRef="#br0" timeOffset="15244">1111 557 74,'0'0'43,"0"0"12,0 0-9,0 0-17,0 0 1,0 0-20,0 0-4,35-4 1,-28 4-14,-1 0 7,6 0-26,-3-4-59,-3 3-97</inkml:trace>
  <inkml:trace contextRef="#ctx0" brushRef="#br0" timeOffset="15607">1111 557 26,'129'-17'58,"-129"17"-42,0 1 20,0 3-6,0 0-5,0 0-4,0 0-1,0-2 1,0 2-13,0 0 6,0 4-13,0-6 18,0 5-11,0-2 15,0 3 3,0 1 8,0 0 7,0-1-14,0 2 18,0 0-26,0-2 14,-7 0-32,-1 2 13,-2-2-14,1-2 0,-5 2-28,4-4-79,1-4-187</inkml:trace>
  <inkml:trace contextRef="#ctx0" brushRef="#br0" timeOffset="16609">1206 562 82,'0'0'60,"0"0"6,0 0 6,0 0-30,0 0 1,0 0-5,0 0 11,0 0-29,3 0 2,-3 0-5,0 0-4,2-3 6,2 1-19,3-2 0,0-1 8,2-2-16,1 6-4,9-8-21,-6 5-54,-2 0-77</inkml:trace>
  <inkml:trace contextRef="#ctx0" brushRef="#br0" timeOffset="26219">731 198 32,'0'0'30,"0"0"-12,0 0-18,0 0 16,0 0-15,0 0 22,-2 0-8,2 0 24,0 0-20,0 0 5,0 0-7,-2 0 1,2 0 2,0 0-10,0 0 22,-2 0-12,2 0 19,0 0-26,0 0 19,0 0-19,-2 0 2,2 0-2,0 0-11,-3 0 22,3 0-18,0 0 17,0 0-22,-2 0 35,2 0-27,-2 0 5,0 0-12,-3 0-2,3 0 3,-3 0 7,3 0-18,-2 0 19,2 0-21,-3 0 19,1 0-18,-3 0 8,2 4 1,1 0 0,-3 0 1,1 2-2,-2 2-2,4-6-3,-2 4-3,1 4 8,1-6-17,2 4 17,2-2-15,0 0 3,0-2 13,0 2-12,0 0 11,0-2 2,0 2-7,0 2 12,0-4-7,6 2 1,-1 0 0,-1 0 0,0-6-1,4 2 0,-4 0-17,3-2 11,-3 2-17,2-2 23,2 0-3,-2 0 2,1 0 2,-1 0-9,-1-4 9,0-2 0,-3 0-6,0 0 15,-2 0-4,2-4-4,-2 4 17,0-2-18,0 0 13,0 0-4,0 0-9,0 0 1,0 2 5,0 0-12,0 0 14,0 0-14,0 2 12,-2 0-7,0 0 1,-3 2-38,3 2-30,-3 0-103</inkml:trace>
  <inkml:trace contextRef="#ctx0" brushRef="#br0" timeOffset="27652">776 52 82,'0'0'172,"0"0"-67,0 0-21,0 0-9,0 0-40,0 0 7,0 0-8,0 0 11,0 0-38,-7 0 4,3 8-11,-1 2 0,1 6 0,0 2-61,2-6-66,-3 0-192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26:14.7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6 3,'0'0'124,"0"0"-43,0 0-44,0 0 28,0 0-14,0 0 5,0 0-1,-8 0 10,6 0-9,0 0-8,2 0 15,-2 0-19,2 0 10,0 0-29,0 0 23,-3 0-27,3 0 15,0 0-18,0 0 3,0 0 11,0 0-23,0 0 7,0 0-9,0 0-10,0 0 12,0 0-18,0 0 9,0 0-1,0 0-5,3 0-1,13 0 0,2 0 14,2 0-18,1 0 16,1 0-13,2 0 12,1 0-5,-3 0 1,2 0-5,0 0 4,-3-4 2,1 2-2,-3 2 5,-3 0-15,-2 0 22,-6 0-17,0 0 6,-4 0 0,-2 0 0,0 0 1,-2 0-7,0 0 16,0 0-17,0 0 20,0 0-16,0 0 6,0 0-3,0 0 0,0 0-12,0 0-11,0 0-24,0 0 6,0 0-50,0 0-23,0 0-76,0 0-113</inkml:trace>
  <inkml:trace contextRef="#ctx0" brushRef="#br0" timeOffset="1013">27 184 35,'0'0'130,"0"0"-35,0 0-20,0 0 1,0 0-18,0 0-22,0 0 15,0 0-23,0 0 11,0 0-20,0 0 17,0 0-17,0 0 4,0 0-13,0 0-9,0 0 10,3-4-11,7 2 19,6 0-19,1-2 16,1 2-9,0 0 1,0 0-7,1 2-1,1 0 10,-2-4-10,0 4 3,-1-2 7,-4 2-19,1-2 19,-5 2-17,1 0 14,-4 0-8,-2 0 1,4 0-1,-4 0 1,1 0 0,-3 0-7,2 0 17,1 0-17,-3 0 14,3 0-11,-3 0 4,0 0 0,0 0 0,1 0 0,0 0-2,-1 0 4,0 0-12,0 0 17,0 0-16,0 0 11,4 0-4,-4 0-3,0 0-2,0 0 6,0 0-12,-2 0 12,0 0-21,2 0 20,-2 0-15,0 0 17,0 0-20,0 0 1,0 0 3,0 0-10,0 0-11,0 0-50,0 0-27,0 0-130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38:37.74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74 20,'0'0'48,"0"0"-48,0 0-3,0 0-37,0 0 15,0 0 25,145-74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38:45.78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20 168 62,'0'0'134,"0"0"-66,0 0-42,0 0 68,0 0 21,0 0-51,0-4 9,0 4 4,0 0-8,0 0-7,0 0-11,0 0 8,0 0-33,0 0 10,0 0-34,0 0 19,0 0-19,0 0 11,0 0-2,0 6 2,0 12 7,0 4-19,0 8 17,0 0-18,-2 6 12,-3 0-5,1-1-14,2-3-2,0-2-14,-1-8-1,3-4-24,0-8-16,0-6-73,0-4-71,0 0-378</inkml:trace>
  <inkml:trace contextRef="#ctx0" brushRef="#br0" timeOffset="450">0 240 54,'0'0'186,"0"0"-113,0 0-5,0 0 16,0 0-6,0 0-37,0 0 6,23-36-16,-14 28 7,-1 2-5,4-2-13,1 4 11,2-6-30,3 6 20,0 0-20,0 0 9,0 4-10,-3 0 10,-1 0-10,-3 0 15,-5 4 2,-2 14-7,-4-4 24,0 6-21,0 4 6,-8-6-18,-5 4 8,-3-9-9,1 4 0,-1-7 1,-2-2 0,2-4 2,1-3 6,1-1-18,1 0 6,2 0-5,0-1-28,2-7 8,2 4-1,0-2 2,5 3 7,0 2-28,2 1-23,0 0-67,0 0-87</inkml:trace>
  <inkml:trace contextRef="#ctx0" brushRef="#br0" timeOffset="1044">80 329 290,'0'0'146,"0"0"-80,0 0 8,0 0 8,0 0-21,0 0-12,0 0-32,41 39 16,-30-30-23,0 5 2,0-6-5,0 1-7,1 0 0,-4-3-13,-1-2-52,-3 0-117,-2 0-206</inkml:trace>
  <inkml:trace contextRef="#ctx0" brushRef="#br0" timeOffset="1480">312 368 136,'0'0'212,"0"0"-114,0 0-17,0 0-6,0 0-29,0 0-6,0 0-2,-4 0 21,4 0-23,0-3 10,0 3-21,0 0 7,0 0-21,2 0-10,9 0 9,3 0-9,1-1-1,1-3 8,-3-1-11,1 1 13,-3 0-15,-3-1 5,-3 1 0,-2-5-2,-3 4-5,0-8 5,0 4-2,-6-4-2,-7 4 9,0-1-4,-1 6 2,2-4 5,-2 8-6,3 0 6,2 0 8,-3 0-13,4 12-2,1 6 4,3 0-9,2 0 6,2 0-7,0 0 4,2-5 2,9 0-5,4-4 5,1 0-1,4-4-51,0-1 11,11-4-45,-6 0-34,-3 0-91</inkml:trace>
  <inkml:trace contextRef="#ctx0" brushRef="#br0" timeOffset="2178">688 262 100,'0'0'180,"0"0"-83,0 0 1,0 0-9,0 0-38,0 0 1,0 0-26,-71 0 16,59 0-14,2 0-7,1 5-10,1 4-1,3-5-8,1 0 8,-1 1-19,3 4 19,2-5-20,0 0 11,0-3-2,0 3-4,0 1-2,2-1 6,10 0-9,0-3 9,2 3 2,-1 0-2,3 1 8,-5-1-14,0 1 9,-1 3-2,-6 1 0,-2 0 2,-2 4 6,0-4 15,0 4 31,-9-4-20,-5-3 18,4-2-37,-4 0 0,3-4-15,0 0 0,2 0-27,-2 0-53,2 0-25,0-14-48,2 6-20,3 3-133</inkml:trace>
  <inkml:trace contextRef="#ctx0" brushRef="#br0" timeOffset="2770">789 270 100,'0'0'196,"0"0"-53,0 0-15,0 0-20,0 0-18,0 0-38,0 0 6,0-3-28,0 3 6,0 0-27,0 9 8,0 3-16,0 2 1,3 0 2,1-1-2,0 0-4,5 0 5,0-4-10,0 0 13,2-5-7,1 1 1,-2-4 0,-1-1 1,3 0-1,-6 0 0,3-6-1,-2-7-6,0-4 10,-3-2-13,-4-2 7,0 2-6,0-2-28,0 2-24,0 1-37,0 6-26,0 2-62</inkml:trace>
  <inkml:trace contextRef="#ctx0" brushRef="#br0" timeOffset="3289">1016 110 322,'0'0'174,"0"0"-62,0 0-6,0 0 0,0 0-47,0 0-45,0 0 7,0 14 3,0 4 14,0 4-19,0 4 17,0 2-29,0-2 7,0 2-12,0 2-2,0-8 0,2-3-12,4-2 2,0-4-49,3-4-31,-3-8-80,-1-1-91</inkml:trace>
  <inkml:trace contextRef="#ctx0" brushRef="#br0" timeOffset="3680">1215 80 204,'0'0'262,"0"0"-129,0 0-25,0 0 5,0 0-41,0 0-24,0 0-41,2 8 26,1 10 6,-1 6 2,0 6-28,0-4 0,0 6-4,2-2-8,2 2-2,-2-6-2,0-3 2,1-1-56,-3-8-27,0 3-69,-2-12-49,0-1-189</inkml:trace>
  <inkml:trace contextRef="#ctx0" brushRef="#br0" timeOffset="3989">1141 250 152,'0'0'239,"0"0"-144,0 0-37,0 0 1,0 0 3,0 0-39,0 0 8,49-20-20,-36 16 12,6 4-15,-1-4-1,1 0-6,6 4-1,0 0-10,12 0-70,-8 0-94,-4 0-173</inkml:trace>
  <inkml:trace contextRef="#ctx0" brushRef="#br0" timeOffset="4295">1492 226 95,'0'0'223,"0"0"-92,0 0-16,0 0 9,0 0-46,0 0-8,0 0-21,-23 0 6,14 0-19,-1 0 6,-4 0-25,1 4-7,-1 6-3,1 0 1,3 6-14,2 2 13,1 0-14,5 4 5,2-4 1,0 0 0,0-5-6,11-3 7,5-2-3,-1 0-4,1-8 14,-1 0-14,1 0 8,-3 0-2,-3-4-14,-2-8 1,-5-2 4,-3 0 9,0 1 0,0 0 2,0 4 0,-3 0 7,-1 8-12,4-2 10,0 3-12,0 0-1,0 0-5,0 0 5,0 9 3,4 3-2,7 2 12,1-1-15,1 0 9,0 1-20,5-5-68,-2-1-41,-5-3-92</inkml:trace>
  <inkml:trace contextRef="#ctx0" brushRef="#br0" timeOffset="4866">1722 236 347,'0'0'172,"0"0"-83,0 0 32,0 0-34,0 0-39,0 0-24,0 0-14,-75-14 6,65 14-14,-2 6 0,1 6 6,2 6-16,5 0 9,1 4-1,3 4 0,0-7-1,0 3 1,3-4-12,10-2 11,0-7-2,3-4-4,-1-1 4,-1-4 3,-1 0-8,-1 0 7,-4-13 1,-1-4-6,-3-5 5,-2-1 2,-2-8 7,0 0 0,0-5 7,-6-4 4,-5 0 8,-1 0-7,2 4 3,1 6-6,2 4-16,2 10-2,3 4 11,0 8-20,2 4 6,0 0 4,0 10-26,0 14 26,0 8-1,7 4 2,2 4-2,-3 0-15,1 0 0,-1 0-71,4 5-34,-4-10-83,3-9-61</inkml:trace>
  <inkml:trace contextRef="#ctx0" brushRef="#br0" timeOffset="5428">1875 178 68,'0'0'290,"0"0"-130,0 0-43,0 0-15,0 0-29,0 0-4,0 0-52,-41 12 8,33 4-24,-1 4 14,2-1-14,2 3 11,5-1 1,0-2-13,0-2 8,0-3-2,8-5-10,3-1 10,2 1-7,1-9 2,-1 0-1,0 0 0,0 0-8,-2-13 8,-1-5-1,-4-4-11,-4 0 24,-2 0-11,0-1-1,0 5 6,-15-2-5,-1 4-1,-2 8 0,1 4-50,-6 4-15,6 0-76,-1 0-144</inkml:trace>
  <inkml:trace contextRef="#ctx0" brushRef="#br0" timeOffset="6150">2019 258 71,'0'0'343,"0"0"-171,0 0-55,0 0-10,0 0-25,0 0-52,0 0-24,17 0-3,-13 0 4,2 0-13,1 0 6,0 0-36,-2 0-82,-3 0-74,-2 0-341</inkml:trace>
  <inkml:trace contextRef="#ctx0" brushRef="#br0" timeOffset="6907">2017 387 41,'0'0'340,"0"0"-165,0 0-83,0 0 21,0 0-33,0 0-46,0 0-11,0 0-3,0 0 2,0 0-21,2 0-2,1 4 0,-1 0-1,3-4-69,-5 0-89,0 0-232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39:00.6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4 514 5,'0'0'41,"0"0"-15,0 0-8,0 0 3,0 0-20,0 0 28,-4 6-4,4-2 9,0-4-22,0 0 8,0 0-3,0 0 2,0 0 13,0 0-16,0 0 10,0 4-13,0-4 27,0 0-8,0 0-1,0 0-10,0 0 2,0 0 6,0 0-12,0 0 12,0 0-19,0 0 14,0 0-18,0 0 13,0 0-19,0 0 9,0 0-1,7 0 2,0 0 2,4 0-11,2 0 13,1 0-14,3 0 19,1 0-19,3 0 19,0 0-19,2 0 0,-1 0 6,3 0-6,1 0 1,-1 0 8,-1-4-15,-1 4 12,-1-4-5,2 4 0,-1-4-1,-3 4 0,2 0 0,0-2-1,1 2 3,2 0-7,-2 0 11,4 0-10,0 0 11,0 0-8,-2 0 1,-1 0 0,-2 0 0,-2 0 1,-2 0 6,2 0-6,-4 0 8,1 0-8,-1-4 0,2 4 0,0 0-1,0-4 1,-1 4 0,4 0-1,-4 0 7,1 0-12,3 0 11,-4 0-7,1 0 2,1 0-2,-2 0 1,1-4 0,-3 4-1,-2 0 2,-1 0-2,-2 0 2,2 0-5,-1 0 10,2 0-8,1 0 3,1 0-1,1 0 1,3 0-1,6 0 0,0 0 0,0 0-1,-3 0 8,0 0-14,-4 0 10,1 0-4,-3 0 1,3 0 0,-4 0 0,-1 0 1,1 0-2,1 0 8,3 0-15,4 0 15,4 0-16,2 0 18,0-4-8,-2 4 0,-2-2 0,0 2 4,-2 0-4,-6-4-2,1 4 9,0 0-16,0 0 16,2-4-9,0 4 1,6 0 0,3 0 0,3-4 0,4 4-1,0-6 2,1 4-3,-1 0 11,-3 2-9,0-4 3,-4 0 0,0 0-3,-2 4 0,-2-6 0,-8 6 1,1-4-2,-2 0 7,2 4-12,0 0 12,-1-4-9,4 4 5,-2 0-2,6-4 0,2 4 0,2-2-1,-2 2 8,-1 0-15,-3-3 18,-6 3-10,-1 0 1,-7 0-2,0 0 1,-5 0-2,0 0 2,2 0 0,0 0-8,3 0 18,1 0-16,4 0 15,-3 0-11,-1 0 2,-2 0 0,1 0 0,-3 0 0,4 0-1,-1 0 2,1 0-2,4 0 2,-3 0 15,0 0-15,-4 0 15,0 0-16,-5 0 0,0 0-1,-2 0 2,0 0-2,0 0 2,2 0-2,3 0 2,1 0-5,2 0 11,2 0-6,-1 0 0,1 0-1,-2-1 0,-3 1 1,-1 0-3,0 0 11,-2 0-18,-2 0 17,0 0-10,0 0 2,0 0 0,4 0-6,-2-4-47,0 4 2,0 0-32,2 0-28,-2 0-78,1 0-93</inkml:trace>
  <inkml:trace contextRef="#ctx0" brushRef="#br0" timeOffset="6516">250 747 91,'0'0'74,"0"0"21,0 0-9,0 0-8,0 0-27,0 0 9,0-4-31,0 4 17,0 0-20,0 0 6,0 0-3,0 0 1,0 0 9,0 0-11,0 0 11,0 0-22,0 0 9,0 0-25,0 0 4,0 0-4,0 4-1,0 6 6,0 2-6,0 6 0,0-4 7,2 4-11,-2 4 11,0-4-13,0 0 7,0-4-2,0-2-29,2-2-25,-2-2-28,0-4-42,0-4-57,0 0-101</inkml:trace>
  <inkml:trace contextRef="#ctx0" brushRef="#br0" timeOffset="7005">285 769 111,'0'0'132,"0"0"-63,0 0 20,0 0-25,0 0-18,0 0-23,0 0 7,25-36-5,-19 28-19,4 4 11,-1-5-11,-1 8 17,4-3-23,-1 4 13,2 0-6,-2 0 8,2 0-15,-1 0 6,-3 0 7,-1 0-2,-1 4 11,-4 2-22,-1 2 18,-2 0-17,0 2 18,0-6-18,0 6 9,-12-2-4,-1-4-6,-3 2 8,1-2-6,-3 0-4,3 0 8,1-4-13,5 0 6,1 0 0,3 0-5,2 0-3,3 0 2,0 0-12,0 0 19,0 0-9,0 4 2,0-2 3,0 2 2,0 0-5,6 4 7,4-2-1,3 2 1,1 0-6,1-2 12,1 2-12,0 2 14,0-6-16,-6 4 4,4-2-78,-5 2-94,-5-4-100</inkml:trace>
  <inkml:trace contextRef="#ctx0" brushRef="#br0" timeOffset="7816">567 743 41,'0'0'196,"0"0"-61,0 0-34,0 0 0,0 0-36,0 0-4,0 0-18,0 0 8,0 0-24,0 0-4,0 0-8,0 4-15,0 6 10,0 8-4,0 0-8,0 4 11,0-4-9,0 0 1,0-2-2,0 2 1,0-8-32,2-2-16,0 2-32,0-6-30,-2-4-122</inkml:trace>
  <inkml:trace contextRef="#ctx0" brushRef="#br0" timeOffset="8176">555 761 13,'0'0'192,"0"0"-90,0 0-54,0 0-10,0 0-11,0 0-26,0 0 21,33-14-9,-19 10 14,-1 4-14,5-4-1,0 4-12,0 0 0,-3 0 0,3 0-28,-7 0-63,-4 0-113</inkml:trace>
  <inkml:trace contextRef="#ctx0" brushRef="#br0" timeOffset="60588">2656 0 10,'0'0'156,"0"0"-68,0 0-10,0 0 4,0 0-17,0 0 6,0 0-15,0 0 25,0 0-29,0 0 14,0 0-21,0 0-10,0 2-9,0 14-9,-5-2 9,-1 4-19,0 4 13,-3 0-18,-1 5 8,2 0-9,-1 0-1,2-1 1,0-2-1,1-2-2,1 0-53,3-10-21,0-2-60,0-4-53,2-6-166</inkml:trace>
  <inkml:trace contextRef="#ctx0" brushRef="#br0" timeOffset="61070">2647 32 87,'0'0'173,"0"0"-79,0 0-15,0 0 5,0 0-45,0 0 13,0 0-22,2 0 15,-2 0-9,2 0-3,1 0 4,1 0 11,1 4 21,2 4-18,-1 6 5,3-4-30,0 6 16,0 0-24,-2 0 5,1 7-10,2-5-12,-4 4 15,1-4-15,-1 0-2,2 0 11,-4-4-19,0-2 9,1-2-1,-5 0-28,2-2-4,-2 0-41,0-2-57,0-2-28,0 0-125</inkml:trace>
  <inkml:trace contextRef="#ctx0" brushRef="#br0" timeOffset="61564">2583 197 217,'0'0'147,"0"0"-52,0 0-23,0 0-17,0 0-26,0 0-6,0 0 26,0 0-30,0 0 7,0 0-12,10 0 31,4 0-26,1 0 4,4 0-12,-4 0-10,3 0 0,-3 0-1,1 0 0,0 0-3,2 0-39,-4 0-85,-6 0-111</inkml:trace>
  <inkml:trace contextRef="#ctx0" brushRef="#br0" timeOffset="62059">2882 22 9,'0'0'137,"0"0"-48,0 0 9,0 0-5,0 0-5,0 0-18,0 0 21,0 0-14,0 0-6,0 0-18,0 0-21,0 0-6,0 0-26,0 0 23,0 2-2,0 6 22,0 4-23,0 2 9,0 0-17,0 4-2,0 0-1,0 0-9,0-1 8,0 1 2,0 0-11,0-4 2,0 0 2,0-2-3,2-2 0,0-2 0,0-4 0,2 2-1,3-2 0,0 0-6,4-4-6,2 0 4,5 0-29,3 0 5,2 0-15,16 0-34,-8-8-100,-7-2-190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39:57.0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159 13 129,'0'0'98,"0"0"4,0 0 9,0 0-16,0 0-24,0 0-13,0 0-6,0 0-23,0 0 31,0 0-12,0 0 7,0 0-19,0 0 10,0 0-11,0 0-9,0 0 4,0 0-14,0 0 19,0 0-29,0 0 28,0 0-18,0 0 9,0 0-25,-3 0 1,-3 5 4,-5 8-4,0-4-2,-5 12 3,-2 3-8,3 2 16,-3 0-20,3 2 10,-2-6 0,7 0-33,1-4-16,5-4-21,-2-6-58,6 2-34,0-6-37,0 0-41</inkml:trace>
  <inkml:trace contextRef="#ctx0" brushRef="#br0" timeOffset="660">141 67 72,'0'0'62,"0"0"-13,0 0 18,0 0-7,0 0 28,0 0-14,0 0-8,0-10-2,0 10-11,0-4 9,0 4-24,0-4 5,0 4-30,0-5 12,0 5-12,0-4 11,0 3-14,0 1 9,0 0 6,0 0-18,0 0 12,0 0-19,0 0 24,0 0-24,0 0 21,0 0-20,0 0 4,0 0-5,0 0-1,0 0 0,0 10 1,9 4 29,3 8-19,-2-4 14,1 8-22,1-4 4,-1 4-5,-3-6-1,2 6 0,-1-8 0,-3 0-1,1-2 7,-2-6-13,-1 0-21,-2-2-21,0-4-59,-2-4-21,0 0-35,0 0-191</inkml:trace>
  <inkml:trace contextRef="#ctx0" brushRef="#br0" timeOffset="1360">54 213 55,'0'0'136,"0"0"-69,0 0-3,0 0-34,0 0 9,0 0 4,0 0-1,0-4 6,0 4-12,2-4 12,3 4-17,2 0 18,2-4-26,1 4 6,2-2-17,1 2 2,3 0-3,-1-2-10,1 2-2,2 0 10,-4 0-18,-1 0-4,0 0-47,-2 0-77,-6 2-101</inkml:trace>
  <inkml:trace contextRef="#ctx0" brushRef="#br0" timeOffset="1922">341 49 18,'0'0'258,"0"0"-87,0 0-45,0 0-16,0 0-35,0 0-2,0 0-28,0 0 1,0 0-37,3 8 13,0 6-1,-1 4 7,0 0-9,2 4-12,-2 0 4,0 4-5,1-4-9,-1 2 13,2-2-20,-2-4 10,4 0-24,-4-6-47,2-6-46,0 2-36,-1-8-84</inkml:trace>
  <inkml:trace contextRef="#ctx0" brushRef="#br0" timeOffset="2418">493 0 71,'0'0'189,"0"0"-54,0 0-44,0 0-4,0 0-44,0 0 2,0 0 1,0 0 3,0 0 9,0 0-18,0 0 5,0 0-33,0 8 17,0 5-22,2 1 13,3 4-11,-3 4 4,3 0-2,-3 0-11,2 6 0,1-2 10,-1-2-17,0 2 19,-1-8-24,2-2 12,-1-6-29,-2-2-47,-2-8-57,0 0-50,0 0-158</inkml:trace>
  <inkml:trace contextRef="#ctx0" brushRef="#br0" timeOffset="2957">382 195 46,'0'0'133,"0"0"-49,0 0 18,0 0-21,0 0-13,0 0-8,0 0-9,0-4 2,0 4-14,0 0 16,0 0-23,0 0 20,0 0-22,0 0 2,0 0-31,0 0-1,0 0 6,13-4-4,5 0-4,5 0 9,1 2-15,2-2 18,1 4-20,0 0 4,4 0-43,-6 0-88,-10 0-161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9:41.88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83 235,'0'0'215,"0"0"-98,0 0 19,0 0-25,0 0-32,0 0-19,0 0-20,13-36 19,-11 36-33,-2 0 18,0 0-43,0 0 7,0 0 1,2 0-9,3 13 16,-3 3-14,-2 0 8,0 4-3,0-4-10,0 0 9,-2-4-12,-5 3-3,3-10 8,2-1-7,2-1-1,0-3 2,0 0-30,0 0 6,0-7-50,6-9 12,7-4 2,3 1 20,1-2-60,2 1-29,0 4 48,-1-1 36,0 10 38,0 3 10,-5 4 4,1 0 40,-6 8 64,1 4-45,-5 4-6,-2 1-1,-2-1 0,0 0-1,0-1-18,0-4 10,-6-2-34,2-1 4,-1-5-3,5-3-14,0 0 4,0 0-12,0-7-51,2-9-2,14 0 27,0-3-37,-1-1-1,1 7 4,-3 1 71,-2 4-7,-2 8 8,0 0 0,-5 0 38,0 8 15,-4 4-18,3 4-11,-3-3-8,0 2 5,0 1-19,0-8-4,2 3-62,2-6-88,4-5-249</inkml:trace>
  <inkml:trace contextRef="#ctx0" brushRef="#br0" timeOffset="706">464 33 235,'0'0'205,"0"0"-95,0 0-19,0 0-42,0 0 4,0 0-43,0 0 10,-98 50-18,89-33 11,4-5-11,5 1 9,0-2-5,0-7-4,0 3 10,3-3-11,8-4 4,4 0-4,1 0-2,-1-4-20,1-7-9,-3 0-22,-4-2 7,-3 1 5,-1-3-1,-2 6 23,-1 0 15,-2 6 3,0 3 0,0 0 27,0 3-12,0 10 22,0 3 6,0 0 2,0-3-16,0 2-27,0-4 13,0-2-9,0-2-12,8-7-30,1 0-107,0 0-189</inkml:trace>
  <inkml:trace contextRef="#ctx0" brushRef="#br0" timeOffset="1159">464 33 150,'86'3'185,"-86"5"-67,0 4-27,0-1 23,0 5-52,0-3-27,0 3-12,0-3-13,0-2-3,0-3 0,4-1-12,3-3 15,2-3-20,4-1 8,-2 0-15,3 0-34,-1-5-2,-3-10 8,2 4-31,-3-2 25,-5 1-12,1 4 37,-3 1 26,-2 7 40,0 0 8,0 0-11,0 15 43,0 1-23,-5 4 1,-5 4-13,-2-4 11,-3 3-27,0-3 13,-1-4-32,3-3 3,-3 0-13,3-6 0,2-3-14,-3-4-68,5 0-81,3-4-356</inkml:trace>
  <inkml:trace contextRef="#ctx0" brushRef="#br0" timeOffset="1621">756 60 160,'0'0'189,"0"0"-89,0 0-28,0 0-24,0 0 5,0 0-36,0 0 4,0 0-20,-64 45 13,59-30-13,3-3 1,2 0 14,0-5-2,0-2 12,0 3-25,0-5 18,5-3-18,3 0-1,6 0 0,-1 0-1,2-11-38,-1-1-10,-1-4 7,-2 0-40,-2-4-9,-2 8-7,-3-1 72,0 6 26,-1 7-1,1 0 2,0 0 21,2 4 39,-2 8-31,0 4 24,1 1 0,-3-1 4,0-1-3,0-4 3,-2-2-35,0-2-2,0-2-2,0-1-6,0 0-3,0-4-10,0 0 10,0 0-10,0-9-65,0-2-42,-2-5 6,2 4-60,0 0 21,0 1 78,2 2 44,11 5 17,-1 0-73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39:09.1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44 90,'0'0'50,"0"0"-4,0 0-34,0 0 0,0 0-11,0 0-2,0 0-12,111 0-105</inkml:trace>
  <inkml:trace contextRef="#ctx0" brushRef="#br0" timeOffset="10436">2239 0 52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39:09.44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1799 400 80,'-46'86'135,"53"-86"-35,2 0-17,2 4-2,2-4-22,1 0-21,-1 0-9,3 0-11,1 0 7,2 0-19,-1 0 5,-3 0-10,1 0-2,-3 0-66,-4 0-70,-2 0-134</inkml:trace>
  <inkml:trace contextRef="#ctx0" brushRef="#br0" timeOffset="427">2081 348 28,'0'0'190,"0"0"-73,0 0 8,0 0-31,0 0-13,0 0-41,0 0-6,-18-5-3,9 5-6,3 0-6,2 0-11,-4 0 7,2 0-14,1 5-2,1-1 5,0 5-5,2-4 1,-1 3-1,3-4 1,0 2-6,0 2 6,0-4-7,5 2 6,3 2 2,1 0-2,1-2 2,0 2-1,-3 0 0,-1 2 0,0-2 0,-6 2 1,0 2-3,0-2 4,0 0-4,-6-2 9,-2 0-8,-3-2 1,1-2-2,0 0-27,3-4-28,-2 0-31,2 0-78,5 0-105</inkml:trace>
  <inkml:trace contextRef="#ctx0" brushRef="#br0" timeOffset="1013">2157 370 147,'0'0'168,"0"0"-90,0 0 15,0 0-22,0 0-18,0 0-34,0 0 32,0 0-12,0 13-8,0 0-15,0 1 3,0 0-11,0 4-7,2 2 3,1-6-3,-1 4-2,0-4-15,3-2-16,-3-2-42,-2-6-34,2 0-139</inkml:trace>
  <inkml:trace contextRef="#ctx0" brushRef="#br0" timeOffset="1417">2277 370 29,'0'0'205,"0"0"-81,0 0-58,0 0 28,0 0-28,0 0-14,0 0-18,0 0-14,0 0-3,0 8-8,0 6 5,0 4-12,0 4 1,0-4-1,0 4-4,0-4-4,4 0-20,2 0-36,-2-6-58,-2-2-21,0-6-69</inkml:trace>
  <inkml:trace contextRef="#ctx0" brushRef="#br0" timeOffset="1748">2258 370 137,'0'0'165,"0"0"-72,0 0 10,0 0-15,0 0-33,0 0-32,0 0 10,0-9-19,0 9 5,10 0-19,1 0 23,3 0-13,-1 1 11,1 7-3,1 5-3,-1-4 5,-1 5-10,-2-2 18,-4 6-14,-3-4 12,-4 0-25,0-2 14,0 2-15,-2-4 2,-12 2 5,1-4-7,0-2 0,-3-2-11,2 0-17,2-4-57,-1 0 7,-3 0-43,5-8-70,1 2-71</inkml:trace>
  <inkml:trace contextRef="#ctx0" brushRef="#br0" timeOffset="2357">2447 366 67,'0'0'157,"0"0"-78,0 0 29,0 0 2,0 0-32,0 0-16,0 0-26,0 0 4,0 0-25,0 0 11,0 0-25,2 4 16,0 9-10,0-4-1,0 5 4,3 2-10,-3 2 1,3-4 8,0 0-13,-1 0 14,2-2-16,-1 2 7,1-6-1,2-2 0,-2-2 0,1 0 0,-1 0 0,4-4 0,-2 0-33,1 0 20,-1-8-7,2-2 11,-1-2 2,-3-6 6,-4 0-5,0 0-13,-2 0 18,0 0-24,0 0 25,0 0-22,0 6 9,0 7-36,0-8-41,0 9-68,0 3-128</inkml:trace>
  <inkml:trace contextRef="#ctx0" brushRef="#br0" timeOffset="3123">2705 383 140,'0'0'182,"0"0"-75,0 0 12,0 0-15,0 0-42,0 0 2,0 0-15,0-5 6,0 5-29,-4 0 10,-1 0-19,-1 0-1,-3 0-6,2 0-10,-2 10 0,0 4 1,3 2-9,3-2 16,1 0-16,2 4 13,0-6-6,0-2 1,5 2-6,4-2 5,-1-6 2,4 4-3,-3-6-1,1-2 2,-1 0 2,3 0-2,-4 0-10,3 0 1,-1-2-1,-2-10 9,-3 2 2,-3-2 0,-2-2 0,0 0 2,0-2-2,0 2 7,-4 0-6,-5 0-1,-3 2-1,4 2 0,-1 2-42,-2 4-38,2-1-73,2 0-109</inkml:trace>
  <inkml:trace contextRef="#ctx0" brushRef="#br0" timeOffset="6839">3369 361 2,'0'0'86,"0"0"-34,0 0 3,0 0 1,0 0-17,0 0 13,0 0-13,0 0 23,0 0-17,0 0 4,0 0-17,0 0-2,0 0 7,0-5-16,-2 5 18,2 0-18,-2 0 14,2 0-19,-2 0 10,2 0-15,-2 0 1,0 0-1,-3 0-10,3 0 27,-5-4-17,2 4 15,-1 0-11,-1-4 14,1 4-16,-2-4 10,0 4-10,1-1-12,-3 1 5,0 0-5,-1 0-2,-3 0 8,3 0-14,1 5 14,-4 3-8,3-2 1,2 6 0,-2-3 0,2 4 0,2 1-7,0 0 14,1 2-16,1-2 19,1 0-18,2-2 9,2 2-2,0 0 1,0-2-1,0-2 0,2-2-1,9 2-4,3-2-1,3-8 5,1 4-40,2-4 28,2 0-18,-2 0-10,-1 0-41,-2-4-23,-3 0-31,-6-4-105</inkml:trace>
  <inkml:trace contextRef="#ctx0" brushRef="#br0" timeOffset="7746">3498 402 130,'0'0'94,"0"0"-25,0 0 19,0 0-9,0 0 1,0 0-20,0 0 17,0-10-12,0 10 16,0-4-11,0 4-9,0-4-3,0 4-25,-2 0 15,-2 0-28,-3 0 18,-1 0-37,0 0 12,-2 0-11,1 4-2,-3 8 0,4 2 0,-1 0 0,2 4 0,0 0-8,7-2 16,0-2-20,0 0 15,0-2-6,0-2 3,10-2-1,0-2-9,1-2-22,1 0 16,1-4-20,-1 0 20,1 0-20,-1 0 35,2-8 2,-1 2-1,-1-6 0,-3-2 0,-5 0 6,-2 2-5,0-6-2,-2 4 8,0 0-10,0-4 10,-4 6-6,-5-2-1,3 2-1,-1 6 1,2 2-23,-1 0-35,-1 4-64,3 0-37,0 0-159</inkml:trace>
  <inkml:trace contextRef="#ctx0" brushRef="#br0" timeOffset="8565">3739 374 84,'0'0'117,"0"0"-29,0 0 0,0 0 3,0 0-9,0 0-29,0 0 11,-4-8-18,0 8 10,-5 0-24,-1 0 20,0 0-25,-1 0-15,-3 4-5,3 4-5,0 2-2,2 4 8,2 2-15,3-2 17,2 0-17,2-2 8,0-2-1,0 2 0,2-6 0,4 2 0,5-4 1,1 2-6,1-2 6,5-4-2,-1 0-24,4 0-4,-1 0-17,3 0-41,-8-8-87,-2 2-151</inkml:trace>
  <inkml:trace contextRef="#ctx0" brushRef="#br0" timeOffset="9084">3900 343 202,'0'0'160,"0"0"-54,0 0-13,0 0-5,0 0-21,0 0-24,0 0 12,0 0-16,0 0 7,0 0-34,0 9 27,0 5-22,0 3 8,0 0-24,0 1 0,0 0 6,0-4-6,0 4-2,0-6-7,0-2-39,0-2-64,0-2-17,0-2-82,0-4-159</inkml:trace>
  <inkml:trace contextRef="#ctx0" brushRef="#br0" timeOffset="9481">4032 343 104,'0'0'159,"0"0"-58,0 0 23,0 0-23,0 0-26,0 0-33,0 0 0,0 0-19,0 0 1,0 0-8,0 9 17,0 5-8,0 3-19,0 0 2,0-3-2,0 4-12,0-4-18,0-2-8,-3 2-34,-1 0-12,2-6-51,-2-4-97</inkml:trace>
  <inkml:trace contextRef="#ctx0" brushRef="#br0" timeOffset="9840">4038 356 93,'0'0'181,"0"0"-93,0 0 0,0 0-1,0 0-37,0 0-27,0 0-15,4-4 18,1 0-25,0 4 12,4 0-10,1-4 2,4 3-5,1 1 0,4-4-1,-4 4-8,3 0-9,-1 0-45,-3 0-45,-5 0-119</inkml:trace>
  <inkml:trace contextRef="#ctx0" brushRef="#br0" timeOffset="10212">4038 356 52,'-27'40'101,"29"-40"-43,4 0-3,0 0 12,3 0-23,1 0 5,4 0-22,-1 0-5,1 0-11,-1 0-11,1 0 8,-3 0-6,-2 0-4,-5 0-3,-2 0-37,-2 0-64,0 0-56</inkml:trace>
  <inkml:trace contextRef="#ctx0" brushRef="#br0" timeOffset="10449">3996 450 82,'0'0'109,"0"0"-14,0 0 7,0 0-2,0 0-35,0 0-42,0 0-7,0 0-15,113 4 9,-95-4-9,-2 0-2,2 0-42,4 0-91,-5-4-112,-3 4 107</inkml:trace>
  <inkml:trace contextRef="#ctx0" brushRef="#br0" timeOffset="10893">4270 308 28,'0'0'140,"0"0"-41,0 0 15,0 0 7,0 0-21,0 0-12,0 0-19,0 0 13,0 0-41,0 0-4,0 9-25,0 0 20,0 8-16,0 1-6,0-1-5,0 1-4,0 0-2,0 0-2,0-4-3,0 4-46,0-6 15,0-2-53,0-2-28,0-2-78,0-2-135</inkml:trace>
  <inkml:trace contextRef="#ctx0" brushRef="#br0" timeOffset="11321">4457 295 117,'0'0'159,"0"0"-81,0 0-3,0 0 30,0 0-42,0 0-16,0 0-17,0-5 0,0 5 3,0 0-9,0 0 7,2 13-13,-2 5 18,3 0-28,-3 4 11,2-5-18,-2 5 7,0 0-8,0-4-26,0 0-5,0-4-30,0-4-21,0-2-58,0-4-94</inkml:trace>
  <inkml:trace contextRef="#ctx0" brushRef="#br0" timeOffset="11688">4270 330 62,'0'0'130,"0"0"-75,0 0-29,0 0 53,0 0-21,0 0-3,0 0-15,7 9 8,-3 0-24,-2-1-4,2 2-3,2-2-16,0 1 8,1 0-8,1-1 5,2 2-5,1-2 4,-3-2-4,4 2-1,-1-4 0,2 2 6,3-2-12,1 0 4,10 0-21,-7 0-49,-3-4-82</inkml:trace>
  <inkml:trace contextRef="#ctx0" brushRef="#br0" timeOffset="12394">4511 361 29,'0'0'175,"0"0"-76,0 0 4,0 0-24,0 0-34,0 0-27,0 0-16,9 0 12,-5 0-13,0 0 19,3 0-12,0 0 22,4 0-23,0 0 13,3 0-10,1 0-4,1-5 12,1 5 3,4-4 8,-1 0-20,-1 0 4,0 3-12,-6-3-2,-2 4 1,-6 0-45,-5 0-58,0 0-68,0 0-91</inkml:trace>
  <inkml:trace contextRef="#ctx0" brushRef="#br0" timeOffset="12785">4634 343 196,'0'0'159,"0"0"-88,0 0 4,0 0 10,0 0-20,0 0-36,0 0 5,0 71-22,0-53-3,0-4-2,2 2-9,0-2 3,2-4-2,-2 2 0,3-6-62,-1-2-28,0-4-94,-1 0-206</inkml:trace>
  <inkml:trace contextRef="#ctx0" brushRef="#br0" timeOffset="13107">4798 343 113,'0'0'150,"0"0"-91,0 0 20,0 0 11,0 0-43,0 0 27,0 0-15,0 5 13,0 3-33,0 2-10,0 2-17,0-2-11,0 4 9,0 2-9,0-2-2,0 0 9,0-2-15,0-2 7,0-2-13,0 2-58,0-6-61,0 0-128</inkml:trace>
  <inkml:trace contextRef="#ctx0" brushRef="#br0" timeOffset="13401">4792 348 129,'0'0'197,"0"0"-97,0 0-32,0 0 11,0 0-21,0 0-48,0 0 6,51-22-16,-36 21 14,4-3-12,0 4 3,-1-4-5,-3 4-1,-1 0 0,-5 0-76,-7 0-37,-2 0-80</inkml:trace>
  <inkml:trace contextRef="#ctx0" brushRef="#br0" timeOffset="13663">4752 418 67,'0'0'144,"0"0"-71,0 0 14,0 0-29,0 0-8,0 0-30,0 0-8,117 0-7,-96 0-4,-5 0-2,-6 0-53,-3 0-86,-7-4-73</inkml:trace>
  <inkml:trace contextRef="#ctx0" brushRef="#br0" timeOffset="13874">4744 480 155,'0'0'122,"0"0"-1,0 0-56,0 0-6,0 0-47,116 6 1,-91-6-7,0 0-6,8 0 0,-6 0-78,-5 0-174</inkml:trace>
  <inkml:trace contextRef="#ctx0" brushRef="#br0" timeOffset="15427">2862 109 46,'0'0'38,"0"0"-6,0 0 9,0 0-6,0 0 5,0 0 11,0 0-11,0 0 22,0 4-24,0-4 22,0 0-19,0 0-2,0 0-18,0 0-3,0 0-1,0 0-8,0 0 11,0 0-20,0 0 23,0 0-21,0 0 12,0 0-14,0 0 6,0 0 2,0 0 0,0 0 9,0 4-17,0 0 20,0 0-11,2 2 18,0 2-20,-2 0 14,0-2-3,0 6 0,0-2 3,0 2-5,0-2 12,0 4-28,0-2 26,0 2-25,0 0 20,0 3-20,0-4 9,0 5-8,2-5-2,-2 5 0,2-4 6,-2 3-7,0 0 2,0-3-2,0 4 5,0-4-5,0 2 1,0-2 0,0 0 0,0-6 1,0 6-7,0-6 15,0 2-19,0 2 16,0-2-8,0-2 3,0 2-1,0-2 0,0 2 0,0 2 0,3-6 0,-3 6-6,0-2 14,0-2-14,0 6 12,0-6-8,0 2 2,0 2 0,0-6-1,2 2 1,-2-2-6,2 2 9,-2-4-11,0 6 15,2-6-14,-2 4 14,0-2-8,0-2 1,0 4 0,0-4-1,0-2 2,0 6-10,0-4 19,0 0-18,0 2 9,0 2-2,0-4 1,0 0 0,0-2-2,0 2 4,0-4-4,0 4 9,0-4-14,0 4 16,0-4-18,0 0 8,0 0 0,0 4-32,0-4-12,0 0-1,2 0-29,0 0-48,3-4-74,-3 0-88</inkml:trace>
  <inkml:trace contextRef="#ctx0" brushRef="#br0" timeOffset="17845">1250 147 25,'0'0'53,"0"0"-10,0 0 1,0 0-11,0 0-6,0 0 14,0 0-14,2 0 13,-2 0-19,0 0 16,0 0-12,0 0 8,0 0-9,0 0 1,0 0 5,0 0 2,0 0 13,0 0-14,0 0 17,0 0-28,0 6 8,0 2-18,3-4 4,-3 6 2,2-2 0,-2 2 4,2-2-19,0 6 23,0 0-24,0 2 15,0 2-14,3 0 6,-3 4-7,0-4 1,1 4 4,-1 1-4,-2-1 4,3 0 1,-1 0-11,0-4 11,0 4-12,0-4 7,-2 0-1,0 0 2,0 0-2,0-2 0,0-2 9,0-4-16,0 2 17,0-6-19,0 2 16,0-4-8,0 2 1,0-2-1,0 0 1,0 4 0,0-2-7,0-2 17,0 4-18,0 2 16,0 2-15,0-2 8,0 2-1,0-2 2,0 0-2,0-2 0,0 0 5,0-2-14,0-2 18,0 4-18,0-4 16,0-2-8,0 6 1,0-4 0,0 2 0,0 2 1,0 4-8,0-2 15,0 0-15,0 2 17,0-6-16,0 2 7,0 0-1,-2-2 0,2-6 0,0 4 0,0 0 1,0 0-11,0-4 18,0 4-16,0-4 9,0 0-1,0 0 0,0 1 1,0 4-2,0-1 2,-2 0-2,0 0-4,2 0 4,0-4-8,0 1 7,0-1-6,0 0 7,0 0 1,0 0-6,0 0 6,0 0-18,0 0 18,0 0-18,0 0 17,0 0-11,6 0 11,-2 0 1,3 0 0,3 0 0,-2 0 0,3 0-9,3 0 18,1 0-19,3-1 10,3-3-1,0 4 2,6-4 0,0 4-1,2-4 0,2 4 0,5 0 0,-1 0 4,8-4 3,1-1 19,6 4-17,-4-3 3,3 0-11,-5 0-1,-1 4 1,-5 0 0,-2 0 14,-5 0-14,0 0-1,0 0 12,-2 0-11,2 0-1,3 0 8,-3 0-8,2 0 0,1 0 0,0 0 8,-3-4-13,2 4 14,-2 0-15,-1 0 15,-4 0-11,-2 0 2,1 0 0,-5 0 0,-3 0 1,4 0-2,-1 0 2,5 0-2,1 0 8,1 0-8,2 0 2,-2 0-1,-3 0 0,-1 0 1,-4 0-2,-3 0 2,-3 0-6,1 0 11,1 0-10,1 0 11,2 0-9,2 0 2,0 0 0,0 0 0,-2 0 0,0 0-2,-3 0 4,2 0-8,-2 0 14,1 0-10,1 0 4,1 0 2,2 0-4,-2 0 0,0 0-1,-3 0 1,-1 0-7,-3 0 14,0 0-14,3 0 15,1 0-8,3 0 0,-1 0-1,6 0 0,-3 0 1,0 0-1,-2 0 6,0 0-14,-1 0 18,-3 0-11,1 0 3,-1 0-1,-1 0 0,0 0 0,3 0-1,-1 0 2,4 0-8,1 0 17,-1 0-20,4 0 19,-1 0-15,3 0 6,-3 0 0,0-2 4,1-2-3,-1 4-2,-4 0 2,2 0-10,-3 0 18,2 0-15,1 0 12,2 0-6,4-4 0,3 4 0,3-4-1,-1 0 2,0 0-2,-2 4 2,-2-2-2,-5 2 5,1 0-10,-4 0 7,2 0-1,-4 0 1,6 0 0,-1 0-2,5 0 2,2 0-2,2 0 5,-2-4-10,0 0 12,-4 0-6,-6 4 0,-3 0-2,-5 0 2,-2 0 0,-2 0-6,0 0 15,1 0-15,3 0 12,3-4-7,1 4 1,8-2 0,4-2-1,2 4 1,0-4-1,-2 4 2,-3 0-8,-2 0 16,-2 0-15,-5-4 12,-1 4-8,-3-4 2,1 4 0,-6-2-1,3-2 2,-3 4-9,2 0 19,-2 0-20,3-4 18,3 4-15,5 0 6,5-4 0,8 4-1,3 0 1,5-4-1,-5 4 2,0-4-8,-6 2 19,-9 2-18,-5 0 13,-6 0-8,-2 0 1,-1 0-1,-2 0 1,5 0 0,2 0-1,0 0 2,4-4 2,5 4 4,2-4-4,2 0-1,1 4 9,-2-4-10,-4 4-1,-5 0 0,-2 0 7,-6 0-12,1 0 13,-3 0-11,0 0 11,0 0-8,5 0 2,0 0-2,0 0 0,-1 0 6,-2-2-12,-1 2 13,-3 0 3,2 0-10,-2 0 39,0 0-7,0 0 10,0 0-15,0 0-5,0 0-9,0 0-7,0 0-9,0 0 11,0 0-16,0 0 9,0 0-2,0 0-4,0 0 4,0 0-35,-5 0-51,-10-4-89,-5 0-439</inkml:trace>
  <inkml:trace contextRef="#ctx0" brushRef="#br0" timeOffset="21403">4009 27 82,'0'0'67,"0"0"-4,0 0 22,0 0-8,0 0-12,0 0-32,0 0 12,0 0-22,2 0 13,2 0-17,2 0 5,0 0-2,3 0 2,-1 0 7,4 0-20,3 0 22,4 0-23,3 0 16,2 0-20,5 0 10,2 0-9,8 0 5,-2 0-2,5 0-10,1 0 11,1-4-9,-2 4-1,1-4 9,-3 4-6,-2 0-4,0 0 15,-4 0-14,-3-4 0,-2 4 2,-2 0 4,-3 0-8,0 0 7,-1 0-11,-1-4 13,-2 4-10,0 0 2,-4 0 0,-3 0 0,2 0 0,-3 0-1,-1 0 2,-3 0-5,0 0 15,-4 0-18,1 0 9,-3 0-2,2 0 0,-2 0 0,0 0 0,0 0 2,2 0-4,-2 0 9,0 0-16,0 0 18,0 0-16,0 0 9,-2 0-2,0 0 0,3 0 1,-1 0-2,2 0 6,3 0-12,-2 0 14,1 0-12,1 0 11,1 0-7,2 0 1,1 0 0,0 0 0,0 0 0,2 0-7,1 0 15,1 0-16,1 0 18,-1-2-16,2-2 7,-4 4-1,-3 0 0,0-4 0,-6 4 0,1 0 2,-5 0-7,2 0 11,-2 0-9,0 0 5,0 0-3,2 0 2,0 0-1,0 0 0,0 0 1,0 0-2,-2 0 2,0 0-3,0 0 8,0 0-7,0 0 1,0 0 0,0 0-1,4 0 1,-2 0 5,0 4-5,0 2 11,0 2-9,0 4 11,1 2-12,-3 0 15,2-2-10,-2 6 2,0 0 7,0 0-15,0 0 11,0 0-9,0 4-4,0-4 14,-5 4-14,1-4 3,0 4-1,2-4 0,-4 0 0,2 0-1,0-1 3,2-3-4,-1 0 8,3-2-13,-2-2 13,2 2-8,0-6 2,0 6 0,0-4 0,0 2 0,0-2 0,0-2 1,0 6-2,0-2 5,0-2-10,0-2 8,0 2-2,0 0 0,0-2 0,0-2-1,0 4 2,0-2-2,0 2 7,0-4-12,0 0 12,0 2-8,0-2 2,0 4 0,0-2 0,0-2 0,0 0-1,0 0 3,0 2-8,0-2 13,0 0-13,0 0 8,0 0-2,0-2 0,0 6 0,0-4-1,0 4 3,0-2-7,0-2 11,0 0-12,0 0 11,0 2-11,0-6 6,0 4 0,0-4 0,0 4 1,0 0-2,0-4 3,0 4-9,2-2 17,-2 2-17,3 0 9,-3 4-2,2-6 1,-2 6-1,0-4 0,2 6 1,-2-6-5,0 4 11,0-2-14,0 2 16,2 0-11,-2-2 2,0 2 0,0-4 0,0 2-1,0-6 0,0 4 2,2 0-8,-2-4 16,0 4-15,0-4 7,0 0-2,0 0-12,0 0-35,0 0-50,0 0-69,0 0-118</inkml:trace>
  <inkml:trace contextRef="#ctx0" brushRef="#br0" timeOffset="24218">2877 744 23,'0'0'143,"0"0"-46,0 0 28,0 0-35,0 0-31,0 0-45,0 0 30,0 0-23,0 0 8,0 0-4,0 0-5,0 0 9,0 0-16,0 0 23,0 0-15,0 0 20,0 0-27,0 0 9,0 0-11,0 8-3,0 2-1,0 2-8,0 2 10,0 0-4,0 4-6,-2 0 9,0 0-11,2-1 2,-3 4-10,1-3-68,0-4-62,-2-6-138</inkml:trace>
  <inkml:trace contextRef="#ctx0" brushRef="#br0" timeOffset="38507">258 259 12,'0'0'98,"0"0"-38,0 0-9,0 0-12,0 0 6,0-4 21,0 4 25,0 0-36,0 0-2,0 0-21,0 0 8,0 0-7,0 0 6,0 0-1,0 0 1,0 0 10,0 0-26,0 0 16,0 0-22,0 0 18,0 0-18,0 0 14,0 0-10,0 0-6,0 0 1,0 0-16,0 0 16,0 0-14,0 0 11,0 0-12,0 0 17,-7 9-17,1 8 0,-8 5-1,1 5 0,-5 5-1,-5 6 2,2 4-3,-2 2 13,1 0-20,2-4 16,2 0-8,2-4 1,5 0-2,5-6 2,-1-2 0,2-2-2,1 0 8,-1-4-15,-1-4 18,1 0-16,3-4 7,-2 0 0,2-10-1,2 0-25,0 0-9,0-4-21,0 0 2,0 0-40,0-12 29,0-12-31,0 2-44,0 4-147</inkml:trace>
  <inkml:trace contextRef="#ctx0" brushRef="#br0" timeOffset="39325">183 348 111,'0'0'61,"0"0"21,0 0-10,0 0 3,0 0-10,0 0 0,0 0-7,0-4-18,0 4 9,0 0-21,0 0 27,0 0-22,0 0 29,0 0-19,0 0 9,0 0-16,0 0-17,0 0-9,0 0-3,0 0-9,0 8 9,0 6-7,4 3 7,2 2-8,1 3 1,1 4 0,2 0 0,-1 2 1,2 2-4,-2 2 10,0-2-14,2-2 18,-4 2-19,-1 2 15,1 0-7,-3-2 0,1-4-1,-1-2 1,-2-2-18,1 0 18,-1-8-26,0 2 19,1-6-17,-1-2 9,0-3-12,-2 0 9,2-5-16,-2 4-17,2-4 14,-2 0-15,0 4 27,2-4-15,-2 0 14,0 0-13,0 0 7,0 0-33,0 0-69,0 0-123</inkml:trace>
  <inkml:trace contextRef="#ctx0" brushRef="#br0" timeOffset="40083">60 690 46,'0'0'194,"0"0"-85,0 0-2,0 0-25,0 0-4,0 0-17,0 0 1,0-8 1,0 8-22,0 0 4,0 0-32,0 0 14,0 0-20,0 0 16,0 0-11,0 0 10,0 0 1,0 0-10,0 0 17,0 0-21,0 0 20,0 0-28,0 0 12,0 0-12,0 0-2,0 0-5,0 0-4,9 0 9,6 0 1,7 0-10,3 0 20,4 0-13,0 0 9,-2 0-8,-5 0 2,-4 0 0,-5 0-9,-6 0-43,0 0-29,-5 0-34,2 0-23,-2 0-98</inkml:trace>
  <inkml:trace contextRef="#ctx0" brushRef="#br0" timeOffset="40991">528 410 111,'0'0'81,"0"0"14,0 0-17,0 0 13,0 0-20,0 0-3,0 0 2,2-4 4,-2 4 7,0 0-26,0 0 8,0 0-24,0 0 5,0 4-37,0 8 7,0 6-1,-7 4-3,-2 2 0,-2 6-8,0-2 0,-1 6 5,0-2-11,1 4 12,-1-6-15,1-2 9,5-2-2,0 0 0,2-6-1,0 2-5,-1-4-9,3-6 5,0-2-29,0-2 19,0 2-29,0-2 4,0 0-8,2-2-2,-4-2-3,4 0-14,-2-4 10,2 0-22,0 0-14,-2 0-95</inkml:trace>
  <inkml:trace contextRef="#ctx0" brushRef="#br0" timeOffset="41628">358 472 98,'0'0'143,"0"0"-64,0 0 4,0 0 0,0 0-25,0 0 8,0 0-14,0 0 10,0-4-27,0 4 21,0 0-15,0 0 4,-2 0 1,2 0-10,0 0 9,0 0-26,0 0 15,0 0-25,0 0 13,0 0-21,0 0 24,0 0-17,0 0-2,0 0 1,0 0-7,0 0 13,0 8-4,12 10 35,0 4-42,5 0 24,-2 6-26,1-2 12,1 2-5,-1 2-7,1 2 3,-1-2 10,0-2-24,-3-2 22,0 0-14,-1-2 11,-1-2-16,-5-6 8,1-6 0,-3-1-10,1 0-26,-2-5 4,-3 0-35,0-4 19,0 0-37,0 0-2,0 0-64,0-8-77,0-2-175</inkml:trace>
  <inkml:trace contextRef="#ctx0" brushRef="#br0" timeOffset="42485">661 522 103,'0'0'235,"0"0"-95,0 0-26,0 0-25,0 0-5,0 0-51,0 0 25,-2-2-22,2 2-7,0 0-15,0 0-1,0 0 1,0 0-13,2 0 21,14 0-12,1 0 20,4 2-29,4 2 10,-1 0-11,5-4 1,0 0-1,2 0 1,1 0-2,-3 0-19,-3-4-12,-4-2-53,-1 2-4,-11 4-1,-3-4-77,-5 4-354</inkml:trace>
  <inkml:trace contextRef="#ctx0" brushRef="#br0" timeOffset="43146">684 636 113,'0'0'114,"0"0"-48,0 0 8,0 0-7,0 0-7,0 0 15,0 0-19,13-4 6,-4 4-14,2 0 12,3 0-14,1 0-4,5 0-13,2 0-14,3 0-5,-1 0-9,1 0 2,-2 0 4,0 0-14,2 0-32,-5 0-98,-7 0-163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40:12.5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316 284 28,'0'0'47,"0"0"2,0 0 19,0 0 6,0 0-22,0 0 23,0-11-22,0 11 5,0 0-19,0 0 10,0 0-13,0 0-6,0 0 5,0 0-6,0 0 20,0 0-23,0 0 13,0 0-25,0 0 19,0 0-15,0 0 12,0 0-8,0 0-8,0 0 9,0 0-13,0 0 22,0 0-19,0 0 19,0 0-25,-2 0 10,-4 11-15,-4-4-2,-3 2 1,0 5-1,-3-4 0,-2 2 10,-1 2-20,-2 0 20,4-2-16,1-2 12,1-2-7,3-4 1,1 2 0,3-6-1,0 0 2,2 4-7,-1 0 18,1-4-21,-4 4 19,4 3-18,1-6 8,1 1 0,0-2 1,-1 4 0,2-4-2,-1 0 7,2 0-16,2 4 20,0-4-17,0 0 14,0 0-8,0 0 1,0 0 0,0 0-1,0 0 2,0 0-9,0 0 18,0 0-23,0 0 17,0 0-11,0 0 4,0 0 3,0 0-1,0 0-11,0 0 12,2 5 0,8-5-7,-2 5 11,1 4-10,3-1 12,0 2-7,-1 0 1,3-2 0,-3 0 0,3-2 0,-3 2-1,-3-4 8,2 4-16,-4-2 15,-1-2-7,-1 0 1,-2 2 0,0-6 0,0 4-1,1-4-5,-1 4-26,3 0 3,-3 2-36,3-2 0,-3-4-37,2 0-2,-2 0-74,0 0-135</inkml:trace>
  <inkml:trace contextRef="#ctx0" brushRef="#br0" timeOffset="1298">125 408 18,'0'0'128,"0"0"-56,0 0 0,0 0 3,0 0-29,0 0 6,0 0-16,0 0 8,0 0-34,-2 0 3,2 0-6,0 0 0,-2 0 15,2 0-6,0 0-5,0 0-4,0 0-8,0 4 2,0-4-1,0 0 0,0 4 1,0-4 8,0 0-7,0 0 27,4 0-20,5 0 21,-1 0-28,4 0 31,3 0-24,3 0 8,2 0-10,4 0 0,3 0 3,2 0-10,3 0 19,3 0-18,1 0 15,4-4-16,2 0 12,3 0-11,0 4-1,-1-2 7,-4-2-7,-2 4 0,-5-4 6,-1 0-14,-3 4 17,0-4-16,-2 0 8,-1-2-1,-1 2 0,-1 0-1,1 0 1,-5 4-13,-3-2 12,1 2-14,1 0 8,-4 0-2,1 0 8,-1 0-7,-1 0 8,-1 0 0,-2 0-1,-2 0 0,0 0 2,-1 0-10,-1 0 9,0 0-7,-2 0-2,-1-4 9,-2 4-13,-2 0 2,2 0 10,-2 0 1,0 0-7,0 0 16,0 0-18,0 0 18,0 0-15,0 0 8,0 0-2,0 0 1,0 0-1,0 0 0,0 0 1,0 0-8,0 0 12,0 0-15,2 0 18,3 0-14,-3 4 7,3-2-1,2-2 1,-1 4-1,1 0 2,1 0 5,2 0-14,-1-2 17,-1 0-2,0 0-7,0-2 6,-1 0-6,-1 0 1,-1 0 0,0 0 4,-3 4-6,0-4 1,0 0-2,3 0-1,-1 0 2,2 0 0,4 0 0,-4 0 1,3 0 0,-2 0-2,0 0 3,-3 0-8,-2 0 16,1 0-17,-1 0 14,-2 0-6,0 0-1,2 0-1,-2 0-1,0 0 4,0 0-5,0 0 12,0 0-18,0 0 7,0 0 1,0 0-15,0 0-7,2 4 1,-2-4 6,2 4-21,-2-4-44,0 0-39,0 0-246</inkml:trace>
  <inkml:trace contextRef="#ctx0" brushRef="#br0" timeOffset="3070">1496 189 108,'0'0'55,"0"0"-6,0 0 25,0 0-22,0 0 13,0 0-8,0 0 1,0-6-20,0 6-4,0 0 7,0 0-15,0 0 13,0 0-11,0 0 16,0 0-27,0 0 12,0 0-15,0 0 7,0 6-4,0 6-10,0 2 10,0 8-15,0 6 0,0 3 7,0 5-5,0 0-3,0 4 6,-6-4-7,4 3-1,0-7-12,0-4-26,2-6 5,0-6-49,0-6-46,0-6-102</inkml:trace>
  <inkml:trace contextRef="#ctx0" brushRef="#br0" timeOffset="3746">1781 229 146,'0'0'102,"0"0"-5,0 0-29,0 0 10,0 0 1,0 0 8,0 0-25,-9-40 10,4 40-10,-2 0-9,-1 0-12,-3 0-34,-1 4 12,-1 10-18,-1 8-1,-1 4 9,1 6-16,3-1 7,3 1 0,0 0 0,6-6 1,2-4-7,0 1 10,0-5-14,6-4 16,4-2-16,5-6 11,4 2-2,1-8-8,2 0-14,2 0 1,1-8-1,-2-2 8,-6-4-14,-3 2 21,-8-2-12,-4 0 20,-2 1 0,0 3 0,-4 2 7,-14 4 3,-2 4 20,0 0-12,-3 0-10,6 8-6,3 4-4,6-2-32,1 9-33,3-10-90,2 4-184</inkml:trace>
  <inkml:trace contextRef="#ctx0" brushRef="#br0" timeOffset="4738">2151 62 218,'0'0'140,"0"0"-45,0 0 13,0 0-41,0 0-15,0 0-32,0 0 41,0 36-11,0-9-8,0 1-6,0 2-1,2 2 5,-2 4-38,0 0 9,0-5-2,0-3-11,0-6 8,0-4-5,0-2-1,0-6 0,0-2-1,0-4 2,0-2-7,0-2-14,0 0 7,0 0-12,0 0 24,0 0-18,0 0 4,0 0-6,0 0 3,0 0 18,0 0-17,0-2 16,0 1-7,0-2 1,0-1 2,0 4-8,0-4-34,0 4-40,0-4-41,0 0-47,0 4-35</inkml:trace>
  <inkml:trace contextRef="#ctx0" brushRef="#br0" timeOffset="5256">2148 171 42,'0'0'157,"0"0"-66,0 0-6,0 0-8,0 0-11,0 0-11,0 0 10,-2-18-36,2 18-3,0-5-19,0 0-1,0 1 2,7-1-8,4-3 8,-2 8-6,2-6 14,0 6-8,0 0 12,0 0-12,1 0 21,-6 10 7,1 3-7,-3 5 12,-4-4-12,0 4 4,0 4-26,-2 0 13,-11 0-20,-5 1 13,-5-1-13,2-4 0,0-4 1,3 0 0,5-10-2,5 0 7,2-4-15,4 0-11,2 0-29,0 0 3,0-4 33,0 0 3,2 0 1,8 2 9,1-2-6,-1 4 4,2 0 4,1 0-11,-3 0 18,-2 6-11,-1 2 4,-3-4 6,1 2 11,-3 2 4,-2 2 21,0 2-13,0 6 1,0 0-26,-9 9 15,-6-5-20,-3-4 8,3 0-8,-1-8-1,3 2 1,-1-8 0,5-4-2,3 0-38,-2 0-36,6-8-89,2-4-22,0-6-82</inkml:trace>
  <inkml:trace contextRef="#ctx0" brushRef="#br0" timeOffset="6359">2335 175 55,'0'0'179,"0"0"-62,0 0-22,0 0-16,0 0-31,0 0-8,0 0-9,3-4 0,-1 20 34,-2 4-14,0 6 2,0 6-31,0 3 1,0-3-22,0 4 9,0-6-10,0 2 0,0-5-1,0-9-57,0 0-14,0-8-65,0-6-74</inkml:trace>
  <inkml:trace contextRef="#ctx0" brushRef="#br0" timeOffset="6819">2436 237 114,'0'0'143,"0"0"-111,0 0 20,0 0 2,0 0-19,0 0-12,0 0 2,0-18 11,2 14-19,9 4 18,5-4-24,2 4 14,1-4-15,6 2 9,2-2-11,0 4-6,-1 0-1,1 0-1,-2 0 0,-8 0-75,-8 0-241</inkml:trace>
  <inkml:trace contextRef="#ctx0" brushRef="#br0" timeOffset="7238">2549 241 61,'0'0'147,"0"0"-76,0 0 12,0 0-18,0 0-14,0 0-24,0 0 41,0 6-25,0 2 6,0 6-11,0 3-9,0 2-5,0 4-9,0 3 6,0 0-20,0-2 5,0-2 2,0 5-16,0-9 8,0 0-35,0-4-59,0-2-63,0-8-130</inkml:trace>
  <inkml:trace contextRef="#ctx0" brushRef="#br0" timeOffset="7675">2776 265 10,'0'0'220,"0"0"-98,0 0-40,0 0-1,0 0-7,0 0-25,0 0 24,-10-2-18,1 2 10,2 0-34,-4 0 3,2 0-18,-2 6-3,0 7-11,2-4-2,0 0 0,2 1 9,2-2-19,3 2 17,0-2-9,2 0 3,0-2-2,0 2-7,0-2 7,0 2 1,4-4-10,8 0 10,-1 0-13,0 2 12,1-2 0,-2 4 0,-1-2 1,-2 6 0,0-6-1,-5 2 1,-2 2 0,0-1 1,0 5 5,0-6-3,-9 6 0,-4 0-2,2-2-2,-3-2-13,3 2-32,2-2-20,-2-2-58,2-2-97,0-2-138</inkml:trace>
  <inkml:trace contextRef="#ctx0" brushRef="#br0" timeOffset="8386">2895 376 136,'0'0'82,"0"0"-40,0 0 26,0 0 4,0 0 16,0 0-23,0 0 4,-7 0-33,7 0 3,0 0-14,0 0-15,0 0-3,0 0-6,0 0-2,0 0 2,16 0-2,4 0-4,2-4 4,7-4 2,5 6-1,5-6 0,11 4 16,3-2 29,6-2-44,1 0 17,0 2-17,-3-2 2,-5 4-1,-5-2-2,-7 2 0,-5 0 1,-2 4-1,-1-5 7,-1 5-10,-2-4 6,-2 3-2,-5-1 5,1-5-7,-6 3 1,-1 4 0,-3 0 0,-4 0 0,-2 0-6,-2 0 14,-5 0-16,2 0 17,-2 0-8,0 0 1,0 0 6,0 0-1,0 0-7,0 0 6,0 0-4,0 0-4,0 0 9,0 0-17,0 0 12,0 0-3,0 0 1,0 0 0,0 0 0,0 0-1,0 0 1,2 0 0,2 0-8,3 0 13,-3 0-12,1 0 1,-3 0 6,3 0-13,-3 0 6,-2 0 6,2 0 1,-2 0-9,0 0 18,0 0-9,0 0 7,0 0-7,0 0 0,0 0-1,0 0 1,0 0 0,0 0-2,0 0 2,0 0-7,0 0 13,0 0-12,0 0 3,0 0 3,0 0-1,0 0-8,0 0-7,0 0-15,0 0 18,0 0 3,0 0 8,0 0 4,0 0-3,-2 0 2,-7 0-1,2 0 7,0-4-1,1 4 11,-1-4-15,0-2 19,-2 2-21,1-4 22,-4-2-20,1 2 18,2-2-10,1 2 3,-2-2 0,6 2-12,0 2 24,-1-2-25,5 4 25,0 4-25,0-4 17,0 4-17,0 0 1,0 0-1,0 0-1,0 0-6,0 0 4,7 0-3,4 0 12,0 0-12,2 8 15,-1-4-16,1 2 7,0-2 0,1 4 7,-1-2-5,3-2-4,-1 0 4,-1 0-4,1-4 10,-1 0-9,-3 4 1,-3-2 0,2-2 1,-4 4-1,-1-4 0,-1 4 1,0-4-2,-2 4 8,1 0-12,-3-4 15,3 4-11,-1-2 2,-2-2-1,2 0 0,0 0 0,0 0-2,-2 0 4,3 0-9,-3 0 18,0 0-12,0 0 2,0 4-2,2-4 1,-2 0 0,0 0 0,0 0 0,0 0 3,0 0 4,0 0 1,0 0-8,0 0 18,0 0-17,-7 0 16,-2 0-10,0 4-7,0 0 0,1 0 2,0-2-11,-2 6 19,1 1-16,-5 0 12,1 5-12,-3 3 4,1-3 2,1 4 0,3-8 3,3-2-6,3 0 7,3-6-11,2 0 10,0-2-9,0 2 8,0-2-2,0 0 0,0 0-2,0 4-17,0-4-66,0 0-19,4 0-57,3 0-150</inkml:trace>
  <inkml:trace contextRef="#ctx0" brushRef="#br0" timeOffset="10526">3956 0 90,'0'0'39,"0"0"4,0 0 9,0 0-18,0 0-32,0 0 11,0 0-13,0 14 2,0-14 5,0 4-7,0 0 14,0 0 4,0-2 3,0-2-15,0 0 26,0 0-6,0 0 1,0 0-15,0 0-1,0 4 11,0 0 1,0 4 29,0 2-33,0 4 4,4 2-9,-2 2 12,0 6-1,0 3 2,1-1-5,0 6-12,-1 2-6,-2-2 2,0 1-7,0 1 1,0-2 0,0-4-43,0-2-22,0 1-32,0-5-10,0 0-5,2-8-6,0 0-14</inkml:trace>
  <inkml:trace contextRef="#ctx0" brushRef="#br0" timeOffset="12493">0 233 46,'0'0'38,"0"0"-11,0 0 2,0 0-1,0 0-26,0 0 3,0 0-4,0-4-1,0 0 25,0 4 6,0 0 1,0 0-22,0 0-8,0 0 5,0 0-7,0 0 1,0 0-1,0 0 0,0 0 1,0 0 5,0-2-6,0-2 0,0 0 1,0 0 5,0 0-5,0 2-1,2-2 1,-2 0-1,3 4 1,-3 0 9,0 0 9,0 0-6,0 0 5,0 0-12,0 0 20,0 0-6,0 0 13,0 0-18,0 0 4,0 0-1,0 0-3,4 0 6,0 8 7,3 12 22,-1 2-35,-1 4 15,2 6-13,-3 7 11,1 1-11,-3 2-4,-2 7-1,0 1-12,0-6 2,0 1-2,0-1 0,0-8-39,0-4-6,0 1-36,0-12-70,0-8-125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9:00.8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258 697 7,'0'0'58,"0"0"-25,0 0 3,0 0 18,0 0 1,-2 0 2,-2 0 15,4 0-11,-2 0 5,0 0-24,2 0 12,0 0-20,0 0 1,0 0-11,0 0-5,0 0 7,0 0-19,0 0 19,0 0-24,0 0 20,0 0-21,0 0 2,0 0-3,0 0 0,0 4 1,0 4-1,0 2 0,0-2 10,0 2-17,2-2 15,0 2-15,4-2 10,-2-2-3,-2 2 0,0-4 0,0 0 0,-2-4 1,3 0-2,-1 0-15,2 0 10,5-4-5,9-22 11,7-6 20,6-12-13,1-10 0,7-4-7,9-22-33,-8 17-118,-9 9-111</inkml:trace>
  <inkml:trace contextRef="#ctx0" brushRef="#br0" timeOffset="10796">271 1201 18,'0'0'112,"0"0"-46,0 0-5,0 0-11,0 0 7,0 0-20,0-6 11,0 6-22,0 0 24,0 0-15,0 0 0,0 0-12,0 0-3,0 0 4,0 0-9,0 0 5,0 0-18,0 0 24,0 0-25,0 0 15,0 0-16,0 0 9,0 0-9,0 0 1,0 0-3,0 0 4,0 6-9,0 14 14,0 0-13,0 2 8,2 4-2,2 0 0,0 6 0,-1-2 0,1-2 3,-1-2-6,-3-4 9,0-8-13,0-4 14,0-6-7,0-4 0,0 0 0,0 0 0,4 0 7,3-10 18,6-16-2,7-10 10,5-8-32,5-6 11,3-2-12,17-10-48,-13 16-115,-5 6-386</inkml:trace>
  <inkml:trace contextRef="#ctx0" brushRef="#br0" timeOffset="108797">0 98 134,'0'0'150,"0"0"-80,0 0 13,0 0-18,0 0-6,0 0-28,0 0 2,2 0-4,-2 2-3,0-2 20,0 2-13,0 0 13,0 2-24,0 0 13,0 2-21,0 2 9,0 4-16,2-6 2,2 6 2,-2-2-10,4-2-2,-4 2 9,2-2-15,-2-4 14,0 0-10,-2 2 4,3-6-1,-1 0 0,2 0 0,5 0 1,5 0 5,7-18 2,6-4-8,6-10-11,17-22-54,-10 10-78,-7 8-173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3:36.6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25 885 95,'0'0'55,"0"0"-20,0 0 17,0 0-12,0 0 8,0 0-21,0 0 12,0 0-9,0 0 11,0 0-18,-3 0-6,3 0 8,-3 0-5,3 0 12,0 0-21,0 0 25,-2 0-20,2 0 10,0 0-16,0 0 6,0 0-9,0 0-1,0 0 7,0 0-12,0 0 19,0 0-19,0 0 26,0 0-20,0-3 22,0-4-27,0-5 5,0-6-7,5-3 1,4-7-2,2-2-3,3-6 3,1-4-16,3-4 3,2-2-38,2 1 14,1 5-8,0 2 9,2 6-4,2 6 2,-2 2-1,3 2-41,-6 8-26,-6 4-82</inkml:trace>
  <inkml:trace contextRef="#ctx0" brushRef="#br0" timeOffset="1179">0 708 59,'0'0'52,"0"0"-20,0 0 17,0 0-17,0 0-5,0 0 2,0 0 1,0 0 19,0 0-7,0 0 19,0 0-34,0 0 6,0 0-24,0 0 10,0 0-18,0 0 0,0 0 7,0 0-7,0 0 12,0 0-13,0 8 17,0 2-17,0 2 16,0 0-15,0 4 10,0-2-4,0 1-7,0-4 1,0 1-1,0-3 2,0-1 5,0-2-13,0-2 8,0 0-3,0-3 2,0-1-1,0 3 0,0-3 0,0 0-1,0 2 3,0-2-4,0 0 3,0 0-2,0 0-7,0 0 8,6 0 0,1-9-6,2 4 5,0-8 1,0 3-9,2 1 7,-2 0 1,0-1-37,6-2-9,-1 2-49,-3 2-70</inkml:trace>
  <inkml:trace contextRef="#ctx0" brushRef="#br0" timeOffset="2830">548 1 179,'0'0'209,"0"0"-128,0 0-6,0 0-13,0 0-4,0 0-31,0 0 1,-2 0 6,-2 0-9,0 0 7,-3 3-31,1 4 20,-2 4-20,0 0 1,1 6-1,-2 1-1,3 5 2,-1 2-2,-2 3 0,2 2 2,3-2-4,2 0 10,2-2-18,0-1 20,0-3-9,0-2 0,0 0-1,9-4 1,-1-2 0,4-2-2,-3-2 0,1-2-7,-1-4-57,1-4-33,-4 0-88,-2 0-206</inkml:trace>
  <inkml:trace contextRef="#ctx0" brushRef="#br0" timeOffset="3461">652 86 155,'0'0'213,"0"0"-119,0 0-6,0 0 4,0 0-34,0 0-13,0 0-15,0-2 23,0 2-31,0 6 13,0 8-27,0 2 14,0 4-9,0 2-1,0 2 1,0 2-13,-4 0 4,2-1 6,0-3-20,2-3 11,0-5-2,0-1-41,0-5-18,0-2-39,0-5-56,0-1-99</inkml:trace>
  <inkml:trace contextRef="#ctx0" brushRef="#br0" timeOffset="3844">556 240 172,'0'0'180,"0"0"-92,0 0-1,0 0-11,0 0-37,0 0-4,0 0-19,0-4 21,0 2-25,0 2 7,0-2-19,0 2 0,8 0 2,3 0-2,3 0 2,1 0 5,1 0-7,-1 0 3,2 0-6,-2 0 13,0 0-10,-1 2 0,-1 2-6,-2 0-17,0 2-27,0-2-1,-1 0-54,-6-1-77</inkml:trace>
  <inkml:trace contextRef="#ctx0" brushRef="#br0" timeOffset="4341">791 0 18,'0'0'235,"0"0"-87,0 0-63,0 0 21,0 0-36,0 0-28,0 0-24,0 0-8,0 5 4,0 9 12,7 4 22,1 4-28,4 5 13,-1 1-20,-2 2 12,-1 4-24,-2 2 0,-6 2 5,0 1-6,-10 13-75,-9-12-140,-6-4-342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29:07.2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64 13 46,'0'0'184,"0"0"-176,0 0 158,0 0-39,0 0-74,0 0 27,2 0-18,-2 0 10,0 0-33,0 0 12,0 0-24,0 0-2,0 0-14,0 0-9,0 2-2,0 2 8,0-4-16,0 0 19,0 0-18,0 0 8,0 0-1,0 0 0,0 0 0,0 0 0,0 0-12,0 0-2,4 0-44,1-4 44,1-2-37,-4-1-21,1 5-74,-3 2-148</inkml:trace>
  <inkml:trace contextRef="#ctx0" brushRef="#br0" timeOffset="772">117 142 33,'0'0'231,"0"0"-71,0 0-46,0 0-36,0 0-4,0 0-35,0 0 16,-2 0-9,2 0 17,0 0-9,0 0-6,0 0-8,0 13-27,0 3 25,-3 2-38,-1 5 28,-5 1-28,-4 0 0,-5 1-39,-8-1-38,4-6-70,2-6-162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29:10.4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108 52 80,'0'0'53,"0"0"12,0 0 8,0 0 5,0 0-29,0 0 6,0 0-22,0 0 9,0 0-19,0 0 19,0 0 0,0 0-9,0 0 15,0 0-21,0 0 18,0 0-32,0 4 17,0 6-29,-3 7 14,-4 5-4,-1 6-2,-6 0-9,1 2 1,0 1-2,-1 1-6,1-8 5,1-2-28,6-5 10,2-8-9,1-4-9,3-1-40,0-4-57,0 0-30,0-4-41</inkml:trace>
  <inkml:trace contextRef="#ctx0" brushRef="#br0" timeOffset="578">132 0 178,'0'0'140,"0"0"-42,0 0-33,0 0-12,0 0-21,0 0-18,0 0 21,7 28-11,0-10 20,-1 5-13,3 5 16,0 0-45,2 2 11,0 2-12,1 1 1,-2 1 1,0-10 4,-1-2-14,-3-5-15,-1-3 12,-1-10-35,1-4-63,-5 0-132</inkml:trace>
  <inkml:trace contextRef="#ctx0" brushRef="#br0" timeOffset="1103">16 266 93,'0'0'154,"0"0"-89,0 0 0,0 0-15,0 0 19,0 0-17,0 0-31,34 0 9,-21 0 3,3 0-11,-3 0-15,3 0-1,-1 0-6,-1 2-1,-1 2-41,-2-4-66,-6 0-82</inkml:trace>
  <inkml:trace contextRef="#ctx0" brushRef="#br0" timeOffset="1990">455 80 175,'0'0'176,"0"0"-81,0 0-10,0 0-32,0 0-14,0 0-38,0 0 16,-37 75-8,26-55 17,-3 2 11,3-1-22,3-1 9,-2-2-24,1-2 1,3-2-1,-1 0-1,0-2-45,3-2-29,-3-1-40,3-4-67,-1 0-117</inkml:trace>
  <inkml:trace contextRef="#ctx0" brushRef="#br0" timeOffset="2470">302 101 82,'0'0'165,"0"0"-83,0 0 5,0 0-27,0 0-12,0 0-6,0 0-8,0 0 17,0 0-28,0 0 7,0 0-30,0 4 33,0 6-13,2 0 18,2 2-25,3 2-12,0 4 14,2 4-14,2 1 1,0-3 8,2 0-20,1 2 20,-3-4-16,3 0 7,-4 1-2,-1-9-23,-1 2-52,-4-8-74,-2 0-192</inkml:trace>
  <inkml:trace contextRef="#ctx0" brushRef="#br0" timeOffset="3808">503 186 113,'0'0'215,"0"0"-97,0 0-7,0 0-30,0 0-3,0 0-48,0 0 18,-5 0-22,5 0 8,0 0-9,0 0-15,0 0-3,0 0 3,0 0-20,0 0 3,0 0 6,0 0 0,11 0-6,5 1 7,1-1 0,6 0-1,-3 0-4,3 0-10,6 0-89,-8 0-26,-2-4-93</inkml:trace>
  <inkml:trace contextRef="#ctx0" brushRef="#br0" timeOffset="5444">569 103 111,'0'0'85,"0"0"9,0 0-16,0 0-12,0 0-17,0 0-15,0 0 10,0-2-25,0 2 16,0 0-19,0 0 21,0 0-12,0 0 1,0 0-15,0 0-2,0 0-2,-8 10-7,1 0 0,1 2 11,-2-2-21,4-2 20,-3 2-10,3-4 1,0 0-1,0 0 0,-2-3 0,2 1 0,0-3 10,1 3-20,1-4 18,2 5-16,0-5 16,0 0-9,0 0 1,0 0-5,0 0 3,0 0 4,0 0-8,0 0 12,0 0-14,0 0 7,0 0-9,0 0 9,0 0 0,0 0 1,0 1 0,0 2-1,2-3 4,3 1-13,1 2 14,4 1-10,-2 2 12,3-5-12,3 6 5,-3-1 1,3 0-1,-3-2 0,5-2-16,-3 0-110,-5-2-62</inkml:trace>
  <inkml:trace contextRef="#ctx0" brushRef="#br0" timeOffset="6922">596 196 67,'0'0'49,"0"0"-6,0 0 28,0 0-15,0 0-1,0 0-32,0 0 19,0 0-32,0 0 8,0 0-16,0 0-1,0 0 11,0 0-11,0 0 29,0 0-22,2 0 7,6 0-14,0 0 8,-1 0-9,4 0 0,0 0-1,2 0 7,1 0-7,1 0 2,-1 0-2,-1 0 2,1 0-5,-1 0 4,-2 0 0,3 0-10,-1 0-34,-2 0-6,5 0-31,-5 0-30,-2 0-43</inkml:trace>
  <inkml:trace contextRef="#ctx0" brushRef="#br0" timeOffset="8042">608 99 28,'0'0'135,"0"0"-37,0 0-14,0 0-5,0 0-12,0 0-41,0 0 4,-5 0-24,-2 2 18,1 2-24,-1 2 13,-2 2-13,2-2 7,-2 2 0,1-2-6,-2 0-2,2 0 9,-1 0-8,3 0 10,-2-2-17,4 2 16,-1-4-9,3 0 0,0 0 0,0 1 1,0-3-1,0 1 0,-2-1 7,2 3-14,0-3 10,0 1-5,0-1 2,2 4 0,-2-4-1,0 0 1,2 5 0,-3-5-14,1 0 13,0 1-12,2-1 6,0 0 11,0 3-5,0-3 1,0 0-6,0 1 6,0-1-11,0 0 11,0 0-33,0 0 20,0 0-23,0 0 29,0 0-9,0 0 14,0 0 2,0 3-2,0 1 2,2 2 0,5-2-9,1 0 18,4 2-15,-1 0 12,1 0-12,-2 0 7,3-2-1,-1 2 0,-1 0 1,-2 0-8,0 0 12,0-2-12,-1 2-25,0 4-27,-4-6-63,1 2-46</inkml:trace>
  <inkml:trace contextRef="#ctx0" brushRef="#br0" timeOffset="9242">608 115 113,'0'0'66,"0"0"-11,0 0-16,0 0 23,0 0-19,0 0-5,0 0 11,-2 0-20,2 0 7,-3 6-35,0 6 20,3-2-19,0 8 9,0 0-11,0 0-5,0-1 4,0 1 1,0-6-11,0 0-63,0-4 1,0 0-132</inkml:trace>
  <inkml:trace contextRef="#ctx0" brushRef="#br0" timeOffset="9754">583 141 55,'0'0'61,"0"0"-37,0 0 32,0 0-17,0 0 12,0 0-15,0 0 16,0 0-15,0 6 12,0 2-7,0 2-30,0 2-2,0 2-3,0-1-10,-2 1 3,0-4 0,0 2-55,-1-2-50,0-6-64</inkml:trace>
  <inkml:trace contextRef="#ctx0" brushRef="#br0" timeOffset="12785">1042 40 39,'0'0'166,"0"0"-59,0 0-8,0 0-22,0 0 8,0 0-36,0 0 23,0-6-11,0 6-5,0 0-13,0 0-17,0 0 2,0 0-27,0 0 13,0 0-8,0 0 11,0 0-4,0 2 5,0 8-18,-4 5 0,0 3-1,-3 4 2,3 0-11,0 2 2,1 2 8,3-3-43,0-1 14,0-6-16,0-2 27,0-2 3,5-4-11,5-2 9,-1-2-18,3-2 16,1-2-35,1 0 22,-1 0-7,-2-12 37,2-2-13,-2-2 15,-1 0 0,-4-1 7,-1 3-7,-3-4 9,-2 2-2,0-2-6,0 0 15,0 0-15,-9-1 7,-3 4-8,2 2 1,-6 1 5,3 6-5,0 2-2,-1 0 3,1 2-12,1 2-13,-1 0-50,4 0-84,2 6-176</inkml:trace>
  <inkml:trace contextRef="#ctx0" brushRef="#br0" timeOffset="13673">1274 51 108,'0'0'162,"0"0"-42,0 0-35,0 0-48,0 0-12,0 0-25,0 0 20,-39 33-18,30-16 27,2 1-23,0 4 13,3 0-19,2 1 1,2-4 8,0 0-9,0-3 0,0-2 3,2-2-13,6-2 17,2-4-16,-1-2 15,1 0-7,4-4 1,-1 0-12,1 0-4,-1-12-3,1 0 17,-3-4 0,-5 2-5,2-2 14,-6 1-8,-2 1 1,0-4 0,0 4 15,-2-2-13,-10 2 5,1 0-6,-3 0 4,1 2 2,-1 2-5,4 1-1,-1 4-2,1 2-10,4 3-57,1 0-82</inkml:trace>
  <inkml:trace contextRef="#ctx0" brushRef="#br0" timeOffset="14400">1482 83 85,'0'0'140,"0"0"-69,0 0 33,0 0-42,0 0-15,0 0-3,0 0-2,-33 10-25,26-2-1,1 6 14,-1 0-28,2 2 7,3 6 0,0 2-12,2-1 9,0-1-7,0 0 1,0-2-1,0-4 1,7-2-1,2-4-6,-1-6 11,1-1-13,3-3-2,1 0-12,1-4-9,-4-13 30,4-1 1,-3-2-12,-4-2 10,-1 2-26,-6-3 29,0 4-11,0-2 2,0 5 18,-9 0-18,-4 2 11,-3 4-2,1 2 0,-1 0 1,3 6-9,-3 2-27,8 0-76,-2 0-150</inkml:trace>
  <inkml:trace contextRef="#ctx0" brushRef="#br0" timeOffset="15122">1668 115 52,'0'0'127,"0"0"-32,0 0-10,0 0-27,0 0-19,0 0-29,0 0 12,-43 34-21,39-20 41,-1 2-35,3 1 12,2 1-12,0-6 1,0 2 7,0 0-15,2-2 16,7-2-15,1 0 8,-2-2-3,3-4-9,1-2 11,1-2-8,1 0 9,-1 0-9,3 0 0,-6-6 0,1-8-6,-1 2 14,-4-2-12,-1 0 11,-5 0-4,0 2 9,0-6 15,0 4 8,-5-1-21,-6 3 9,-2 0-21,-3 2 2,0 2 6,0 4-20,1 2 7,-5 2-62,7 0-75,-3 2-275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29:27.8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 5 45,'0'0'52,"0"0"-2,0 0 17,0 0-11,0 0 7,0 0-6,0 0 12,0-4-42,0 4 30,0 0-37,0 0 12,0 0-11,0 0-5,0 0 13,0 0-10,0 0 20,0 0-32,0 0 30,0 0-28,-5 0 16,1 0-25,-3 0 14,1 4-6,-1 4-7,0 0-1,0 6 9,1 0-18,2 4 18,1 0-21,3 0 11,0 0 0,0-1 1,0-3-7,0 0 7,0-5-6,5 0-1,3-1 5,2-4-8,1 0-4,-1-4-4,4 0-6,-1 0-6,-2 0-25,3 0 27,-5-8 15,-1-2 0,2-2 6,-6 2 14,-2-2-14,-2-2 14,0 1-2,0 3-5,0-3 7,-4-1 16,-6 1-21,0 1 18,-1 2-20,-1-2 0,-1 6-2,2-2 1,-3 4 0,4 2-15,-4 2-33,5 0-60,1 0-95</inkml:trace>
  <inkml:trace contextRef="#ctx0" brushRef="#br0" timeOffset="909">246 21 12,'0'0'193,"0"0"-69,0 0-37,0 0-15,0 0-3,0 0-4,0 0-39,-24 0 6,19 10-18,-1 0 5,4 6-19,-2 0 0,1 4 0,3 0 1,0 1-2,0 1 2,0-3-10,0 2 21,3-6-24,3 2 11,5-9 1,1 2-11,0-6 9,2 0-5,-1-4 4,0 0-7,3 0-12,-3-4 22,-1-8-17,-1-4 16,-5 0-13,-1-1 8,-5 2 3,0-3 3,0 1-1,-2-1 2,-11 4 11,-1-4-10,1 0 7,0 4-8,1 2-2,1 4 1,3 2-42,-2 2-36,3 2-53,1 2-140</inkml:trace>
  <inkml:trace contextRef="#ctx0" brushRef="#br0" timeOffset="1601">476 33 29,'0'0'157,"0"0"-51,0 0-10,0 0-9,0 0 11,0 0-61,0 0 11,-29 10-48,22 0 12,3 4-11,-1 3-1,3 1 0,0 1 2,2-1-4,0 0 9,0-1-15,0-3 16,2-2-18,7-2 17,0-4-8,-1-2 1,4-2-1,-1-2 1,-3 0-17,4 0 4,-1-2 8,-3-8-3,2-4 9,-3 0-2,-5-2 2,0-1-1,-2 2 0,0-2 0,0 2 0,-9-2 8,-3 3-11,0-2 16,-2 2-14,1 4 1,2 4 0,-1 0-7,4 6 1,-5 0-67,3 0-113,1 2-158</inkml:trace>
  <inkml:trace contextRef="#ctx0" brushRef="#br0" timeOffset="2215">663 9 72,'0'0'182,"0"0"-56,0 0-8,0 0-26,0 0-2,0 0-31,0 0 19,-10 0-54,4 0 1,-3 4-18,2 8-6,0 0-1,3 6 2,2 0-4,2 2 4,0 0-11,0-2 18,0-1-18,0-5 10,11-1-2,-2-4 1,2-1-10,0-2 10,0-4-37,2 0 18,1 0-32,-3-4 49,0-6-15,0-3 16,-4 1 2,-3-2-1,1 0 0,-5 0 1,0-4 8,0 2-8,-7-2 18,-11 2-17,1 4 4,-6 2-5,4 6-2,-10 4-11,8 0-80,2 0-181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29:36.3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87 54 114,'0'0'136,"0"0"-63,0 0-5,0 0 3,0 0-35,0 0 1,-13 4-8,9 0 26,1 0-33,-2 0 1,1 2-22,-3-2 27,3 4-5,-2-1-22,-1 1 28,0 4-17,0-2 8,1 4-19,1 2 11,1-4-11,2 4-1,0-2 0,2 2-1,0-6 0,0 2 0,0-4-9,6 2 9,3-8-6,2 2-5,0-4 12,2 0 2,0 0 5,1 0-4,-1-6 4,1-4-14,-3 0 14,-3-2-14,-1 0 5,-2-2-8,-3 2 8,-2-2 2,0 0 7,0 0-6,0 1 5,-7 0-5,-4 1 22,-2 3-21,1-4 16,2 8-12,1-5-12,0 4 5,2 4-29,0 2-40,3 0-41,0 0-105</inkml:trace>
  <inkml:trace contextRef="#ctx0" brushRef="#br0" timeOffset="818">291 36 116,'0'0'200,"0"0"-82,0 0-11,0 0-26,0 0-10,0 0-8,0 0-30,-17-4 14,13 4 2,-2 0 10,0 4-52,2 0 19,-3 4-25,-2 4 8,0 4-9,2-2 6,1 3-14,2 0 16,1 0-20,3-1 16,0 0-12,0-2 3,0 0 5,5-2-1,3-4-10,1 2 9,3-6-19,1 0 6,-3-4-34,2 0 13,-1 0-30,0 0 50,-2-8 1,0-2 15,-3-2 0,-1 0 1,-1 0-3,-2 0 10,-2-4-16,0 2 17,0 0-6,0 0 4,-6 1 0,-3 1-7,1-1 0,-2 6 1,1-1-1,1 0 0,1 4-37,-5 2-31,6 2-91,-3 0-165</inkml:trace>
  <inkml:trace contextRef="#ctx0" brushRef="#br0" timeOffset="1652">487 54 29,'0'0'169,"0"0"-75,0 0 7,0 0-13,0 0-26,0 0-23,0 0-6,-18 0 19,13 0-19,1 0 25,-2 4-47,-1 6 10,-3 2-20,4 2-1,2-1 0,-3 5 1,3-2-3,0 2 5,1-2-10,3 0 13,0-6-16,0 2 5,0-6 5,3 2-1,5-4-10,1 0 4,3 0-6,1-4 12,-3 0-35,4 0 22,-1 0-7,-2 0 13,1-6-7,-4-2 15,1-2 0,-5-2-1,2 2 1,-6-2 0,0-2 6,0 2-6,0-2 20,-4 1-7,-6 0 13,-1-3-25,-3 5 9,-1 0-10,2 2-12,-1 5 11,3 2-48,-1 2-10,6 0-135</inkml:trace>
  <inkml:trace contextRef="#ctx0" brushRef="#br0" timeOffset="2388">640 0 230,'0'0'161,"0"0"-80,0 0 14,0 0-34,0 0 2,0 0-15,0 0-3,0 36-2,0-14-20,0 1 9,0 2-32,0 2 0,3-5 13,-1 2-26,4 4-12,-3-8-77,-1-4-138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29:40.9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73 105 140,'0'0'152,"0"0"-57,0 0-9,0 0-25,0 0-6,0 0-19,0 0 17,-2 0-25,-8 0 12,4 4-25,-3 4 32,1 6-37,-2-4-9,1 4-1,3 4 12,2 2-24,-1 0 24,2 1-24,3-3 21,0-3-19,0-3 8,0-2 1,3-3-6,6-3-8,4-2 14,1-2-16,1 0 17,1 0-27,-3 0 25,0-6 4,-1-2-3,-4-5 1,-1 4-2,-1-1 2,-4 1 0,-2-4-4,0 0 15,0 1-18,0-2 17,-4 0-14,-4 0 10,-3 2-6,-1 2 0,1 0 1,0 2-2,2 2 2,0 4-2,3 2-43,4 0-26,-3 0-131</inkml:trace>
  <inkml:trace contextRef="#ctx0" brushRef="#br0" timeOffset="728">261 121 150,'0'0'205,"0"0"-100,0 0 5,0 0-13,0 0-6,0 0-22,0 0-17,-23 0-17,16 2-27,0 6 7,0 2-7,1 4 0,-1 2-7,3 2-2,-1 0-1,5 0 2,0 0 0,0 0-2,0-4-5,0 0 11,2-3-14,8-4 3,-2-3 6,1-1-24,3-3 7,-2 0-25,1 0 15,1-3 28,-3-6 0,-1-5-7,-4 0 15,-1 0-9,-3-3 8,0 3-1,0 1-5,0-1 4,-7 1 0,-1-1-3,-1 6-4,-1-2-3,4 4-1,-1 4-46,3 2-34,2 0-110,0 0-297</inkml:trace>
  <inkml:trace contextRef="#ctx0" brushRef="#br0" timeOffset="1605">484 115 130,'0'0'150,"0"0"-46,0 0-19,0 0-1,0 0-27,0 0 23,0 0-43,-42 0 50,33 0-58,1 8 1,-4 0 3,1 4-17,3 2-13,-2 2 9,4 2-24,1 2 19,3 0-17,2-2 15,0 0-13,0-3 8,0-5-7,4-2 7,5-2-14,3-1 12,1-2-15,0-3 1,3 0-13,-1 0 29,-1 0-18,-1-4 18,-1-4-7,-4-5-4,-1 2 9,-3-1-1,-4-5-5,0 2 16,0 1-6,0-3 5,-2 3-3,-7 0-3,-3 2 0,2 0-1,1 2-1,-2 2-34,-1 6-59,4-2-24,-1 4-146</inkml:trace>
  <inkml:trace contextRef="#ctx0" brushRef="#br0" timeOffset="2282">652 91 54,'0'0'178,"0"0"-61,0 0-7,0 0-28,0 0 5,0 0-22,0 0 8,-19-6-28,15 6 10,0 0-20,-4 0-14,2 2 7,-1 10-12,3 0-12,-2 8 5,4-2-18,-1 4 19,3 2-20,0-2 17,0 0-14,0-1 7,0-6-7,5-2 6,3-4-10,1 0 9,1-4-13,0-2 14,1-3-48,1 0 33,-1 0 2,-1-8 14,0-6 0,-1 0-13,-5 2 4,0-7 9,-4 1-8,0 0 16,0 0 2,0-2-8,-2 2 12,-9 2-12,2 4 5,0-2 0,-2 4-5,3 2-4,-2 4-24,-3 0-37,5 4-128,-2 0-403</inkml:trace>
  <inkml:trace contextRef="#ctx0" brushRef="#br0" timeOffset="3941">756 316 136,'0'0'92,"0"0"-40,0 0 6,0 0-11,0 0-22,0 0 24,0 0-9,-2 0 24,2 0-34,0 0 16,0 0-23,0 0 3,0 0-17,0 0-2,0 0 13,0 0-19,0 0 21,0 0-22,0 0 26,0 0-24,0 0-2,0-2 0,0-1-2,0-2 0,0 1-2,6-1-5,1 1 16,-3 3-18,3 1 21,-5-3-20,3 3 9,-3 0 1,0 0 0,1 0-1,-1 0 1,0 0 0,0 0-7,0 0 15,-2 0-18,2 4 12,-2 0-8,0 5 7,0-5-1,0 2 7,0 2-7,0-4 3,0 0 4,0 0-1,0 0-5,0 2 4,-4-2 2,0 0-1,-3 2-6,3-2 0,-1 0 1,0 0 0,1 0-2,0 0 9,2 2-19,-1-6 21,1 4-19,2-2 16,-2 0-7,2 0 0,-2 0 0,2 0-7,0 2 8,0-4-7,0 2 5,0 0-6,0 0 5,0 0 1,0-2-10,0 2 4,0 0 1,0-2-23,2 2 3,2-2-10,3 0 35,-3 0-16,0 0 16,4 0-4,-6 0 4,2 0-9,1 0-10,-1 0 10,2 0-43,4 0-21,-3 0-57,-3 0-171</inkml:trace>
  <inkml:trace contextRef="#ctx0" brushRef="#br0" timeOffset="18895">894 167 46,'0'0'58,"0"0"3,0 0 24,0 0-19,0 0 2,0 0-28,0 0 19,0 0-34,-2 0 7,2 0-18,0 0 14,0 0 6,0 0 2,0 0 6,0 0-14,-3 0 11,3 0-22,0 0 13,0 0-14,0 0 13,0 0-12,0 0 5,0 0 5,-2 0-11,2 0 19,0 0-29,0 0 23,0 0-29,0 0 9,0 0-9,0 0 0,0 0-10,0 0 10,13 0-9,3 0 18,4 2-14,2-2 13,1 0-16,-2 0-3,4 0-5,-2 0-35,-2 0-19,2 0-34,-7 0-61,-5 0-109</inkml:trace>
  <inkml:trace contextRef="#ctx0" brushRef="#br0" timeOffset="20617">904 284 9,'0'0'127,"0"0"-9,0 0-13,0 0-2,0 0-25,0 0-23,0 0 2,-2 0-18,2 0 5,0 0-27,-2 0 20,2 0-16,0 0 13,0 0-12,0 0-2,0 0 5,0 0-4,0 0 13,0 4-23,0-4 25,0 0-30,0 0 14,0 0-20,0 0 2,0 0 4,0 0-5,0 0-2,0 4 2,0 0-6,14 0 14,1-2-6,3 2 3,4-4-11,1 0 5,1 0-6,1 0 6,-3 0-30,0 0-2,-3 0-42,-2 0 5,1 0-51,-7 0-26,-5 0-196</inkml:trace>
  <inkml:trace contextRef="#ctx0" brushRef="#br0" timeOffset="23228">1071 179 7,'0'0'44,"0"0"-5,0 0 13,0 0-12,0 0 21,0 0-14,0 0 8,0 0-25,0 0 5,0 0-5,0 0-4,0 0 6,0 0-15,0 0 9,0 0-24,0 0-2,0 0 1,0 0-1,0 0 0,0 0 0,0 0 11,0 0-11,3 0 6,-1 0 3,1 0-9,1 0 2,0 0 6,3 0-8,1 0 0,4 0 0,-3 0 1,-1 0-3,2 0 9,-1 0-15,-3 0-1,3 0-26,-2 2-57,-3 1-101</inkml:trace>
  <inkml:trace contextRef="#ctx0" brushRef="#br0" timeOffset="39484">1383 3 59,'0'0'55,"0"0"13,0 0 13,0 0-34,0 0 10,0-4-27,0 4 28,0 0-24,0 0 5,0 0-11,0 0 8,0 0-2,0 0-5,0 0 13,0 0-28,0 0 21,0 0-16,-2 0 7,2 0-15,0 0 18,-2 0-3,2 0-7,-3 0 7,1 4-25,0 4 21,-2 2-21,2 4-1,-4 2 9,4 4-11,0 0 2,-2 6 0,2 0-1,-3 2 2,3 0-8,2-2 17,-2 1-20,2-5 18,0-3-16,0-5 9,0-3-2,0-1-7,0-9-14,0-1-5,0 3-64,0-3-20,0 0-45,-2 0-20,0 0-159</inkml:trace>
  <inkml:trace contextRef="#ctx0" brushRef="#br0" timeOffset="40452">1612 45 88,'0'0'120,"0"0"-42,0 0 3,0 0-12,0 0-7,0 0-26,0 0 25,0 0-15,0 0 13,0 0-17,0 0 13,-2 0-44,-5 0-4,3 0 2,0 0-6,-4 0 10,2 2-6,-3 2 8,1 2-14,-2 0-2,1 0 2,1 2-1,-4 0 1,3 0 1,1 2-4,-1 2 4,2 0-4,-2 0 10,2 2-19,1 0 18,2-2-14,2 4 5,2 0 2,0 2 0,0-4 1,0 0-8,0 3 13,0-3-18,0-5 22,0 4-20,4-5 11,0 2-2,3-4 1,-1 0-9,4 0 8,-2-5-20,1 2 20,0-3-41,-2 0 29,2 0-7,-1 0 20,1 0-13,-2-4 6,2-4 7,0-1-8,-3 4 7,2-9 2,-4 4-9,0-2 16,-2 2-13,-2-1 12,0 1-6,0 2 8,0-2-8,0 5 21,-4 0-12,-6-3 17,4 4-26,-3 3 10,1-2-10,-4 3-2,1 0 1,0 0-1,-3 8-22,4 6-40,-6 4-23,5-1-97,2-3-137</inkml:trace>
  <inkml:trace contextRef="#ctx0" brushRef="#br0" timeOffset="41810">1670 282 2,'0'0'144,"0"0"-62,0 0-5,0 0 8,0 0-20,0 0-8,0 0-21,0-3 24,0 3-29,0 0 10,0 0-20,0 0 15,0 0-8,0 0-9,0 5 1,0 7-19,0-1-1,0 6 9,0-1-16,0 2 8,0-2-2,0 2-50,0 4-43,0-6-30,0-2-98</inkml:trace>
  <inkml:trace contextRef="#ctx0" brushRef="#br0" timeOffset="42652">1747 329 39,'0'0'159,"0"0"-78,0 0-15,0 0-7,0 0-7,0 0-36,0 0 13,-2-1-21,0 1 20,0 0 2,-2 1-10,2 4-7,-3-1 2,1 4-11,0-4 5,-2 4-15,4 2 13,0-4-8,0 6 2,2-4-1,0 2 0,0-4-2,0 0 2,0 0-10,0-2 9,6-2-1,4 0-5,-4-2 1,3 0 5,0 0-18,0 0 18,0 0-5,0-4-5,-3-4-5,-1 2-16,0-2 22,-3-2 1,0 2 1,-2-2 16,0 2-7,0-2-1,0 2 0,0 4 19,-7-6-18,0 3 11,1 6-5,-1-3-13,-2 0 6,-5 4-30,4 0-86,-1 0-207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9:46.25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173 9 202,'0'0'235,"0"0"-132,0 0-4,0 0-32,0 0-2,0 0-47,0 0 11,-21-4-7,13 3 14,-2 1-7,1 0-10,1 0 7,-1 0-25,2 0 18,0 0-18,1 0-2,-3 0 4,3 0-12,-2 0 5,2 0-9,1 0 12,1 0-8,2 0 8,0 0-1,2 0-6,-2 0 13,-1 0-12,0 1 9,1 3-3,0 0 1,2 4-1,-2-2 1,2 2 0,-2 2-8,2 6 16,-3-2-16,3 3 16,0 5-9,0 0 1,-2 0-1,2 5 1,-2-1 0,0 0-2,-2-5 4,2-1-1,-1 2 1,1-10-4,0 1 4,-1-5-1,1 2-1,0-2-1,2-4-5,0-2-23,0 2 29,0 0-18,0 0 18,0 0-21,0-4 19,0 2-18,0 2 11,11 0 1,4 0 8,4 0-6,0-4 14,2 4-15,-1-3 17,-3-1-20,-4 4-4,-1-4-38,3 0-48,-3 0-61,-1 0-62</inkml:trace>
  <inkml:trace contextRef="#ctx0" brushRef="#br0" timeOffset="864">402 154 108,'0'0'133,"0"0"-78,0 0 49,0 0-18,0 0 7,0 0-33,0 0-11,-6 0 8,6 0-17,0 0 11,-2 0-33,2 0 10,-4 4-17,0 9 23,-1 5-27,-1 0 9,-4 4-13,4-1 4,-1 1-14,1-4-1,1 0-9,3-9-48,2-1 12,0-4-53,0-4-58,0 0-92</inkml:trace>
  <inkml:trace contextRef="#ctx0" brushRef="#br0" timeOffset="1188">346 146 333,'0'0'126,"0"0"-67,0 0-17,0 0-12,0 0-10,0 0-19,0 0 4,93-54 3,-73 50-13,0 4 16,-5 0-4,-3 0 1,-3 0 28,-5 12-13,-4-2-12,0 2 11,0 2-9,0-4 26,-9 2-29,-7-3 13,1 3-23,2-6 6,-3 2-6,5-4-1,5-4-11,0 2-9,6-2 21,0 0-22,0 0-10,0 0-18,17 0 41,0 0 3,3 0 6,1 8 0,-4-4 0,-3 6 4,-3 2-3,-7-3 19,-2 3-12,-2-2 31,0 2-21,-15-6 37,-10 2-30,-6 2-8,2-6-2,0 0-8,2 0-3,10-4 3,3 0-14,5 0-43,7 0-62,0-8-173</inkml:trace>
  <inkml:trace contextRef="#ctx0" brushRef="#br0" timeOffset="1779">790 154 222,'0'0'250,"0"0"-136,0 0-3,0 0-42,0 0-28,0 0-28,0 0-6,-42 27 3,25-9-9,-2 2 12,-1-2-11,1-1-4,0 1 0,6 0 1,3-4-61,0-6-48,6-4-72,2-3-128</inkml:trace>
  <inkml:trace contextRef="#ctx0" brushRef="#br0" timeOffset="2059">639 118 133,'0'0'141,"0"0"-31,0 0-16,0 0-8,0 0-28,0 0-15,71 111-41,-58-98 11,-1 3-6,-1-2-6,-3-4-1,6-2-75,-5 2-69,-3-6-111</inkml:trace>
  <inkml:trace contextRef="#ctx0" brushRef="#br0" timeOffset="2493">900 92 101,'0'0'139,"0"0"-92,0 0-12,0 0 17,0 0-16,0 0 0,0 0-22,15-4 35,-1 4-27,3 0 1,-1 4-8,-1 0 6,1 0 2,-5-2-8,-3 2 6,-1-4-19,-4 0 16,-3 4-17,0-4 20,0 0-10,0 4 38,0-4-11,0 8-29,-5-2 1,-2 2-9,3 2-2,0 6 10,-1-7-19,3 5 21,0 0-15,2 2 5,0-2-1,0-5 0,0 7 0,0-2-1,0-4 7,0 2-6,0-2 1,0-2 3,0 0-4,0-3-1,0-1 0,0 0 1,-2 0 15,-8 2-2,-1-2 20,-1 0-32,-2 0 26,1 0-26,-3-2 14,3 2-15,-1-4 0,3 0 0,-2 0-52,1 0-55,4 0-178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3:46.3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20 228 55,'0'0'72,"0"0"-4,0 0 0,0 0-13,0 0-21,0 0 7,0 0-24,-2 0 10,2 0-17,0 0 8,0 0-5,0 0 3,0 0 5,-2 0-6,2 0 12,0 0-11,-2 0 5,2 0-20,0 0 11,0 0-12,0 0 1,0 0 1,0 0-1,0 0 5,0 0 1,0 0-9,0 0 8,0 0-12,0 0 4,0 0 0,0 0-2,0-8 3,2 2 0,6 2 1,2-6 0,-1 2 0,-3 4-10,3-6 16,0 1-14,0 5 8,0-4 0,2 2 0,0 2 0,3-2-1,-1 0 6,1 0-11,-1-2 12,0 0-12,1 2 7,-1 2-1,-2 0 0,0 2-1,-2 2 1,3 0 0,-6 0-8,3-2 12,0 2-10,-2 0-12,1-2 0,0 2-22,-2-3 1,1 3-16,-1-1-14,-1 1 10,0 0-5,-3 0 9,-2 0-27</inkml:trace>
  <inkml:trace contextRef="#ctx0" brushRef="#br0" timeOffset="1225">58 109 28,'0'0'88,"0"0"-45,0 0 12,0 0-11,0 0-5,0 0-20,0 0 16,0 0-6,0 0 5,0 4-5,0 0-7,-5 4 4,3 0-25,-4 0 11,1 2-5,1 4-7,-3-5 1,0 0-1,1 0 0,1-1 0,1-2 0,1 0 6,1-4-13,2 0 14,-2 0-13,2-2 12,0 2-7,0 2 1,0-4-1,0 0 1,0 4 0,0-4-1,0 0-4,0 0 3,0 0-19,0 0 19,0 0-16,0 0 12,2 0 4,3 0-8,-1 0 3,3 0-7,-1 0 14,4 0-3,-1-4-4,1 4 6,0-6-1,-1 4-27,4 0-23,-4-2-46,-2 4-86</inkml:trace>
  <inkml:trace contextRef="#ctx0" brushRef="#br0" timeOffset="2492">474 0 80,'0'0'177,"0"0"-88,0 0-24,0 0-11,0 0-7,0 0-32,0 0 15,-7 16 6,3-10 19,-4 2-15,2 0 1,-1 2-1,1-1-14,-1 5 3,0-2-22,-2 4 16,3 2-23,-1 2 9,2 2-9,3 2 0,2-1 0,0-1 1,0-4-2,0 0 1,0-5-7,12-4 1,-1 1 0,2-1-33,-2-9 9,0 4-42,3-4-34,-5 0-51,-3 0-143</inkml:trace>
  <inkml:trace contextRef="#ctx0" brushRef="#br0" timeOffset="3244">496 141 166,'0'0'118,"0"0"-41,0 0 4,0 0-22,0 0-16,0 0-30,0 0 25,-2 0-14,2 0 15,0 0-14,0 2 1,0-2 0,0 0-19,0 4 4,0-4-11,4 2 10,7 2-4,3-2-3,-1 0-2,5-2-1,0 0 0,0 0-33,4 0-42,-7 0-72,-3 0-103</inkml:trace>
  <inkml:trace contextRef="#ctx0" brushRef="#br0" timeOffset="3934">681 48 52,'0'0'121,"0"0"-56,0 0-6,0 0 18,0 0-35,0 0-3,0 0-19,0-6 14,0 6-6,0 0-1,0 0 6,0 0-15,0 0-3,0 0-14,0 0 7,0 0-7,2 0 17,8 0 4,-1 6 14,1 4 3,0 3-9,-1 1-4,-3 4-25,-2 0 17,-1 2-16,-3 0 8,0 2-9,0 1-2,0-1-9,-3-4-27,-5 0-18,-5-4-17,1-1-45,1-5-113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4:07.9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0 137,'0'0'88,"0"0"-17,0 0 1,0 0-17,0 0-6,-12 0-30,12 0 17,-2 0-15,2 0 20,0 0-15,-2 0 13,2 0-10,0 0 2,0 0-3,0 0-18,0 0 17,0 0-17,0 0 18,0 0-28,0 0 17,0 0-16,0 0-1,0 0 0,0 0-6,0 0 5,0 0 2,12 0-1,1 0 7,5 0-7,2 0 1,3 0-2,-1 2 1,4 0 0,-3 2 0,-1-4-27,-3 4-19,-3-3-31,2 3-5,-7 0-87,-5-1-113</inkml:trace>
  <inkml:trace contextRef="#ctx0" brushRef="#br0" timeOffset="1014">2 114 51,'0'0'144,"0"0"-79,0 0 16,0 0-8,0 0 1,0 0-32,0 0 14,0 0-6,0 0-9,0 0-11,0 0-13,0 0 7,0 0-17,0 2 17,3 0-18,12 0 19,3 2-15,5-4 3,2 0-2,2 0-11,0 0 0,1 0 6,-1 0-12,-5 0-19,3 0-43,-7 0-72,-6 0-178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4:38.8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0 88,'0'0'39,"0"0"-7,0 0-13,0 0 7,0 0-26,0 0 10,0 0 2,0 0 8,0 0 4,0 0-3,0 0 25,0 0-9,0 0 14,0 0-21,0 0 12,0 0-22,0 0 6,0 0-1,0 0-5,0 0 7,0 0-17,0 0 15,0 0-18,0 0 19,0 0-17,0 0 18,0 0-11,0 0 3,0 0-3,0 0-6,0 0 11,0 10-8,0 8 26,-2 4-30,0 0 16,-3 6-25,3 2 11,-2-3-11,-2 3 0,4-6 0,-2-2 7,2-4-15,2-2 16,-2-6-18,2-2 11,0-4-2,0 0-18,0-2-16,0-2-27,0 0-66,0 0-70,0 0-154</inkml:trace>
  <inkml:trace contextRef="#ctx0" brushRef="#br0" timeOffset="684">169 36 78,'0'0'163,"0"0"-53,0 0-14,0 0 13,0 0-39,0 0-2,0 0-6,0 0-11,0 0 2,0 0-14,0 14 3,-4 4-33,-2 8 2,-2-2-2,0 6-11,1-3 2,1 3 0,0 0 0,2-2-1,2-2 0,0-8-17,2 0 7,0-8-41,0-2-3,0-4-56,0-4-41,0 0-158</inkml:trace>
  <inkml:trace contextRef="#ctx0" brushRef="#br0" timeOffset="1253">315 56 95,'0'0'185,"0"0"-64,0 0-33,0 0-13,0 0-34,0 0-4,0 0-11,0 0 17,0 0-17,0 12 18,-5 6-11,1 8-7,-3-3-8,0 7-17,1-4 1,1 1 5,1-4-11,-1-1 7,2-4-6,3-4-10,0-2-27,0-8-46,0-4-74,0 0-164</inkml:trace>
  <inkml:trace contextRef="#ctx0" brushRef="#br0" timeOffset="1854">466 62 49,'0'0'188,"0"0"-84,0 0-32,0 0 13,0 0-22,0 0 2,0 0-26,0 0 12,-2 10-19,-2 8 12,-1 0-18,-1 8-1,-2 0 1,2 1-13,-3 4 0,3-4-7,-2-1-11,4-4 5,2-4-1,2-4-93,0-4-69,0-6-203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4:41.8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2 153,'0'0'126,"0"0"-25,0 0 4,0 0-6,0 0-34,0 0 0,0 0-34,0 0 16,0 0-25,0 10 18,0 11 2,0-2-16,0 8-3,0-1-22,0 2 7,0 2 0,-4-4-16,0-2 2,-1-2-35,3-4-47,0-1-27,2-11-48,-2-2-117</inkml:trace>
  <inkml:trace contextRef="#ctx0" brushRef="#br0" timeOffset="445">132 0 113,'0'0'205,"0"0"-99,0 0-57,0 0 12,0 0-3,0 0-42,0 0 14,0 83-13,-2-57 11,-2 4-27,1-2 9,1-2-10,2-2 0,-2-2 0,2-8-19,0 3-39,0-11-116,0-2-181</inkml:trace>
  <inkml:trace contextRef="#ctx0" brushRef="#br0" timeOffset="856">317 28 155,'0'0'212,"0"0"-100,0 0-7,0 0-28,0 0-19,0 0-38,0 0 0,-42 19-1,31-1-12,-1 4 12,2 0-18,3 4 8,3 2-8,1-2 1,3 2 4,0-2-6,0-3 0,0-5-2,5 0 2,4-6 16,1-2-9,4-6 0,-1-4-14,1 0 11,-1 0-10,3-16 1,-5 0 4,-2 0-12,0-7 1,-6 1 11,-3 3 2,0-2 0,0 3 6,-10 0-1,-3 4-4,-3 0-2,1 2 0,1 2 1,3 6-1,2-6-30,3 6-74,1 0-174</inkml:trace>
  <inkml:trace contextRef="#ctx0" brushRef="#br0" timeOffset="1960">466 61 143,'0'0'154,"0"0"-63,0 0-1,0 0-25,0 0 0,0 0-22,0 0 33,0-2-19,0 2 8,0 0-22,0 0-11,0 0-12,0 10-13,0 8 19,0 6-17,0 2 10,0 8-18,0-6 9,0 4-8,0-1-2,0-5 0,0-2-1,0-4-8,0-4-39,0-4-25,0-8-67,0 0-60,-2-4-308</inkml:trace>
  <inkml:trace contextRef="#ctx0" brushRef="#br0" timeOffset="2689">536 270 7,'0'0'165,"0"0"-76,0 0-17,0 0-5,0 0-12,0 0-19,0 0-22,0-8 16,5 8-14,-1-6 19,2 2-26,4 0 21,-1 4-19,1 0 5,0-5-3,-1 5-1,-1 0 1,-3 0-13,0 0 36,-1 0-14,-2 5 6,-2 4-27,0 4 24,0 1-11,-4 4-2,-10 0-11,1 0-1,1-4 0,2 2 7,1-2-14,2-6 10,2-2-10,3 2 7,2-4 0,0-2-1,0 2 0,0 0 1,0-4-15,10 0 14,5 0-18,5 0-19,-3 0-67,-3 0-94</inkml:trace>
  <inkml:trace contextRef="#ctx0" brushRef="#br0" timeOffset="62467">781 131 12,'0'0'160,"0"0"-65,0 0-27,0 0-10,0 0-18,0 0-5,0 0-22,0 0 18,0 0-12,0 0 16,0 0-15,0 0 12,-2 0-8,2 0-11,0 0-5,0 0-7,0 0-2,0 0 7,0 0 5,0 0-11,0 0 15,0 0-15,0 0 2,0 0 0,0 0-1,2 2 10,14 4-10,2-4 13,1 2-13,6-4 5,4 0-6,0 0 9,0 0-9,-5 0 0,-2 0 0,-1 0-17,-8 0-32,-4 4-36,-7-2-54,-2 2-102</inkml:trace>
  <inkml:trace contextRef="#ctx0" brushRef="#br0" timeOffset="63271">810 284 35,'0'0'151,"0"0"-67,0 0 7,0 0-9,0 0-10,0 0-34,0 0-1,0 0-8,0 0-10,0 0 7,0 0-19,0 0 6,0 0-6,5 0-3,10 0-3,4 0 12,6 0 4,4 0-2,2 0-4,-2 0-9,0 0-2,-2 0 7,-7 0-13,-2 0 8,-7 0-4,-4 0-27,-3 4-40,-4-4-25,0 4-63,0-4-249</inkml:trace>
  <inkml:trace contextRef="#ctx0" brushRef="#br0" timeOffset="64158">1211 225 46,'0'0'172,"0"0"-58,0 0-12,0 0-25,0 0-2,0 0-42,0 0 9,-7 0-13,7 0 18,0 0-15,0 0-10,0 0-7,0 0-14,0 0-2,4 5 10,8-4-1,3 3-7,1 0 9,3 0-10,-2-4 0,1 5 8,-3-5-7,-1 0-2,-1 0-9,-4 0-26,0 0-67,-4 0-50,-3 0-171</inkml:trace>
  <inkml:trace contextRef="#ctx0" brushRef="#br0" timeOffset="64647">1423 113 72,'0'0'142,"0"0"-44,0 0-23,0 0-9,0 0-33,0 0-21,0 0-6,0-22-6,5 18 17,1 0-17,0-2 17,4 2-17,1 0 14,2 0-13,-1 0 13,1 2-4,-2 2 3,2 0 7,-4 0 6,1 2 26,-2 6-21,-4 6 15,-1-2-35,-3 2 7,0 4-17,0 0 6,-5-4-7,-3 0-1,-4-2-1,5-4-5,1-2 0,4-2 14,0-4-14,2 0 8,0 0-1,0 0 0,0 0-21,0 0-5,0 0-8,0 0 25,8 0 5,3 0-2,3 0 4,1 4 2,-1 0 0,-1 6 0,1-1 0,-6 0 0,1 1 6,-4 3-4,-2-4 12,-3 4-7,0-1 28,0-2-15,0 0 9,-3-2-12,-11 0 14,-1 2-10,-1-6-20,-2 2 15,1-2-14,3-4-4,1 0 1,2 0 1,4 0-39,0 0-40,3-4-54,2-2-85,-3-2-180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2:00.8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122-1 23,'0'0'149,"0"0"-74,0 0 4,0 0-4,0 0-8,-5 0-27,3 0 22,0 0 12,2 0-17,-2 0 8,2 0-23,0 0 6,0 0-38,0 0 6,0 0-10,0 0-7,0 0 1,0 0-6,0 0-24,0 0-94,0 0-75,-3 0-191</inkml:trace>
  <inkml:trace contextRef="#ctx0" brushRef="#br0" timeOffset="1140">85 185 28,'0'0'102,"0"0"-36,0 0-24,0 0 22,0 0-20,0 0-5,0 0-10,0 0-1,0 0 3,0 0-23,0 0 15,0 0-16,0 0 26,0 0-17,0 0 8,0 0-16,0 0-7,0 0-1,0 2 0,0 5 39,8 2-11,-2 5 30,1-4-29,-5 7 13,1-3-22,-3 4 12,0-2-5,0 2-8,-10 2-5,-4-2-13,-4 2-2,2-4-50,-4 0-36,1-6-69,5-2-94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2:03.4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49 16,'0'0'147,"0"0"-47,0 0-18,0 0 6,0 0-10,0 0-5,0 0-28,0 0 19,0 0-25,0 0 17,0 0-26,0 0 8,0 6-28,0 10-9,0 6 6,0 4-6,0 2-2,0 4 14,0 2-26,0-3 11,0 0-19,0-4-34,0-5-2,0-4-3,0-8-28,0-2-15,0-8-71,0 0-86</inkml:trace>
  <inkml:trace contextRef="#ctx0" brushRef="#br0" timeOffset="427">0 103 25,'0'0'105,"0"0"-47,0 0-28,0 0 31,0 0-30,0 0 5,0 0-10,33-48-1,-29 46 12,6-2-18,-1 4 0,-1 0-5,4 0 21,-1 0-22,-3 0 10,2 8-11,-6 2 5,1 2 3,-5 2 10,0 4 4,0 0-33,0 0 3,-11 0 2,-3-2-12,1 0-4,1-4 0,1-2-6,5-6 8,4 0 8,0-4-11,2 0-10,0 0-44,0 0-8,0 0-9,4 0 67,7-4 5,3-2 10,-1 3 0,3 2-6,1 1 4,-1 0 4,-3 0-5,-2 4 10,-2 6-1,-2-1 27,-5 4 48,-2 0-26,0 0-18,0 2-2,-9 1-11,-5-2 2,-1 2-20,-3-4 9,1 0-8,-1-2 4,-1-2-10,4-4 0,1 0-1,3-4 0,5 0-24,0 0-66,3-4-41,3-8-68</inkml:trace>
  <inkml:trace contextRef="#ctx0" brushRef="#br0" timeOffset="30306">301 27 49,'0'0'159,"0"0"-81,0 0-23,0 0 21,0 0-12,0 0-51,0 0 11,0 0-7,0 0 17,0 0-10,0 0 12,0 0-1,0 0-3,0 0 7,0 0-18,0 0 8,0 0-13,0 0 13,0 0-29,0 0 23,0 0-14,0 0 6,0 4-2,0 4-11,0 2 20,0 0-15,0 6 17,0 0-24,0 4 13,-5 0-12,3 0 13,0 2-14,0 0 8,0 0 3,0-3-11,2 2 12,0-6-11,0 1-2,0 2 9,0-4-15,0-4 8,0 2-1,0-2 0,0-2 1,0-2-2,0 0 8,0-2-20,0-2 19,0 2-13,0-4 7,0 0-1,0 0 1,0 0-8,0 0-5,0 0-13,0 0 16,0 0 2,0 0 1,0 0 4,0 0 2,0 0-5,0 0 6,0 0 3,4 0-3,2 0 0,1 0 1,2 0-7,2 0 18,0 4-20,3-4 16,-1 4-14,3-2 6,-1-2 0,-1 2 0,-1-2 6,-2 0-13,-2 0 13,0 0-15,-5 0 18,-2 0-14,1 0 6,-3 0-2,2 2-36,-2-2-29,0 0-42,0 0-61,0 0-147</inkml:trace>
  <inkml:trace contextRef="#ctx0" brushRef="#br0" timeOffset="37386">558 161 68,'0'0'216,"0"0"-126,0 0-27,0 0 9,0 0-12,0 0-50,0 0 10,-5 0 3,5 0 13,0 0 6,0 0-18,0 0 7,0 0-21,0 0 6,0 0-16,0 0 16,0 0-16,0 0 7,0 0-7,0 0-1,0 0 0,0 0 2,11 4 32,4 0-22,6-4 9,3 0-18,5 0 1,2 0-3,3 0-1,-3 0 1,-2 0-23,0-4 8,-4 4-6,-6 0-53,-5 0-10,-3 0-59,-7 4-134</inkml:trace>
  <inkml:trace contextRef="#ctx0" brushRef="#br0" timeOffset="38257">658 57 42,'0'0'121,"0"0"-69,0 0-7,0 0 23,0 0-11,0 0-21,0 0 8,0 0-18,0 0 2,0 0-26,0 0 12,0 0-13,0 0 27,0 2-2,2 2-2,-2 0 7,0 0-16,0 0 19,0 2-20,0 2 22,0-2-24,-9 2 2,-3 2-7,2 2-1,-6-2-5,0 2 0,-2 2-2,3-2 8,-1 2-12,1-4 13,1 2-14,3-8 8,5 2-2,-1-2 0,5 0-9,-1-4 1,3 0-18,0 0 1,0 0-46,0 0-15,0 0-79,0 0-81</inkml:trace>
  <inkml:trace contextRef="#ctx0" brushRef="#br0" timeOffset="39023">529 187 61,'0'0'27,"0"0"8,0 0 12,0 0-12,0 0 3,0 0-14,0 0 16,21 6-19,-13-2 19,0 0-10,-1 4 5,1-7-19,2 3-3,-1 1-2,-1-1-10,2 0 8,-2 0-8,-1-3-2,1 2-8,0-2-54,-4 2-100</inkml:trace>
  <inkml:trace contextRef="#ctx0" brushRef="#br0" timeOffset="39683">649 97 9,'0'0'84,"0"0"-44,0 0 6,0 0-10,0 0-14,0 0-11,0 0 7,0-8 18,0 4-5,0 4 26,0-2-8,0 2-2,0 0-31,0 0 4,0 0-12,0 0 2,0 0 7,0 0-1,0 0 19,0 0-15,0 0 3,0 6-13,0 4 22,0 2-11,0-2-3,0 4-8,0 2-10,0-2 0,0 0 9,0 2-18,0-2 6,0-4-40,0-2-45,2 0-33,-2-4-124</inkml:trace>
  <inkml:trace contextRef="#ctx0" brushRef="#br0" timeOffset="40344">624 117 113,'0'0'53,"0"0"21,0 0-7,0 0-13,0 0-18,0 0 13,0 0-20,0 48-3,0-34-9,0 2-10,0-2 4,0 0-10,0-2-2,0-3 2,0 0-2,0-5-20,0-3-6,0-1-53,0 0-81,0 0-86</inkml:trace>
  <inkml:trace contextRef="#ctx0" brushRef="#br0" timeOffset="41006">546 209 41,'0'0'95,"0"0"-22,0 0 4,0 0-27,0 0-5,0 0-28,0 0 24,0 0-5,0 1 7,2 3-24,8 1-6,-2-1-4,1 0-8,3-4 0,-2 0-1,9 0-15,-4 0-114,-5 0-170</inkml:trace>
  <inkml:trace contextRef="#ctx0" brushRef="#br0" timeOffset="44894">911 4 16,'0'0'113,"0"0"-53,0 0-27,0 0 15,0 0-39,0 0 2,0 0 4,0 0 12,0 0 9,0 0-14,0 0 9,0 0-13,0 0 9,0 0-26,0 0 19,0 0-10,0 0 9,0 0-3,0 0-13,0 0 13,0 0-16,6 0 22,0 0-22,5 0 19,5 0-18,-1 0 12,5 0-12,1 0 0,0 0 1,2-3-2,-3 2 0,2 1 8,-4 0-13,0 0 7,-5 0-3,1 0 1,-3 0 0,-2 0-8,2 0-26,-2 0-22,2 0-35,-2 0-37,0 0-71</inkml:trace>
  <inkml:trace contextRef="#ctx0" brushRef="#br0" timeOffset="45689">952 35 123,'0'0'154,"0"0"-66,0 0 9,0 0-12,0 0-20,0 0-26,0 0 17,-2 9-15,2 2 5,0 5-26,0 2 13,0 0-18,0 0-1,0 4 0,0 2-12,0 2-4,0 0 10,0-5-16,0-3-24,0-1-12,0-8-23,2-5-4,2-4-20,1 0-42,-3 0-59</inkml:trace>
  <inkml:trace contextRef="#ctx0" brushRef="#br0" timeOffset="46105">938 169 116,'0'0'145,"0"0"-99,0 0-5,0 0-22,0 0 20,0 0-16,0 0-3,45 0-10,-32 0-1,1 0 2,1 0-11,1 0 6,2-4-5,4-2-2,-1 2-57,-9 0-80</inkml:trace>
  <inkml:trace contextRef="#ctx0" brushRef="#br0" timeOffset="46936">1228 9 33,'0'0'130,"0"0"-78,0 0 19,0 0-9,0 0-4,0 0-24,0 0 14,0-4 11,0 4 2,0 0-1,0 0-21,0 0 12,0 0-34,0 4 9,0 9-26,0-2 7,0 5-6,0 6-1,-2-2 1,2 4-1,0 2 4,-2 2 2,2-4-12,0-3-24,0 0-19,0-6-34,0-3-9,0-8-28,0-4-49,0 0-90</inkml:trace>
  <inkml:trace contextRef="#ctx0" brushRef="#br0" timeOffset="47431">1202 14 3,'0'0'160,"0"0"-98,0 0-39,0 0 25,0 0-9,0 0-3,0 0-19,29 0 29,-21 0-14,0 0 11,0 8-21,-1 1 0,1-3-5,4 6-3,-1-4 5,-2 6-18,4-6 15,-2 4-16,-1-2 22,-1 2-22,-5 0 20,0-2-1,-4 2 4,0 0 8,0 0-7,0 0 19,0 2-28,0-1 12,-6 4-25,-1-4 10,-2 1-11,2-2-1,1 1 1,-1-4-1,-2-3 6,2 2-5,-2-4-2,3 0 7,-4-2-15,4-2 3,-3 0-17,3 0-46,-4 0-2,4-2 9,-1-6-46,3-2-48,2 2-52</inkml:trace>
  <inkml:trace contextRef="#ctx0" brushRef="#br0" timeOffset="48430">1409 213 38,'0'0'190,"0"0"-100,0 0-50,0 0 23,0 0-22,0 0-5,0 0-17,0 18 27,0-5-17,0 5 1,0-1-14,0 0-5,0 1 3,0-2-13,0 0-2,0-2-8,0-6-27,0 0-84,0-2-90</inkml:trace>
  <inkml:trace contextRef="#ctx0" brushRef="#br0" timeOffset="49166">1532 228 123,'0'0'89,"0"0"-15,0 0 4,0 0-12,0 0-31,0 0 9,0 0-25,-21 0 9,17 0-27,0 3 26,-1 5-21,1 2 18,0-5-23,1 7-1,0-2 5,1 2-3,2 2-4,0-4 4,0 2-9,0-4 9,0 2-4,0-6-2,0 2 4,0-4-10,0 4-3,2-6 3,4 4-21,-2-4 21,0 0-11,1 0 20,1 0-20,-2 0 13,4 0-6,-4 0 4,3 0 8,-3 0 1,0-4-6,2-2 14,-4 2-16,0 2 15,0 0-6,-2-2 0,0 4 17,0-4-11,0 0 1,0 2 12,0 2-5,-6-2 19,-2 2-17,-1 0 19,1 0-35,-2 0 7,2 0-7,-3 6-10,3 4-46,2-4-101</inkml:trace>
  <inkml:trace contextRef="#ctx0" brushRef="#br0" timeOffset="52238">1627 103 68,'0'0'198,"0"0"-83,0 0-5,0 0-24,0 0-9,0 0-38,0 0 7,0 0-10,0 0-1,0 0-8,0 0-8,0 0-2,0 0-17,0 0 10,0 0-4,0 0-6,0 0 3,0 0-3,0 0 0,0 0 0,0 0 2,10 0-1,3 4 17,3-4-18,3 4 16,0-2-13,0-2-6,1 2 3,-4 2-1,0-2-9,-2 2-29,-4-4-15,-1 4-46,1-4-7,-2 2-65,-4-2-178</inkml:trace>
  <inkml:trace contextRef="#ctx0" brushRef="#br0" timeOffset="52979">1666 254 121,'0'0'171,"0"0"-86,0 0-7,0 0 7,0 0-52,0 0 4,0 0-12,0 0 15,0 0-18,0 0 7,0 0-15,0 0-8,0 0 2,0 0-7,0 0 5,2 0-4,0 0 11,0 0-11,3 0 9,1 3-11,3-2 6,5-1-5,1 0 1,3 0 5,2 0-1,0 0-8,0 0 11,1 0-18,-6 0 5,-1 0-34,-4 0-58,-3 4-95</inkml:trace>
  <inkml:trace contextRef="#ctx0" brushRef="#br0" timeOffset="54451">2071 39 87,'0'0'79,"0"0"-13,0 0 24,0 0-21,0 0 9,0 0-12,0 0 4,0 0-5,0 0-13,0 0-2,0 0-21,0 0 10,0 0-33,0 0 14,0 0-19,0 0 6,0 0-7,0 10 0,0 4 0,0 4 1,0 4-7,0 4 13,0 6-13,0 4 15,0-1-12,0 3 3,0-2 0,0-6-16,-2-6-37,2-6 15,-2-6-4,2-6 2,0-2-87,0-4-94</inkml:trace>
  <inkml:trace contextRef="#ctx0" brushRef="#br0" timeOffset="55081">2225 95 142,'0'0'193,"0"0"-99,0 0 1,0 0-13,0 0-20,0 0-8,0 0-7,0-4 25,0 4-25,0 0 6,0 0-20,0 0 8,0 0-30,0 4-2,0 12 3,0 6-11,0 2 16,0 6-15,0 0-1,0 2 8,0-1-15,0-1 16,0-6-11,0-2 1,0-6-15,0-6-6,0-2-15,2-4-12,-2-4-55,0 0-21,2 0-65,-2-6-56</inkml:trace>
  <inkml:trace contextRef="#ctx0" brushRef="#br0" timeOffset="55653">2354 121 168,'0'0'177,"0"0"-121,0 0 18,0 0-18,0 0-10,0 0-30,0 0 26,0 0-2,0 0 7,0 0-8,0 0-8,0 0 1,0 0-20,0 0 14,0 10-12,0 2 19,0 6-20,0 2 9,0 8-15,0-5 5,0 7-5,0-2-6,0-2-2,0 0 7,0-2-15,0-2 9,0-4-1,0-6-53,0-2-24,-2-6-47,0-4-62,0 0-157</inkml:trace>
  <inkml:trace contextRef="#ctx0" brushRef="#br0" timeOffset="56275">2526 147 42,'0'0'170,"0"0"-62,0 0-38,0 0 31,0 0-35,0 0-18,0 0-18,0 0 9,0 0 14,0 0-11,0 0 13,0 0-17,0 0 15,0 0-24,0 12 13,0 6-23,-2 6-6,-2 2-2,-1 4 1,1 1 1,-1 1-12,2-2 3,1-4 6,0-2-16,2-6 12,0-6-12,0-2-1,0-6-54,0-4-33,0 0-99,0 0-141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3:07.9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 38 22,'0'0'24,"0"0"12,0 0-5,0 0 5,0 0 17,0 0-4,0-4 0,0 4-27,0-4 8,-2 4-18,2-2 11,0 2-9,0 0 11,0 0 2,0 0 5,0 0-3,0 0-19,0-2 7,0 2-17,0 0 22,0-2-15,0 2 20,0-2-16,0 2 6,0 0 3,0 0-7,0 0 9,0 0-22,0 0 23,0 0-8,0 0 15,0 0-10,0 0 9,0 0-9,0 0-1,0 0 7,0 0-14,0 0 12,0 6-23,0 8 25,0 2-25,0 4 13,0 4-12,0-2-2,0 0 5,0 0-3,0-4-4,0-1-8,0-3 9,0 0-27,0-6 0,0 2-29,2-6-11,-2-3-23,0 2-36,0-2-36,0-1-68</inkml:trace>
  <inkml:trace contextRef="#ctx0" brushRef="#br0" timeOffset="817">127 0 10,'0'0'133,"0"0"-28,0 0-14,0 0 20,0 0-36,0 0-23,0 0-13,0 0-1,0 0 5,0 4-14,0 8 14,0 0-14,0 6 14,0 2-27,0 6 6,0-4-6,0 2-10,0 0 1,0-1-6,0 0-2,0-5 7,0-1-12,0-3-20,0-4-39,0-2-62,0-7-77,0-1-282</inkml:trace>
  <inkml:trace contextRef="#ctx0" brushRef="#br0" timeOffset="1411">305 56 142,'0'0'197,"0"0"-94,0 0-4,0 0-37,0 0-10,0 0-24,0 0 6,-4 0-6,-4 0-12,4 0 12,-2 0-20,-1 0 3,1 6-1,-1 6-9,3-2 0,-2 4 3,2 2-4,2 2-1,2 4 0,0-4 2,0 0-7,0-5 12,0 1-15,2 0 15,8-5-12,-4 0 6,3-4 0,2-1 0,-3-4-3,4 0 3,1 0-29,-2 0 15,3 0-24,-3 0 11,-3-5-8,1 1 19,-3-6-4,-1 2 5,-5-1 14,3-1 2,-3-2 9,0 2-4,0-4 34,0 2-34,-3-2 8,-6 2-13,0 0-1,-1 2 10,-1 4-10,-1 0 3,1 4-1,1 2-4,1 0-30,-5 0-20,3 0-118,5 2-203</inkml:trace>
  <inkml:trace contextRef="#ctx0" brushRef="#br0" timeOffset="2521">490 28 178,'0'0'145,"0"0"-57,0 0-5,0 0 7,0 0-38,0 0 5,0 0-18,0 0 14,0 0-21,0 0 7,0 0 0,0 2-13,0 2 10,0 4-14,0 6 14,0 0-22,0 0 15,0 2-27,0 2 9,0 0-10,0 0-1,0 0 1,0 0-1,0 0-13,0 9-86,0-9-65,0-4-181</inkml:trace>
  <inkml:trace contextRef="#ctx0" brushRef="#br0" timeOffset="9505">579 253 75,'0'0'65,"0"0"9,0 0-9,0 0 2,0 0-23,0 0 2,0 0-9,-3 0-11,3 0 12,0 0-19,0 0 27,0 0-19,0 0 9,0 0-26,0 0 12,0 0-19,0 0-2,0 0 7,0 0-6,0 0-4,0 0 2,0 0-6,0 0 4,0-4 2,0-1-22,0 1 21,3 0 0,3 3-7,0-3 7,3-1-11,-1 1 12,-2 0-15,1 3 15,-1-2-10,0 3 10,-1 0-1,-1 0-1,1 0 1,0 0-2,-1 0-4,2 0-2,-3 0 0,1 3-27,-2 2 28,-2 4-3,2-4 10,-2 3 1,0 1-7,0-1 5,0 2-5,0-6 6,-6 4 2,-1-2-7,3-1 7,-2 2-2,1-1 1,-2 2 0,0-2 0,1 2 1,-1-4-2,1 0 7,-1 0-14,2 2 16,-1-2-9,-1-4 2,3 2-1,0 0 10,1 0-9,-1 0 16,2 0-10,2-2 18,0 4-25,0-4 6,0 0 1,0 4-5,0 0-2,0-4-2,0 4 1,0 0 0,0-2 1,0 2 0,4-4-7,5 0 17,-1 0-9,1 0 0,3 0 3,1 0-4,0 0 0,1 0 0,-1 0-13,4 0-9,-1 0-62,-5 0-96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5:52.0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0 184 38,'0'0'33,"0"0"13,0 0-6,0 0 7,0 0-10,0 0 11,0 0-15,0 0 0,0 0 16,0 0 3,0 0 17,0 0-18,0 0 8,0 0-24,0 0 17,0 0-21,0 0 4,0 0-16,0 0-6,0 0 0,0 0-12,0 0-2,0 0 10,0 0-18,5 0 11,3 0-3,6 2 1,1 2 0,1 0-1,2-4 2,0 0-3,0 0 4,-1 0-7,-1 4 5,-3-2-13,-1 4-63,-3 0-31,-3-2-91</inkml:trace>
  <inkml:trace contextRef="#ctx0" brushRef="#br0" timeOffset="765">203 68 68,'0'0'206,"0"0"-74,0 0-65,0 0 20,0 0-48,0 0-22,0 0-8,-2 0 2,2 0 11,0 0-19,0-4 17,0 0-19,5-4 3,5 0-3,4 2-1,1-2 0,4 0 0,-3 2 0,1-2 1,-1 4-2,-1 2 2,-1 2-2,-1 0 2,-1 0-3,-1 0 4,-3 4-2,2 10 16,-6 0-3,-2 4 7,-2 2-20,0 0 11,0 2-9,-6-6-2,-6 2 8,3-6-9,3-4 1,-2 0 0,4-4 6,2-4-5,2 0 3,-2 0-3,2 0-2,0 0-21,0 0-10,0 0-1,0-4 23,0-2-4,8 2 8,4 0 6,1 0-7,1 4 6,1-4 2,1 4-2,-3 0 2,1 0-1,-5 4 0,-1 2 8,0 6 2,-4-4-9,-4 2 20,0 2-4,0 0 32,0 4-17,0-2 10,-12 2-21,-1 0 2,-3 0-15,-1-2-1,-3-2 4,-3 2-11,4-8 26,-4 2-14,5-4 2,1-4-8,-1 0-12,4 0 6,3 0-23,2 0-16,2-14-30,5 6 4,2-10-27,0 4-50,0 2-161</inkml:trace>
  <inkml:trace contextRef="#ctx0" brushRef="#br0" timeOffset="2222">612 248 215,'0'0'165,"0"0"-64,0 0 15,0 0-23,0 0-37,0 0-8,0 0-6,0 0 10,0 0-39,0 4 10,-2 8-23,0 4 10,-1 2-10,1 2 0,0-2-1,2 0 0,0-4 1,0-6-44,0 0-4,0-2-44,0-2-30,0-2-101</inkml:trace>
  <inkml:trace contextRef="#ctx0" brushRef="#br0" timeOffset="2868">719 258 143,'0'0'124,"0"0"-29,0 0-15,0 0-4,0 0-44,0 0-3,0 0-15,-14 0 24,10 0-11,0 0-20,0 2 6,-1 4-12,1 2 15,0-2-14,0 2-4,2 2 9,2 2-14,0-4 7,0 2 0,0 0 0,0-2 1,0 0-2,0-4-6,2 0 6,8 2-12,-3-6 1,1 0-14,0 0 9,0 0-22,-1 0-4,-1 0-8,2 0 1,-4 0 7,0-6-5,1 0 32,-3 0 7,-2 0 9,0 0 6,0 0 3,0-2 40,0 2-30,0-2 21,-5 2-28,-3 0 10,0 0-21,0-2-2,-7 2-31,1 2-20,3 0-111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6:21.0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2-45 33,'0'0'114,"0"0"-59,0 0-17,0 0 15,0 0-21,0 0-9,-12 0 40,12 0 7,0 0 6,0 0-17,0 0 13,0 0-27,0 0 7,0 0-23,0 0 1,0 0-7,0 0-4,0 0 17,0 0-18,0 0 16,0 0-22,0 0-1,0 0-9,0 0-4,0 0 2,0 0 0,0 0-2,0 0 1,0 0-5,0 0 4,0 0-6,0 0-7,0 0 2,0 0-47,0 0 13,0 0 1,4 0-36,-4 0-84,0-4-203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6:21.8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145 128 35,'0'0'140,"0"0"-78,0 0-16,0 0-3,0 0-20,0 0 0,0 0-10,-5 0 41,3 0-27,2 0 3,0 0-14,0 0 6,0 4 1,0-4-1,0 0 4,0 0-18,0 0 21,0 0-17,0 2 25,0 2-4,0 0 18,0 4-16,0 0-9,0 6 5,-2 4-13,-8 5 5,-3-1-22,-5 6-2,-18 12-13,4-6-79,5-6-149</inkml:trace>
  <inkml:trace contextRef="#ctx0" brushRef="#br0" timeOffset="1036">104 11 139,'0'0'277,"0"0"-137,0 0-44,0 0-29,0 0-27,0 0-27,0 0-12,0 0-1,0 0 10,0 0-20,0 0 3,0-4-55,0-1-126,0 2-138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0:57.5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0 0 100</inkml:trace>
  <inkml:trace contextRef="#ctx0" brushRef="#br0" timeOffset="5323">2070 92 221,'0'0'167,"0"0"-99,0 0 42,0 0-24,0 0-25,0 0-21,0 0-12,0-14 8,0 14-30,0 0-6,0 0-18,0 0-70,6 0-118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6:42.5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190-3 13,'0'0'85,"0"0"-30,0 0-6,0 0 28,0-2-31,0 2 1,0 0-6,0 0-1,0 0 9,0 0-16,0 0 16,0 0-28,0 0 15,0 0-23,0 0 13,0 0-9,0 0 12,0 0-2,0 0-5,0 0 7,0 0-18,0 0 15,0 0-26,0 0 17,0 0-17,0 0 19,0 0 6,0 0 11,0 0 7,0 0-11,0 0 16,0 0-28,0 2 32,-11 16-41,-4 1 4,-3 9-15,-5 4 0,4 6 0,-4-2-7,3-3 6,0-3-25,4-4 13,5-6-32,5-6 29,-1-2-37,7-7-6,0-1-31,0-4-31,0 0-35,0-9-26,2 0 35</inkml:trace>
  <inkml:trace contextRef="#ctx0" brushRef="#br0" timeOffset="652">190 11 80,'0'0'165,"0"0"-69,0 0-13,0 0 17,0 0-37,0 0-1,0 0-34,0 0 9,0 0-25,0 0 7,0 0-18,2 10 25,5 4 7,-2 4-32,3 3 5,1-1 4,1 2-7,-2 2-1,1 0 3,0 3-5,-2-5 1,-3 0 9,3-2-9,-5-2-2,2-2-8,-2-7-9,0 1-57,-2-6-29,0 0-23,0-2-34,0-2-178</inkml:trace>
  <inkml:trace contextRef="#ctx0" brushRef="#br0" timeOffset="1126">34 223 67,'0'0'131,"0"0"-78,0 0 18,0 0-3,0 0-3,0 0-42,0 0 10,0 0-13,0 0 0,5 0 24,6 0-27,2 0 9,1 0-20,1 0 16,1 0-21,1 0 8,2 0-7,-2 0-2,1 0 1,0 0-1,-1 0 0,0 0 7,-4 0-14,3 0-40,-8 4-43,-1 0-122</inkml:trace>
  <inkml:trace contextRef="#ctx0" brushRef="#br0" timeOffset="1742">557 106 107,'0'0'141,"0"0"-50,0 0 3,0 0-38,0 0-4,0 0-9,0 0 11,0-4 1,0 4-15,0 0 15,0 0-32,0 0 16,0 0-32,0 0 8,0 0-14,0 0-1,0 0 0,0 0 0,0 0-1,0 0-2,0 0-4,0 0 14,0 0-17,0 0 20,0 0-12,0 0 2,0-4 0,0 0-1,0 2 1,0-6-3,0 6 6,0 0-2,0 0 8,0 2-16,0 0 13,0 0-6,0 0 1,0 0 6,0 0 12,0 0 0,0 0 24,0 0-27,0 0 23,0 0-14,-2 14 9,-11 0-34,-5 12 0,1 1 0,-6 5 1,3 0-2,-3 0 5,6-2-15,1-3 19,3-5-18,2-4 6,6-4-3,1-10-21,2 0 2,2-2 10,0-2-18,0 0 9,0 0-36,0 0 2,0 0-30,0 0 14,0-4-41,0-2-87</inkml:trace>
  <inkml:trace contextRef="#ctx0" brushRef="#br0" timeOffset="2538">375 82 12,'0'0'183,"0"0"-82,0 0-33,0 0 23,0 0-31,0 0-12,0 0-29,-5-2 28,5 2-15,0 0 3,0 0-18,0 0-8,0 8 2,0 2 8,5 8 8,4 0-26,2 2 10,2 3-9,-1-1-4,1 2 4,-1 2-2,-2-4 0,1-2 1,-1 1-1,-2-3 7,1 0-17,-3-8 5,-1-2 4,0 0-28,-3-2 0,0-6-29,-2 0-21,0 0-14,0 0-65</inkml:trace>
  <inkml:trace contextRef="#ctx0" brushRef="#br0" timeOffset="3356">687 253 123,'0'0'166,"0"0"-68,0 0 4,0 0-5,0 0-21,0 0-8,0 0-26,-13 0 17,13 0-23,0 0 15,0 0-34,-3 0 2,3 0-19,0 0 0,0 0-1,0 0-6,3 0 0,10 0 14,7 0-20,2 0 26,0 2-22,5 0 18,0 0-6,0 2-3,-1-4 0,-1 4 0,-3-4 6,-4 0-10,-1 0 14,-5 4-17,-3-4 8,-5 0-2,-2 0 1,-2 0-1,2 0-25,-2 0-27,0 0-9,0 0-42,0 0-15,0 0-166</inkml:trace>
  <inkml:trace contextRef="#ctx0" brushRef="#br0" timeOffset="4333">794 124 75,'0'0'32,"0"0"14,0 0-16,0 0 4,0 0-4,0 0 6,0 0 3,29 4-19,-25-4 13,1 0-17,-1-4 10,0-2-19,-4-2 11,0 0-10,0 2 18,0 2 12,0-4-2,-8 4-7,-3 2-21,-1 2 27,-1 0-35,5 0 7,-2 0-7,3 6-1,7 8-28,0-2-49,0-4-86</inkml:trace>
  <inkml:trace contextRef="#ctx0" brushRef="#br0" timeOffset="5226">800 415 48,'0'0'219,"0"0"-105,0 0-10,0 0-32,0 0 0,0 0-31,0 0 2,-2-3 9,-2 3-20,2 0-7,-2 0-24,-2 0 30,4 8-30,0 1-2,2-5 2,0 6-1,0-6 0,0 0-2,0 0 2,0-2-9,6-2 2,2 0-12,-2 0 19,1 0-23,-1 0 23,-1 0-16,0-6 16,-3-7 0,-2 4 1,0 0 7,0 4-7,0 0 17,-2 1-16,-6 0-1,2 4-1,-1 0-14,3 0-109,-2 8-285</inkml:trace>
  <inkml:trace contextRef="#ctx0" brushRef="#br0" timeOffset="17855">1248 42 77,'0'0'128,"0"0"-54,0 0 12,0 0-12,0 0 15,0 0-31,-5-3 17,3 3-32,2 0 6,-2 0-10,2 0-16,-2 0 3,2 0-13,0 0 13,0 0-25,-2 0 18,2 13-18,0 1 6,0 8-7,0 0-1,0 6 1,0 2 0,0 7-7,0-5-19,0 2-20,0-2-52,0-1 0,0-3-28,-5-6-28,3-10-84</inkml:trace>
  <inkml:trace contextRef="#ctx0" brushRef="#br0" timeOffset="18304">1201 66 117,'0'0'78,"0"0"-26,0 0 8,0 0-28,0 0 0,0 0-23,0 0 9,45-37-17,-34 33 15,0 4-15,2 0 12,-1 0 0,1 0 13,-5 0 7,4 9-33,-5 0 21,-1 4-20,-6 1 19,0 4-9,0 4 5,0 0-7,-11-2-9,-5 1 1,3-3 9,3-4-20,-2-6 20,5-4-16,5-2 12,0-2-12,0 0 4,2 0-26,0 0-8,0 0 6,0-6 28,0 2-8,4 0 3,9 0 14,1 2-15,-3 2 6,3 0 2,-3 0 0,-1 6 0,0 4 0,-4 2 7,-3 0 1,-3 2 0,0 4 30,0-4-15,0 0 17,-9 0-11,-5 3-12,-1 1-5,-1-4-12,-1 0 0,0 0 6,2-2-12,4-4 6,0-3-3,0-5-10,4 0-16,0 0-50,3-21-28,4-1-23,0 2-20</inkml:trace>
  <inkml:trace contextRef="#ctx0" brushRef="#br0" timeOffset="19212">1442 34 183,'0'0'137,"0"0"-56,0 0-6,0 0 0,0 0-44,0 0 3,0 0-18,0 14 16,0-5-13,0 8 15,0 5-14,0 2-12,0 6 4,0-3-11,0 5 1,0-6 6,0 2-15,0-2 16,0-7-15,0-1 7,0-10-1,0 2 0,0-6 1,0 0-2,0-4 3,0 0-9,0 0 2,0 0 4,0 0-14,0 0 3,0 0-12,0 0-5,0 0 13,5 0 7,5 0 8,1 0 2,3 0-8,1 0 16,-1 0-16,-1 4 7,-1 2 0,-1-2 0,-1-4 1,0 4-2,-4 0-49,1-2-35,-3 2-81,-2-4-118</inkml:trace>
  <inkml:trace contextRef="#ctx0" brushRef="#br0" timeOffset="30406">1881 168 38,'0'0'138,"0"0"-60,0 0-40,0 0 19,0 0-21,0 0 9,0-4-22,0 4 23,0 0-10,0 0 3,0 0-1,0 0-14,0 0 11,0 0-23,0 0 21,0 0-25,0 0 20,0 0-28,0 0 13,0 0-13,0 0 0,0 0-1,2 0 2,5 9-9,1 9 16,-1 4-12,2 2 13,-2 6-11,-1-8 2,1 2-30,-3-3-45,1-7-32,0-6-63,-5-2-216</inkml:trace>
  <inkml:trace contextRef="#ctx0" brushRef="#br0" timeOffset="30842">2041 209 61,'0'0'156,"0"0"-87,0 0-23,0 0 7,0 0-14,0 0 2,0 0-28,-16 30 11,7-12-15,-3 6 20,-5 7-19,2 1 7,-1-2-7,1 2-10,1-1 0,1-3 10,4-6-20,2-8 7,5-2-15,2-2-78,0-6-84</inkml:trace>
  <inkml:trace contextRef="#ctx0" brushRef="#br0" timeOffset="31442">2388 82 39,'0'0'126,"0"0"-59,0 0 6,0 0-14,0 0-15,0 0 3,0 0-26,-47 10 15,36 0-17,-2 6 10,0 2-29,4 5 14,0 5-14,2-2 0,3 2 0,4 2 1,0-6-8,0 3 12,0-13-13,2 2 11,7-6-9,4-6-9,3 0 5,-1-4-10,4 0-9,-4 0-1,3-4-25,-5-6 25,-2-2-16,-2 2 23,-9-2 1,0 2 22,0-3 1,0 3 20,-14 2 26,4-2-6,-1 6 12,-1-4-20,6 4 2,3 4-34,1 0 3,2 0-4,0 0-9,0 4 1,0 12 7,7 0 0,-1 5 2,2-1-3,-4 0 5,-2 0-4,0 0 2,-2 0-2,0-2-6,0-1-28,0-3-42,0-6-75</inkml:trace>
  <inkml:trace contextRef="#ctx0" brushRef="#br0" timeOffset="32027">2471 273 97,'0'0'146,"0"0"-96,0 0 2,0 0-13,0 0-12,0 0-27,0 0 1,2 101 4,3-83-4,-1-4-2,0 0 8,3-5-17,-1-5 13,4 0-9,-1-4-6,1 0-11,0 0-17,1-4 15,-3-9 4,4-5-11,-1 0 7,-3-4-3,0 0 20,-4-2-9,-2 3 16,-2-3-28,0 8-33,0 6-26</inkml:trace>
  <inkml:trace contextRef="#ctx0" brushRef="#br0" timeOffset="32448">2792 263 130,'0'0'141,"0"0"-66,0 0-11,0 0-15,0 0-6,0 0-21,0 0 4,-36-6-26,24 20 12,2 0-11,1 0-1,2 9 1,4-7 0,3 2-2,0-2 7,0-4-15,0-2 15,8-2-12,0-4 4,1 0 0,0-4 2,2 0-7,0 0-2,1-8-7,-3-6 15,-1-2-42,-1 2 34,-5 0-12,0-4 21,-2 4-10,0 1 9,0 3 0,0 6-4,0 0 4,0 4 1,0 0-2,0 0-21,0 8 21,0 11-3,0-1 4,8-4 1,0 2 0,1-2 1,-3-8 0,4 2-2,-4-8 2,1 0-2,-1 0 1,2 0 0,0 0 0,1-10 0,0-2 0,0-2-1,0-2-18,-1 0-4,0 3 10,-2 4-10,-1 4 23,-1 1-10,0 4 10,3 0 1,-2 4 27,-1 10 3,3 5 5,-3 7 12,1-4 10,-1 2-32,-4-2-25,0-4 5,0-1 0,0-7-3,0-2-2,0-6 7,-4-2 4,1 0-12,3 0 0,0-10-40,0-8 11,0-1-11,0-3-20,16-8-45,0 10-25,-3 2-43</inkml:trace>
  <inkml:trace contextRef="#ctx0" brushRef="#br0" timeOffset="33265">3191 285 71,'0'0'117,"0"0"-57,0 0-29,0 0 8,0 0-5,0 0-21,0 0 7,-59 0-19,46 13 31,0 2-32,4 4 20,-1 3-20,6 0 7,4 0-7,0 0-2,0-8 1,0 3 2,2-7-7,10-6 12,-1-4-14,0 0 13,2 0-6,-2-4 2,0-10-1,-1-9 9,-2 1-9,-3-4 9,-1-2-8,-4-2 12,0 1-13,0-5 20,0 6-7,0-2 19,0 6-26,-2 5-6,0 7 5,-1 6-3,3 6-4,0 0-3,0 6 3,0 20 4,0 1-4,0 9 3,3 0-2,3 5 1,2 9-40,-2-6-60,-2-12-131</inkml:trace>
  <inkml:trace contextRef="#ctx0" brushRef="#br0" timeOffset="33800">3299 312 157,'0'0'119,"0"0"-46,0 0-19,0 0-2,0 0-29,0 0-22,0 0 6,-48 76-1,42-49-9,2 1 12,2-2-11,2-4 3,0-2-1,0-8 0,2-2-1,5-8 1,4-2-6,-2 0 0,2 0 11,1-12-11,-4-6-1,1 0-9,-2-4-13,-2 0 9,-5 3 8,0-3 2,0 8 10,0-2-4,0 6 2,0 6 4,-3 4 4,3 0-5,0 0-1,0 8 1,0 6-1,0 0 0,0 2 0,5 3-5,1-5 14,3-2-16,-2-2 15,2-6-16,-3-2 8,1-2 0,-3 0 0,4 0 0,-6-2 0,2-10-7,-2-2 5,0-5-20,-2 1 15,0 0-12,0 4 2,0 2 2,0 6 7,0 4 8,0 2 0,0 0 8,3 12 1,-1 10 28,0 2-16,2 7 15,0-5 34,2-4-38,-4-4-20,2-4-11,-2-6 18,-2-4-9,0-2 23,0-2-20,0 0 26,0-2-20,0-14-19,0-6-9,0-2-14,5 2-31,1-5-18,8-3 17,-3 6-24,0 8-54</inkml:trace>
  <inkml:trace contextRef="#ctx0" brushRef="#br0" timeOffset="34873">3653 416 108,'0'0'168,"0"0"-83,0 0-7,0 0-13,0 0-35,0 0-17,0 0-6,0 0-11,0 0 10,7 0-8,0 0 3,1 0-1,1 0 1,1-6-1,1-2 6,-5-4-5,0 2-2,0-4 1,-4 2-10,-2 2 17,0 0-14,0 2 8,-10 4-1,-3-2 6,3 6-6,-2 0 0,1 0-5,2 6-7,2 8 9,3 4 2,1 4-6,3 4 7,0 1-7,0-4-9,0 4-11,7-11-31,9 0-19,-3-8-28,-1 0-2</inkml:trace>
  <inkml:trace contextRef="#ctx0" brushRef="#br0" timeOffset="35393">3794 354 114,'0'0'178,"0"0"-112,0 0-3,0 0-3,0 0-24,0 0-18,0 0-17,0 34 1,-5-12 6,1 2-10,4 3 12,-2-5-16,2-4 12,0-8-7,0 2 1,0-8 0,0-4-1,0 0 2,0 0-10,0 0 12,0-14-10,2-4 4,2-2 3,3-3-11,-1 4 10,1-2-6,0 5-9,0 4 16,-1 4-5,1 6-6,2 2 14,-2 0-9,1 2 12,-1 12-6,-3 2 0,1 7 1,0-1-1,-1-2-1,-4 4-24,2-4-93,-2-4-71</inkml:trace>
  <inkml:trace contextRef="#ctx0" brushRef="#br0" timeOffset="36120">4152 168 93,'0'0'177,"0"0"-60,0 0-28,0 0 2,0 0-43,0 0-8,0 0-39,0 33 12,-7-3-3,-1 2 6,-1 3-7,-3 5-8,-1-2-2,3 1 8,-2-3-14,3-4-4,3-6-30,4-2-50,-2-8-37,4-11-81</inkml:trace>
  <inkml:trace contextRef="#ctx0" brushRef="#br0" timeOffset="36428">4121 199 62,'0'0'159,"0"0"-101,0 0-11,0 0 14,0 0-18,0 0-27,0 0-2,47 86-12,-38-58 8,-3 7-1,-1-3-7,0 0 1,-3 3 7,0-7-20,0-2 8,0-4 1,0-10-44,1-2-21,-3-4-64,0-3-79</inkml:trace>
  <inkml:trace contextRef="#ctx0" brushRef="#br0" timeOffset="36745">4068 451 80,'0'0'112,"0"0"-86,0 0 36,0 0-13,0 0-4,0 0-29,0 0-5,79-4-1,-60 4-9,-4-4 0,1 4 6,-1-5-14,3 4-3,-3-2-56,-5 2-116</inkml:trace>
  <inkml:trace contextRef="#ctx0" brushRef="#br0" timeOffset="37194">4444 223 153,'0'0'114,"0"0"-59,0 0 3,0 0-18,0 0 2,0 0-26,0 0 7,-47 99 6,34-69-3,-1 6-6,1-4-20,0 0 3,-1-1 5,6-5-16,-1-4-7,2-4-21,2-12-46,1-2-61,2-4-160</inkml:trace>
  <inkml:trace contextRef="#ctx0" brushRef="#br0" timeOffset="37517">4284 267 155,'0'0'119,"0"0"-67,0 0 15,0 0 18,0 0-39,0 0-14,44 103 5,-30-77-18,-1 2-15,0-1 8,-1-3-11,-4 2 0,1-4-2,3 4-50,-6-3-63,-2-5-145</inkml:trace>
  <inkml:trace contextRef="#ctx0" brushRef="#br0" timeOffset="39468">4671 100 101,'0'0'160,"0"0"-70,0 0-17,0 0 7,0 0-53,0 0 3,0 0-21,0-2 20,0 2-10,0 2 4,-2 4-3,0 4-6,0 2 11,2 6-24,0 0 10,0-1-2,0 3-12,0 2 10,0-4-6,0 0-1,0-2-9,0 0-20,0-4-83,0-7-115</inkml:trace>
  <inkml:trace contextRef="#ctx0" brushRef="#br0" timeOffset="39883">4573 191 78,'0'0'52,"0"0"1,0 0-15,0 0-8,0 0-17,0 0 38,0 0 11,5 0-6,3 0 7,4 4-29,-1 2 6,3 2-33,-1-4 3,0 0-4,0 2-6,0-2 1,1-4-1,-1 0 0,-2 0-4,1 0 2,-4 0-31,1 0-25,-1 0-67,-6 0-61</inkml:trace>
  <inkml:trace contextRef="#ctx0" brushRef="#br0" timeOffset="40376">4738 120 59,'0'0'101,"0"0"-21,0 0 5,0 0-15,0 0 0,0 0-18,0 0 24,0 0-18,0 0 4,0 0-23,0 0-7,0 0-11,-7 8-20,-1 0 2,-2 6 7,-3 4-17,0-3 15,-1 7-14,-1-4 8,1 0-3,1 0 1,2 0-18,4-1-29,1-3-28,1-6-8,3-2-63,0-2-65</inkml:trace>
  <inkml:trace contextRef="#ctx0" brushRef="#br0" timeOffset="40834">4567 150 61,'0'0'161,"0"0"-68,0 0-33,0 0 14,0 0-42,0 0-2,0 0-6,15 9 31,-1 5-17,3 0-4,1 0-12,-3 4-13,4-2 0,-4 2-8,1-4-2,-3 0-2,5-1-12,-5-4-75,-3-4-73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4:47.9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216 0 20,'0'0'165,"0"0"-54,0 0-9,0 0-27,0 0 0,0 0-39,0 0 9,0 0-7,0 0 2,0 0 6,0 0-8,0 0 4,0 0-22,-2 0 10,0 0-30,0 0 6,-2 0 3,-2 0-10,2 0 1,0 0 0,-3 0-1,1 0 2,-4 0-9,2 0 18,-3 0-20,2 0 17,-3 0-14,4 0 5,-1 0 2,2 0 0,0 0-8,3 0 6,0 0 4,1 0-10,-1 0 14,2 0-14,-3 0 14,2 0-7,3 0 1,-2 0 0,2 0 0,-2 0-1,2 0-5,0 0 12,0 0-15,0 0 16,0 0-14,0 0 7,0 0-1,0 0 0,0 5-6,0 4 6,0 0 2,0 4-9,0 0 16,0 2-16,0 3 15,0 3-8,0 1 1,0 2-2,2 2 2,3 2 0,2-2-1,0 4 9,-3-6-16,0 2 18,0 0-16,1-4 6,-3-4 0,1 0 1,-3-8-1,0 2 0,0-10 6,0 2-13,0 0 17,0-4-20,0 0 16,0 0-12,0 0 6,0 0 0,0 0 0,0 0 1,0 0-2,0 4 5,0 0-14,0-2 17,0 4-14,0 0 4,0 2 3,2-2 0,-2 2-1,2-2 1,1 2-4,-1-4-3,0 0 7,-2-4-6,2 0-11,-2 0-28,0 0-24,2 0-2,-2 0-19,2 0-90,-2-8-74</inkml:trace>
  <inkml:trace contextRef="#ctx0" brushRef="#br0" timeOffset="1330">15 491 32,'0'0'151,"0"0"-93,0 0-15,0 0 28,0 0-13,0 0-21,0 0-18,0 0 23,0 0-13,0 0 13,0 0-21,0 0 12,6 0-12,2 0 2,1 4 8,3 2-15,1 2 15,0 2-20,1 2 14,1-4-25,1 2 16,-3-2-16,1 2 1,-1-2 6,-5 2-7,4-6 0,-6 0 10,-1-2-19,-3 0 19,-2 0-11,2-2 2,-2 0-1,0 0 6,0 0 1,0 0 2,0 0-9,0-6 0,0-10-19,0 2 18,0-4-21,0 0 21,0 4-13,0-4 5,0 2-1,0 2-6,0 4 16,0-4-15,2 6 14,0 4 1,1 0-2,-3 4 4,0 0 2,0 0-3,0 0 10,0 0 2,0 0-13,0 0 0,0 0 7,0 0-15,0 0 15,0 0-14,-5 0 6,1 4 1,-3-4 1,1 4-1,-1-4 0,0 2 1,1 2-2,-1-2 2,-2 0-7,0 2 5,0 0 0,-2 0 1,0 0-1,2 2 1,0 2 0,0-2-7,0 2 14,1 0-15,1-4 3,-3 2 3,4-2-26,2-4 17,-1 0-15,1 0-26,0 0-10,2 0-21,2 0-10,0 0-46,0-4-50</inkml:trace>
  <inkml:trace contextRef="#ctx0" brushRef="#br0" timeOffset="2298">98 495 9,'0'0'43,"0"0"-23,0 0 25,0 0-5,0 0-14,0 0 2,0 0-2,14 46 3,-10-38-11,1-4 8,-1-2-25,-2 2 13,2-4-14,1 0 10,0 0-10,-3 0 0,3 0 0,-3-2-20,0-2 19,-2-8-14,0 6 14,0-6-14,0 2 14,0 2-8,0 0 7,0 6 1,0-2 1,0 4 10,0 0-8,0 0 24,0 4-20,0 6 14,4-2-18,1 6 12,-1-6-5,0 2 0,4-2-1,-4-4-6,0 2-4,1-2-19,-3-4-145</inkml:trace>
  <inkml:trace contextRef="#ctx0" brushRef="#br0" timeOffset="9274">445 555 117,'0'0'55,"0"0"-26,0 0 21,0 0-2,0 0 7,0 0-8,0 0 21,0 0-12,0 0 3,0 0-27,0 0 3,0 0-16,0 0-8,-2 0-1,-2 0-8,-2 8 1,-1 0 4,1-2-14,-4 2 15,3 0-7,-1 2 0,-1 2-1,0 2 1,0 4-1,3 0 0,-1 0 8,2 4-16,3 0 16,2 1-9,0-5 1,0-5 0,0-3 0,7 3 10,4-9 0,4 0-9,-1-4 2,3 0 5,-1 0-13,1-8 7,0-6-4,-5-3-5,0-1 6,-3 0 0,-5 0 1,-2-4 0,-2 4 2,0 0 9,0 0-11,-4-4 21,-9 8-19,1-4 14,-1 4-8,3 6 5,0 0-3,4 4-4,1 2-12,3 2-7,0 0-73,2 0-145</inkml:trace>
  <inkml:trace contextRef="#ctx0" brushRef="#br0" timeOffset="10100">636 629 29,'0'0'232,"0"0"-85,0 0-33,0 0 2,0 0-38,0 0-16,0 0-39,-23 0 3,17 10-25,-1 2 27,0 6-22,0 4 4,3 1-5,2 0-3,0-1-4,2 0 9,0-4-16,0 0 18,0-5-18,6-3 8,5-6-1,-1-4 2,2 0-11,-1 0-1,5-4-7,-3-14 18,1 0-22,-3 0 23,-5-5-33,0 1 32,-6 4-5,0-4 6,0 4 1,-2 4-1,-10-4 0,1 6 6,-1 2-9,1 6 10,5 0-14,0 0 5,-2 4-53,6 0-59,-2 0-127</inkml:trace>
  <inkml:trace contextRef="#ctx0" brushRef="#br0" timeOffset="10708">818 673 72,'0'0'178,"0"0"-67,0 0-12,0 0-18,0 0-9,0 0-31,0 0 6,0-4-13,0 4 28,0 0-29,-2 0-17,-5 2-15,-2 10-1,-2 1 0,2 5 2,0 1-8,5 7 12,0-4-14,1 5 8,3-5 0,0-3-30,0-2 13,5-3 8,3-6 0,6-7 8,-1-1-8,3 0 8,-3 0-20,1-5 20,-1-9-26,-2-7 8,-4 2 0,-2-2 6,-3 2 13,-2 1 0,0-4 5,-2 4-5,-10-3 13,-1 6-12,-1 2 7,3 1-8,3 6 0,1 2-1,2-2 0,3 6-28,0 0-116,-1 0-194</inkml:trace>
  <inkml:trace contextRef="#ctx0" brushRef="#br0" timeOffset="11330">1050 683 228,'0'0'130,"0"0"-32,0 0-19,0 0-1,0 0-34,0 0-4,0 0-15,-5 0 11,-1 0-23,-3 8-2,2 2 4,-2 3-15,3 5 4,1 0 3,3 4-13,2-4 12,0 0-12,0-4 5,0-1 1,11 0 0,0-9-6,1 2 6,0-6-3,2 0-4,-3 0-1,2-5 7,-1-8-10,-3-1 11,-1-4-10,-3 0 10,-5 0 0,0-3 9,0 3 8,0 0-17,-9 0 15,-4 4-14,-3 0 12,3 6-13,2-2 0,-1 2-26,4 2-77,1 4-151</inkml:trace>
  <inkml:trace contextRef="#ctx0" brushRef="#br0" timeOffset="12516">1396 661 139,'0'0'202,"0"0"-100,0 0-21,0 0-3,0 0-28,0 0-6,0 0-20,0-4 19,0 4-30,-6 8 2,0 6-15,-3 0 12,1 4-11,0 3-1,4 1 0,2 1 6,2-1-12,0-4 10,0-4-11,0 3 8,4-7-1,6-6 0,1 0-8,1-4 7,2 0-9,-1 0 10,1-8-23,-3-10 23,1 4-23,-6-4 21,-1 1 4,-5-1-2,0 4 10,0-4 2,0 0 5,-9 0-17,-1 4 0,0 2-3,1 2-17,-1 2-39,4 4-24,2 4-94</inkml:trace>
  <inkml:trace contextRef="#ctx0" brushRef="#br0" timeOffset="13140">1627 671 117,'0'0'228,"0"0"-87,0 0-35,0 0-36,0 0 1,0 0-48,0 0 12,0-2-8,-2 2 15,-2 0-17,-5 0-12,-1 4 0,2 10-13,-3 4 12,1 0-6,4 9-9,1-4 10,3 3-9,2-3 2,0-5-2,0-6 1,7 2-6,7-10 7,1-3-7,1-1 1,-1 0 3,3-5 0,-3-9-7,1-3-3,-5-1-10,-4 0-3,-5 0 13,-2 0 1,0 0 4,0 0 16,-9 0-2,-4 2-6,-3 2 4,3 4-4,1-2 0,2 6 0,3-2-34,1 4-102,0 0-212</inkml:trace>
  <inkml:trace contextRef="#ctx0" brushRef="#br0" timeOffset="13950">1837 629 165,'0'0'216,"0"0"-98,0 0-30,0 0-7,0 0-36,0 0-16,0 0-23,0 0 30,0 0-28,0 0 18,0 18-4,0 4 17,0 2-16,0 6-13,0 1-3,0 1-1,0-9-9,0 3 12,0-8-18,0-1 6,0-3-31,0-9-66,0 0-66,0-5-166</inkml:trace>
  <inkml:trace contextRef="#ctx0" brushRef="#br0" timeOffset="14536">2011 653 108,'0'0'181,"0"0"-96,0 0 6,0 0-21,0 0-16,0 0-20,0 0-12,0 0 8,-7 0-17,0 12 19,0-2-22,1 6 15,-1 2-24,0 5 16,0-4-7,5 7 5,0 1-5,2-5-9,0 0-2,0-4 10,4-4-18,6-6 11,1-2-3,2-2 1,1-4-1,1 0 1,3-10 0,-3-8-1,-1-4-10,-3 4 10,-5-4-5,0 0 5,-6-1 2,0 5 15,0-4-6,-6 4-1,-4 0 7,-6 0-15,0 4 14,1 2-14,-1 4-2,-4 6-2,3 2-71,0 0-141</inkml:trace>
  <inkml:trace contextRef="#ctx0" brushRef="#br0" timeOffset="18846">152 956 2,'0'0'99,"0"0"-24,0 0-27,0 0 11,0 0-1,0 0-21,0 0 2,-2-4-10,2 4 19,0 0-17,-2 0 11,2 0-19,0 0 9,0 0-16,0 0-9,0 0 0,0 0-7,0 0 11,0 0-11,0 0 19,0-2-6,0 2 18,0 0-10,0 0 0,0 0-3,0 0-7,0 0 8,0 0-19,0 0 9,-3 0-2,3 0-4,-2 10-1,0 8-3,-1 4 1,-1 6 0,-1 2 0,1 0 1,2-2-2,0-2 7,2-8-15,-2 0-2,2-10 1,0-2-37,0-2-2,0-4-24,0 0-46,0 0-68,0 0-66</inkml:trace>
  <inkml:trace contextRef="#ctx0" brushRef="#br0" timeOffset="19462">0 1066 100,'0'0'148,"0"0"-78,0 0-11,0 0-12,0 0-12,0 0-3,0 0 20,31 0-19,-15 2 13,4 2-14,3-4-5,1 4-20,0-4-5,3 0 1,0 0 4,-3 0-13,-1 0 6,-1 4-39,-6-4-99,-8 4-118</inkml:trace>
  <inkml:trace contextRef="#ctx0" brushRef="#br0" timeOffset="21211">2042 968 116,'0'0'105,"0"0"-29,0 0 7,0 0-24,0 0 1,0 0-22,0 0 18,0 0-17,0 0 7,0 0-11,0 0-2,0 0-4,0 0-19,0 0 23,0 0-21,0 6 14,0 2-25,0 10 22,0-4-22,-2 8 15,0-4-10,-1 4-6,3-8 0,0 2 9,0-2-18,0-8 2,0-2-55,0 0-104,0-4-149</inkml:trace>
  <inkml:trace contextRef="#ctx0" brushRef="#br0" timeOffset="22892">372 1228 126,'0'0'96,"0"0"-34,0 0 21,0 0-24,0 0-6,0 0-18,0 0 12,0 0 5,0 0-11,0 0-8,0 0-16,0 0 21,0 0-25,0 0 3,0 0-15,0 4 4,7 0-5,9-4 0,1 4 4,4-4-2,3 0-4,1 4 9,4-4-12,0 0 12,2 0-8,0 0 1,3 0 0,-1 0 0,-2 0 0,3 0 0,-3 0 1,0 0-2,-2 0 2,0 0-2,-4 0-3,-2 0 4,2 0 0,0 0 0,0 0-2,-3 0-2,0 0 2,0 0 4,-1 0-11,-2 0 18,-1 0-18,-3 0 11,4 0-2,-1 0 0,-3 2 0,1 2 0,-3 0 1,1 0-6,-1-4 14,0 4-18,-1-2 8,-2 2 0,2-4-14,-1 0 5,0 0 2,-2 0-1,2 0 7,2 0-12,-1 0 14,1 0-4,3 0-6,-3 0 11,1 0-1,-1 0 0,-1 0 1,5 0-2,1 0 2,-3 0-2,3 0 8,-1 0-15,2 4 18,-4-4-19,3 0 10,-3 0-1,-1 0 0,1 0 1,-3 0-1,1 0 8,-1 0-16,1 0 8,-3 0-1,2 0 2,-3 0-2,1 0 1,0 0-1,1 0 1,0 0-1,3 0-5,-1 0 10,3 0-10,-1 0 4,3 0 2,-3 0-9,3 0 8,-3 0 1,1 0-7,0 0 6,0 0 2,0 0-2,-1 0 1,1 0 0,-3 0-16,2 0 6,-1 0 9,-1 0-8,-1 0 9,1 0-4,-2 0 2,0 0 4,2 0-11,1 0 10,-1 0-2,5 4 1,-1-4-6,2 0-3,1 0-5,-3 0 2,2 0-30,-2 0 31,1 0-11,-5 0 22,1 0-11,-1 0 10,1 0 0,-1 0 0,5 0 1,-1 0-3,1 0-4,3 0 11,-2 0-5,-1 0 1,-2 0 0,-5 0-2,-2 0 2,-3 0-1,-1 0 2,-1 0 7,-1 0-7,-1 0 8,3 0-3,-1 0-8,0 0 4,1 4-2,-1-4 0,0 2 0,4 2 1,-4-4-1,2 0 0,-3 0 7,-1 4-16,0-4 10,-2 0-1,0 0 0,0 0 0,0 4-10,-2-4-31,-7 4-97</inkml:trace>
  <inkml:trace contextRef="#ctx0" brushRef="#br0" timeOffset="36581">2104 1396 71,'0'0'56,"0"0"8,0 0-7,0 0 0,0 0-20,0 0 14,0 0-11,0 0-8,0 0-11,0 0 1,0 0 7,0 0-15,0 0 17,0 0-18,0 0 27,0 0-17,0 0 15,0 0-8,0 0-3,0 0-1,0 0-11,0 0 9,0 0-22,0 0 24,0 0-15,0 0 14,0 0-15,0 0 12,0 0 1,0 0-13,0 0-3,0 0-4,0 10-6,0 2 10,0 6-15,0 0 9,-2 9-1,2-4 0,-2-1 0,2 5 0,0-9 3,0 4-6,0-4-1,0-4-15,0-2-62,0-2-24,0-6-48,0 0-134</inkml:trace>
  <inkml:trace contextRef="#ctx0" brushRef="#br0" timeOffset="39149">1919 1446 26,'0'0'51,"0"0"21,0 0-13,0 0 4,0 0-19,0 0 12,0 0-10,0 0 2,0 0-1,0 0-9,0 0 11,0 0-13,0 0 17,0 0-19,0 0 15,0 0-25,0 0 2,0 0-13,0 0-6,0 0 6,0 0-12,0 0 27,0 8-15,0 2 13,0 8-26,0 0 15,0 4-15,0 5 1,0-5-1,0 0-10,0-4-16,0 0-38,0-4-7,0-6-41,0-2-27,0-6-142</inkml:trace>
  <inkml:trace contextRef="#ctx0" brushRef="#br0" timeOffset="40050">1710 1418 87,'0'0'131,"0"0"-37,0 0-13,0 0-8,0 0-30,0 0-1,0 0-9,-42 28 6,32-14-8,4 3-10,1-4 7,3 5-27,0 5 19,2-10-18,0 5 1,0-5-2,2 1-1,7-6 0,2-2 0,0-2 0,2 0 1,1-4-2,1 0 6,1 0-13,0-12-2,-3-2 4,0 0-9,-4-4 7,-4 4 8,-5-3 0,0-1 0,0 4 1,-5 1-3,-10 0 8,-1-1-7,1 5 2,-3 0-1,5 1 0,-1 4-18,1 4-57,6 0-105,1 0-230</inkml:trace>
  <inkml:trace contextRef="#ctx0" brushRef="#br0" timeOffset="40853">1509 1446 146,'0'0'153,"0"0"-48,0 0-26,0 0-22,0 0-17,0 0 5,0 0-21,-34 0 5,28 4-13,-3 5 3,3 0-19,-2 0 8,4 4 0,2-3-8,2 7 2,0-3 6,0-1-16,0 1 12,2-1-10,7-4 8,0 0-2,2-1 0,3-2 0,-3-6 0,2 0 1,1 0-2,-1 0 2,1-4-2,-2-6 2,-1-4-7,-1 1 7,-4 0-1,-4-1 0,-2 1 1,0-5 11,0 0-12,-4 4 27,-10-4-26,1 5 12,-2 4-13,1 1 1,-1 2-1,-3 6-14,5 0-97,-3 0-217</inkml:trace>
  <inkml:trace contextRef="#ctx0" brushRef="#br0" timeOffset="41851">927 1400 157,'0'0'178,"0"0"-60,0 0-62,0 0-4,0 0-34,0 0 8,0 0-26,-9 54 15,9-36-13,0-4 4,0 4 7,0-5-13,11 1 3,1-6 4,1 2-10,3-6 9,1-4-4,2 0-2,-2 0 0,1 0 0,-5-9 0,-1-4-1,-4-1 2,-1 1 9,-5-5-10,-2 0 23,0 4-11,0-4 8,-9 6 0,-11-2-1,-4 4-7,0-2-11,-1 8 19,2 0-20,4 4 0,3 0-5,-1 4-65,0 4-105,4 2-352</inkml:trace>
  <inkml:trace contextRef="#ctx0" brushRef="#br0" timeOffset="42625">769 1400 136,'0'0'130,"0"0"-61,0 0 32,0 0-43,0 0-5,0 0 0,0 0-8,-56 20-26,50-4-18,-1-2 15,5 0-16,0 4 2,2-1 5,0-3-8,0-1 1,9 0 0,1-8-2,4 0 2,1-1-1,-1-4 2,1 0-2,-1 0-6,-1-9 5,-4 0 4,-2-8-2,-2 3 1,-5 0-1,0-4 1,0 5-1,-7-5 0,-7 1 9,-1 3-18,-3 0 7,0 6 1,3-2-13,2 6-13,-3 4-38,5 0-81,-1 0-214</inkml:trace>
  <inkml:trace contextRef="#ctx0" brushRef="#br0" timeOffset="43389">605 1396 130,'0'0'120,"0"0"-55,0 0 15,0 0-33,0 0-10,0 0 12,0 0-24,-54 24-1,47-8-8,-2-2 17,4 0-31,3 3 13,2-3-14,0-1 7,0 1-2,0-5-4,7 0 8,4 0-9,0-1 4,3-8 2,-1 1-6,0-1-1,1 0-1,-3-1-8,3-12 9,-4 0 0,-3-1 0,-3-4-1,-4 1 2,0-5 2,0 4 3,-13 4-1,-3 0-4,-1 0 3,-1 6-4,3 4 0,-1 4-1,7 0-58,0 0-124</inkml:trace>
  <inkml:trace contextRef="#ctx0" brushRef="#br0" timeOffset="44194">393 1400 48,'0'0'144,"0"0"-57,0 0 1,0 0-15,0 0 8,0 0-32,0 0 17,-25 0-25,19 6-9,-1 2-1,0 6-13,2 4 3,1 0-21,4 4 3,0 0 5,0 1-13,0-5 6,0 0-1,4-6 0,8-2-2,3-6 2,1 0 0,-1-4-9,4 0 5,-4 0 3,3-8 2,-5-6-11,-1-3 9,-6-1 0,-4 0 0,-2 0 1,0-4 6,-6 4-5,-12 0 1,-3 0 6,2 8-10,-2 2 2,1 8-35,5 0-59,4 0-167</inkml:trace>
  <inkml:trace contextRef="#ctx0" brushRef="#br0" timeOffset="45739">2296 1486 84,'0'0'156,"0"0"-81,0 0 7,0 0-16,0 0-27,0 0-14,0 0-11,0 0 14,0 0-17,0 0 15,0 0-13,0 0 3,0 0-16,0 0 6,0 0-6,0 0 0,10 4 8,4-4-7,1 0 22,8 0-16,2 0 18,-1 0-25,3-4 0,0 0-8,-5 3-13,-2 1-9,-5 0-23,-1 0-12,-5 0-67,-3 0-84</inkml:trace>
  <inkml:trace contextRef="#ctx0" brushRef="#br0" timeOffset="46415">2285 1597 59,'0'0'143,"0"0"-49,0 0-25,0 0 5,0 0-22,0 0-25,0 0 3,0 0-11,0 0 22,0 0-24,2 0 9,5 0-19,1 0 15,6 0-12,1 0 0,3 0-5,3 0-4,0 0-2,4 0 8,0 0-11,0 0 4,-4 0-1,-1-4-45,-1 0-15,-6 0-51,-7 4-128</inkml:trace>
  <inkml:trace contextRef="#ctx0" brushRef="#br0" timeOffset="50319">2769 1396 52,'0'0'130,"0"0"-41,0 0-12,0 0 2,0 0-27,0 0 6,0 0-13,0 0 8,0 0-7,0 0-10,0 0 6,0 0-19,0 0 5,0 0-27,0 0 23,0 0-24,0 0 16,0 10-7,0 2-2,0 2 7,0 4-8,2 0 12,0 4-17,0-4 7,-2 5-7,0-5-2,0 0 1,0-5-12,0 0-24,0-3-32,0-6-11,0-4-37,0 4-54,0-4-160</inkml:trace>
  <inkml:trace contextRef="#ctx0" brushRef="#br0" timeOffset="50814">2661 1504 123,'0'0'176,"0"0"-88,0 0-28,0 0-6,0 0-11,0 0-13,0 0 21,25 0-24,-10 0 5,5 0-20,1 0 5,0 0-17,4 4 0,0-4 1,0 0 1,-3 0-2,2 0-70,-6 0-30,-5-4-105</inkml:trace>
  <inkml:trace contextRef="#ctx0" brushRef="#br0" timeOffset="51994">2956 1366 168,'0'0'184,"0"0"-110,0 0 17,0 0-28,0 0-15,0 0-40,0 0-7,0 0 5,0-4-5,0 2 3,2-6 2,4 4-12,5-6 13,1 2-10,1-2 4,3-2-1,-1 6 1,-1-2-1,-1 0 0,-1 4 0,-1 4 0,-1 0-2,0 0 1,-1 4 2,-3 8 27,-2 2-5,-2 4 13,-2-4-17,0 4-12,0 0 1,0-2-6,-6-2 1,0 0 5,-1-6-6,0 1-2,0-4 7,3-5-7,0 0 1,-1 0 7,3 0-8,-2 0-1,1 0-22,3 0 23,0 0-16,0-4 15,0 3-27,0 1 7,0 0 14,9 0-3,2 0 10,5 0-11,-3 0 9,0 0-14,1 0 15,-6 9-3,1 0 4,-1 0 0,-4 0 8,-2 0 12,-2 0-6,0 0 24,0 0-8,-4 4 13,-6 0-22,-3 1 2,0 0-22,-3-2 0,1-2 0,1 0-1,1-2 0,1-4 7,4 0-14,-1-4-32,3 0-78,3-4-147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9:34.8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138 27 2,'0'0'63,"0"0"-7,0 0 6,0 0-18,0 0 8,0 0-16,0 0 10,0 0-12,0 0 18,0 0-5,0 0 3,0 0-1,0 0-16,0 0 8,0 0-15,0 0 16,0 0-25,0 0 10,0 0-17,0 0 8,0 0-5,-3 4-3,1 2 7,0 8-17,-2 2 7,-1 12-1,1 6-12,0 8 15,-1 10-10,0 2 1,1 3 0,2-3-1,0-10-20,2-4-7,0-10-62,0-10-21,0-12-129</inkml:trace>
  <inkml:trace contextRef="#ctx0" brushRef="#br0" timeOffset="584">0 259 124,'0'0'100,"0"0"-19,0 0 12,0 0-18,0 0-30,0 0-25,0 0 9,-4 4-20,4 0 33,10 1-31,5 0 12,4-1-22,3 1 11,3-1-11,2 0 1,-1-4-1,1 0-1,-1 0-13,1 5-70,-6 3-49,-8-3-142</inkml:trace>
  <inkml:trace contextRef="#ctx0" brushRef="#br0" timeOffset="1148">450 37 185,'0'0'182,"0"0"-84,0 0-10,0 0-46,0 0-12,0 0-29,0 0 13,-76 0-8,65 4 19,1 0-14,0 0 1,6-2 9,-1 2-11,1-4-4,2 4 3,0 0-16,-1 4 8,1-2-2,0 2 1,-1 6 0,1 0 0,0 4 0,0 0-6,2-2 14,0-2-16,0 0 16,0-6-10,0 0 3,0-6-2,0 2 1,0-4-1,0 0 0,0 0 0,0 0-5,0 0-2,0 0-7,0 0-25,0 0 1,2 0 16,7-4 21,2 4 0,0 0-7,1 0 8,1 0 2,-2 12-8,0 2 17,-2 4-4,-3-1-6,2 1 7,-6 0-7,2 4 9,-4 0 2,0 0-9,0 0 28,0 6-11,-8-6-1,-6 4-17,-1-4 10,-2-4-11,2-4 1,1-2 6,1-6-6,0-6 7,2 0-7,-1 0-2,3-2-14,3-20-32,2 4-76,4-2-82</inkml:trace>
  <inkml:trace contextRef="#ctx0" brushRef="#br0" timeOffset="3978">703 259 90,'0'0'102,"0"0"-47,0 0 5,0 0-16,0 0-2,0 0-11,0 0 14,-5 0-2,5 0-7,0 0 3,0 0-16,0 0 8,0 0-30,0 0 14,0 0-8,0 0-7,0 0 0,0 0 0,0 0 0,0 0 0,0 0-1,0 0-1,0 0-5,0 0 14,7 0-5,4 4-2,5 1 0,-1-1 0,5 1 0,0-1 0,5-4 1,1 0-2,3 0 2,0 0-8,3 0 4,-3 0 2,-5 0-25,-1-4 3,-3 4 0,-7 0-3,-2 0 17,-1 0-10,-4 0 19,1 0-13,-3 0 12,-2 4-10,2 0 10,2-3-11,0 3 4,-1 0 8,-1 1-5,0-5 4,-2 4-11,0-2 12,-2-2-22,4 2 22,-4-2-13,0 0 13,0 0 1,0 0-1,0 0 0,0 0-3,0 0 1,0 0-14,0 0-40,0 0-58,-4 0 36,0 0-17</inkml:trace>
  <inkml:trace contextRef="#ctx0" brushRef="#br0" timeOffset="5074">1073 153 13,'0'0'152,"0"0"-57,0 0-10,0 0-13,0 0-8,0 0-2,0 0-15,-7 0 12,5 0-28,2 0 16,0 0-21,0 0 5,0 0-30,0 0 8,0 0-9,0 8 4,0 6-10,0-2 12,0 2-13,4 0 13,5-1-12,1 0 7,1 1-1,-1-6 0,2 6 1,-1-6-2,-3-3 2,2-1-8,-6-4 14,1 5-15,-5-5 6,0 6 2,0-3 1,0 6 0,-7-1 6,-5 1-7,0 2 2,-5-4 6,2 6-16,-1-8 18,3 8-10,-3-8 0,5 8 0,-1-8-1,2 3-7,6 1-40,1-8-62,3-1-89</inkml:trace>
  <inkml:trace contextRef="#ctx0" brushRef="#br0" timeOffset="16952">2898 95 170,'0'0'139,"0"0"-63,0 0 11,0 0-21,0 0-17,0 0-8,0 0 1,0 0 4,0 0-23,0 0 17,0 0-25,0 0 24,0 0-18,0 0 10,0 0-11,0 0-4,0 0 7,0 4-16,0 4 12,0 6-19,0 4 19,0 4-18,-4 5 6,0 8-1,-1-8-6,1 8 1,-4-8-1,4 0 4,-2-5-1,4-9-6,-1 1 9,1-6-15,0 1-10,2-8-17,0 3-26,0-4-22,-2 0-17,2 0-33,0 0-51</inkml:trace>
  <inkml:trace contextRef="#ctx0" brushRef="#br0" timeOffset="17546">3099 175 139,'0'0'88,"0"0"8,0 0-6,0 0-7,0 0-29,0 0-5,0 0-4,0-4-2,-6 4-4,-1 0-25,0 8 6,0 0-19,-1 2 8,-1 2-8,2 2 6,-2 4-7,0 0 0,3 0-1,1 4 1,0 0 0,5 0 0,0-9-9,0 5 8,0-8 1,0-2-16,5-4 8,4 1-10,0-5-13,4 0 2,1 0-4,-1-13 17,1-5-19,-1 0 35,-4-4-17,-2 0 16,-5 0 2,-2 3-1,0-2 36,0 3-28,-2 1 3,-10 3-11,3-4 4,-2 8 2,2-2-4,0 8-1,3 0-2,-1 4-32,3 0-81,-1 0-170</inkml:trace>
  <inkml:trace contextRef="#ctx0" brushRef="#br0" timeOffset="18342">3260 147 97,'0'0'163,"0"0"-85,0 0 1,0 0 6,0 0-17,0 0-26,0 0 1,0 2-20,0 14 18,0 6-12,0 0 15,0 2-29,0 6-7,0-7-7,0 8 0,0-9-2,0 5-47,-3-9-64,3-6-168</inkml:trace>
  <inkml:trace contextRef="#ctx0" brushRef="#br0" timeOffset="21974">2693 139 65,'0'0'127,"0"0"-32,0 0-1,0 0-2,0 0-34,0 0-10,0 0-2,0 0-14,0 0 5,0 0-14,0 0 21,0 0-17,0 0 8,0 0-22,0 8 0,-2 2-13,-5 4 0,-1 3-1,0 2 3,0 2-4,3 1 9,1 5-17,2-1 10,2-4 0,0-2 0,0-4-1,0-3 1,0-3-2,4-2-5,5-4 9,2-4-10,0 0 7,2-4-2,1-10 6,-3 1-6,1-7 3,-4 0-8,-3-2 7,-3 0 2,-2 0-8,0 0 14,0 4-9,0 4 4,0 2-2,-7 2 0,3 2 0,-2-2 0,0 6-1,0 0-19,-5 4-55,-1 0-61,1 0-216</inkml:trace>
  <inkml:trace contextRef="#ctx0" brushRef="#br0" timeOffset="27575">1658 131 142,'0'0'105,"0"0"-13,0 0-14,0 0-3,0 0-24,0 0 14,-13 0-22,11 0 17,-2 0-21,2 0 5,0 0-15,-2 0-5,-1 4-4,-1 4-20,-4 2 5,4 8 3,-3-1-16,1 10 15,0-1-14,4 5 7,2 0 0,0-4 0,2-1-10,0-8 4,0 0-18,0-5 23,8-8-28,4-1 20,-1-4-20,5 0 11,-1-4-7,1-10 3,-1-8 1,-1 0-4,-3 0 25,-3 0-4,0 0-3,-6 4 10,-2-4-4,0 3 2,0-1 5,0-4 11,-10 2 15,2 4-12,-1 4-19,1 2 10,0 8-4,4-2-14,-3 6 7,3 0-29,-2 0-69,-2 10-74,4 2-243</inkml:trace>
  <inkml:trace contextRef="#ctx0" brushRef="#br0" timeOffset="28274">1923 175 124,'0'0'150,"0"0"-44,0 0-20,0 0-1,0 0-30,0 0 16,0 0-48,-17 0-1,7 8-15,2 6 4,-3 4 8,1 0-19,-1 4 5,3 4 1,-2 1-12,4-1 14,4-4-10,2 0 3,0 1-2,0-10 0,0 1 0,0-2 1,10-6-22,4-6 8,1 0-24,4 0 19,-1-6-20,-1-11 11,-1-5 2,-3-5 13,-6 1 4,-3 3 9,-4-3 1,0-1 8,0 5 43,-2 5-42,-11-5 9,2 8-12,-1 0 0,4 2-7,1 10 0,0 2-33,2 0-89,-1 0-159</inkml:trace>
  <inkml:trace contextRef="#ctx0" brushRef="#br0" timeOffset="28882">2126 165 111,'0'0'178,"0"0"-74,0 0-3,0 0-31,0 0 7,0 0-34,0 0 2,-16-4-35,8 14 1,1 6-5,-2 2-5,2 0-1,1 5 7,-1 8-13,3-3 15,2-3-16,-1 1 14,3-4-14,0-4 7,0 0 0,0-8-1,0-2-10,5-4 4,3-4-25,1 0 15,1 0-19,0-4 4,-1-10-17,1-3 27,-4-6 1,-2 1 2,-1 0 19,-1-4 0,-2 4 9,0-5 0,0 5 14,-2 0-22,-5 4 21,-1 0-21,0 8 8,2 2-9,1 4 0,1 4-21,2 0-119,0 0-199</inkml:trace>
  <inkml:trace contextRef="#ctx0" brushRef="#br0" timeOffset="29542">2332 153 160,'0'0'133,"0"0"-52,0 0-5,0 0-14,0 0-31,0 0-5,0 0-18,-27 26 20,20-8-15,-1 4 23,-2 4-29,4 1 3,1 0-3,3 0-6,2-1-1,0-4 7,0 0-14,0-8 14,0-6-14,9-2 8,-1-2-2,4-4-4,-1 0 5,3-10-9,-3-7 1,-1-10 7,0 5-22,-1-4 22,-5-1-21,-2-4 20,-2 8 4,0-3 6,0 4-6,-9 4 0,-1 0 0,-6 10-2,3 8-12,1 0-187</inkml:trace>
  <inkml:trace contextRef="#ctx0" brushRef="#br0" timeOffset="33469">3350 374 25,'0'0'122,"0"0"-32,0 0-17,0 0 12,0 0-38,0 0-4,-6 0-13,6 0 6,0 0 0,0 0-17,0 0 19,0 0-15,-2 0 0,2 0-22,0 0 13,0 0-14,0 0 1,0 0-1,0 0 1,0 0-2,0 0-3,0 0 3,0-4-17,0 0 18,8-1-12,0 0 11,3 1-4,-1 0 5,-2 4-1,-3 0 0,-1 0-6,0 0 7,-2 0-6,2 0 8,-2 0-9,0 4 4,0 5-23,-2-4 7,0-1 10,0 4 9,0 2-9,0-2 3,-4 2 6,-6-2-1,1 2 2,1-2-1,-2-4 0,4 3 2,-1-5-2,3-1 0,2-1 5,2 0 2,0 4-13,0-4 16,0 0-20,0 4 9,0-4 1,13 0-44,5 0-62,-3 0-101</inkml:trace>
  <inkml:trace contextRef="#ctx0" brushRef="#br0" timeOffset="35580">3389 424 120,'0'0'104,"0"0"-29,0 0 10,0 0-22,0 0-6,0 0-34,0 0 13,0 0-17,0 0 12,0 0-18,0 0 6,0 0 1,0 0-10,0 0 4,0 0-13,0 0 0,0 0 9,0 0-19,0 0 10,0 0-1,0 0 0,0 4-2,0 4 2,3-4 0,5 1-7,4-4 9,1 3-4,3-4-18,1 0-3,8 0-39,-5 0-26,-7 0-98</inkml:trace>
  <inkml:trace contextRef="#ctx0" brushRef="#br0" timeOffset="43409">3713 188 51,'0'0'177,"0"0"-66,0 0-29,0 0-5,0 0-27,0 0-31,0-1 11,0-3-19,0 4 29,0 0-14,0 0 14,0 0-15,0 0-6,0 0-6,0 0-12,0-4 4,2 0 4,2 0-18,3-2 18,3-6-18,0 2 9,9-2 0,-2-2 1,8 0-1,1-4 0,1 6 0,4-2-1,-1 0 2,1 2-8,-4 2 6,-1 2-1,-1 2-5,-2 2 7,-4 0-1,-1 4-6,-3 0 7,2 0-20,-2 0 14,1 0-27,-3 0 21,3 0-12,-1 4 12,1 0-11,-3 2-3,1-2 9,-1 0-2,-2 0 18,0 2-22,-2 2 22,3-4-13,-4 6 14,-1-2 0,2-4-1,-2 6 1,-1-2 0,1-2 0,0 2 1,0 4 2,-3-2-2,0 0-1,1-2 6,-3 0-7,2-2 1,1-2 0,-2 0 1,1 4-1,-2-2 10,2 2-10,-1-3 14,-1 8-13,2-7 4,-2 2-4,0 0-1,-2-3 0,3 0 0,0 3 2,-1-4 5,-2-3-13,0 3 16,2 1-18,-2-5 16,2 0-15,-2 4 8,0-4-1,2 0 0,-2 4 6,0-4-13,0 0 14,0 0-14,0 0 15,0 0-9,0 0 2,0 0 0,0 0-1,0 0 0,0 0 2,0 0 6,0-8-12,0-2 11,0-7-13,0 4 14,0-1-9,0-4 2,0 6-1,0-2 1,-2 4 13,2-2 3,0 2-4,0-2 9,0 6-22,0 2 10,0 0-10,0 0 12,0 4-12,0 0 2,0 0 13,0 0-9,0 0 6,0 0-5,0-4-6,0 4 1,0 0 4,0-2-6,0 2 0,0-4 0,0 4 1,0 0-1,0 0 7,0 0-16,0 0 15,0 0-13,0 0 6,0 4 0,0 2 1,0 2 0,0 2 1,2 2-1,3-2 1,-1 2 6,0-2-8,1 4 2,2-2-2,-3-2 1,1-2 0,-1 2 0,-2-2 0,0 1-2,0 0 4,1-5-9,-3 1 15,0 4-15,0-1 14,0-3-14,0 4 8,0-5-1,0-4 1,0 4-1,-5-3 0,-1-1 8,-1 0-16,-1 0 18,-4 0-19,-1 0 18,1 0-10,-1 0 1,2-1 0,0-3 0,2 0 1,3-1-2,1 5 2,2 0-4,1 0 9,2 0-7,0 0 2,0 0-1,0 0 0,0-4-1,0 4 1,0 0-23,0-5 10,0 1-12,5-5 24,6 4-11,2-3-4,-1-1-23,1 0 16,-2 1 2,-4 2-13,-1 2 14,-6 0-44,0 4-30,0 0-116</inkml:trace>
  <inkml:trace contextRef="#ctx0" brushRef="#br0" timeOffset="46714">4605 165 104,'0'0'170,"0"0"-66,0 0-27,0 0 6,0 0-42,0 0 6,0 0-18,-4-4 13,4 4-6,0 0-10,0 0 6,0 0-15,0 0 11,0 0-27,0 0 28,0 0-29,-2 4 9,0 10-9,0 4 0,2 8 0,0 1 0,-3 4-2,3 5 4,0-5-8,-2-1-10,2-2-13,-2-2-34,2-4-27,0-8-43,0-6-72</inkml:trace>
  <inkml:trace contextRef="#ctx0" brushRef="#br0" timeOffset="48620">4702 215 75,'0'0'150,"0"0"-66,0 0 21,0 0-33,0 0 6,0 0-23,0 0 14,0 0-12,0 0-10,0 0 1,0 0-15,0 0 8,0 0-31,0 0 17,0 0-20,0 0 9,-2 0-16,2 4 6,0 10-5,-3 3-1,1 10 0,-1 3 7,1-3-16,0 5 18,-2 3-18,2-8 0,2-1-30,0-4-28,0-4-11,0-4-21,0-6-38,0-4-34,0-4-73</inkml:trace>
  <inkml:trace contextRef="#ctx0" brushRef="#br0" timeOffset="49085">4798 183 107,'0'0'173,"0"0"-75,0 0 20,0 0-25,0 0-14,0 0-21,0 0 0,0 22-12,0-8-20,0 8 0,0 0-25,0 1 15,0 3-7,0 1-12,0 4 9,0-5-12,0 1 2,0-5-37,0-9-25,0 1-25,0 0-23,0-6-87,0 0-100</inkml:trace>
  <inkml:trace contextRef="#ctx0" brushRef="#br0" timeOffset="49716">4958 187 91,'0'0'98,"0"0"-14,0 0 15,0 0-25,0 0-11,0 0-3,0 0-14,0 0-6,0 0-30,0 1 6,0 12-16,0 5 10,0 0-10,0 4 6,0 4-4,-2-3-2,0 3 2,-1 5 4,3-8-12,0 3 2,0-8-9,0 0-45,0-4-26,0-6-63,0-4-134</inkml:trace>
  <inkml:trace contextRef="#ctx0" brushRef="#br0" timeOffset="51202">5300 187 78,'0'0'196,"0"0"-85,0 0 8,0 0-21,0 0-13,0 0-29,0 0 12,0 0-23,0 0-18,0 6-5,0 10-8,-5-2 11,1 4-24,-1 4 19,3 1-20,-5 8 5,3-1 3,0 1-9,-3-3 1,3 2 0,1-2 0,-2-10-13,3 2-16,2-10-52,0-2-35,0-6-52,0-2-78</inkml:trace>
  <inkml:trace contextRef="#ctx0" brushRef="#br0" timeOffset="51676">5456 267 191,'0'0'200,"0"0"-87,0 0-44,0 0 6,0 0-26,0 0-17,0 0-19,-42 23-7,32-1-4,4-4 4,-1 8-7,3-4 2,4 5-2,0-8-1,0 2 1,0-8 1,0-3 0,4-2 0,5-2-1,0-6 0,0 0-5,2 0 5,-2 0-11,2 0 11,-4-10-20,2 0 12,-4-6-17,-1 2 20,-2-8 6,-2 4 0,0-4 3,0 0 4,0 0-3,-6 3-2,-2-3-2,-3 0 0,3 4 0,1 1 0,-2 8-42,0 1-33,0 6-68,2 2-85</inkml:trace>
  <inkml:trace contextRef="#ctx0" brushRef="#br0" timeOffset="52367">5607 211 87,'0'0'173,"0"0"-108,0 0 16,0 0-6,0 0-21,0 0-25,0 0 4,0 17 8,0 5-5,-2 0 7,0 5-20,0 4 15,0 0-37,-3 0 13,3 0-14,0-4 0,0-5-1,2 0-14,0-4-31,0-4-58,0-6-65,0-1-166</inkml:trace>
  <inkml:trace contextRef="#ctx0" brushRef="#br0" timeOffset="52795">5795 250 283,'0'0'170,"0"0"-67,0 0-15,0 0-16,0 0-48,0 0 15,0 0-8,-27 13-7,21 1-17,-4 8-6,4 0 1,2 2-2,-1 1 0,3-3 6,2 0-14,0 0 16,0-8-16,0-2 8,0-6 0,4-2 0,5 0-1,1-4-12,0 0-29,3-4 9,-1-10-5,-3 2-21,-1-6 27,-3 0 31,0-4-9,-3 4 10,-2 0 0,0 0 1,0 5 12,0-3-13,0-3 15,-9 10-15,-2 0 8,0 4-7,-12 5-2,3 0-74,3 0-160</inkml:trace>
  <inkml:trace contextRef="#ctx0" brushRef="#br0" timeOffset="54063">4407 534 78,'0'0'52,"0"0"-9,0 0 9,0 0-1,0 0 2,0 0 24,0 0-27,0-14 11,-3 10-15,1 4 19,2 0-12,-2 0 11,2 0-14,0 0 1,0 0-2,0 0-19,0 0 15,0 0-29,0 0 16,-2 0-25,2 0 15,-2 6-21,0 13 5,-1 2-6,1 5 0,0 4 0,0 2-7,0 0 5,0-2-31,-1 2-8,3-6-55,0-2-4,0-8-44,0-6-50,0-6-88</inkml:trace>
  <inkml:trace contextRef="#ctx0" brushRef="#br0" timeOffset="54522">4304 686 7,'0'0'114,"0"0"-37,0 0-11,0 0 15,0 0-23,0 0-19,0 0 10,0 0-23,0 0 5,0 0-29,2 0 17,12 0-6,1 0 7,6 0-14,4 4-6,-2 4 8,4-6-6,2 2-4,6 0-14,-12 0-86,-5-4-122</inkml:trace>
  <inkml:trace contextRef="#ctx0" brushRef="#br0" timeOffset="55662">5789 542 55,'0'0'144,"0"0"-66,0 0-1,0 0-21,0 0-19,0 0 10,0 0-11,0 46 3,0-34-13,0-2 5,0 4-30,0 2 10,0-2-10,2-4 0,-2 5-1,0-8-5,0-3-29,0 0-99,0-1-111</inkml:trace>
  <inkml:trace contextRef="#ctx0" brushRef="#br0" timeOffset="56662">4679 744 15,'0'0'50,"0"0"-15,0 0 7,0 0-5,0 0 6,0 0 8,0 0-12,-22 0 13,18 0-10,1 0 8,-1 0-17,0 0 3,-2 0 2,4 0-11,0 0 5,-2 0-16,2 4 20,0-4-19,-1 0 14,1 0-11,2 0 7,0 0-25,0 0 8,0 0-5,0 0-3,0 0 4,0 0-5,0 0-1,0 4 7,0-2-14,0 2 4,5 0 3,10 0 0,5 0 0,7 2 5,2-4 2,6 0-4,6 2-2,1-4-1,5 0 2,4 0-3,1 0 1,1 0 0,1 0-10,0-6-9,-4 2 8,-2-4-21,-1 4 19,-5 4-10,-2 0 21,-2-4-16,-2 4 18,-1 0-1,1 0 0,2 0 1,0 0 0,4 0-1,3 0 2,-1 0-7,1 0-34,-3 0 26,-3 0 5,-8 0 0,-4 0 2,-5 0-3,-6 0 10,-1 0 0,-3 0-9,1 4 15,0-4-7,3 0 2,4 0-2,3 0 1,0 0-1,4 0 1,-2-4 0,-3 4 0,1 0 5,-6 0-15,1 0 20,3 0-15,-6 0 5,1 4 0,-5 0 0,-3 0 0,0-4 0,-4 0-3,-2 0-4,-2 0 14,0 0-14,0 0 15,0 0-16,0 0-39,-4 0-126,-6 0-135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40:45.0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0 0 162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41:11.1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-2 314 36,'0'0'113,"0"0"-40,0 0 17,0 0-17,0 0-19,0-2-17,0 2-15,0 0 7,0 0-16,0 0 33,0 0-4,0 0 18,0 0-11,0 0-4,0 0-7,0 0-17,0 0 8,0 0-19,0 0 5,0 0-9,0 0-2,0 0-4,0 0 0,7 0-10,7 0 10,5 0-1,6 0 7,2-2-11,2-4 13,0 2-11,2 4 10,-4 0-14,-2 0 8,-6 0-1,-3 0 0,-5 0-5,-1 0 4,-4 4-49,-2 2-10,1-2-57,-3 0-39,-2-4-154</inkml:trace>
  <inkml:trace contextRef="#ctx0" brushRef="#br0" timeOffset="728">619 2 182,'0'0'140,"0"0"-33,0 0-35,0 0 1,0 0-41,0 0 11,0 0-17,-42 0-1,31 0 4,-3 0-2,3 0 14,2 0-18,0 0 13,0 0-35,1 0 23,-2 4-23,4-4-1,1 4 2,1-4-2,2 7 2,-2-4 5,0 5-14,0 3 14,2 0-16,2 3 18,-2 0-16,2-2 7,0 2 0,0-1 1,0 6-1,0-3 0,0-2 8,0 4-18,0-4 22,0 4-17,0-6 7,0 2-2,0-4 0,0-6 1,0 0-2,0 0-3,0-4 2,0 0-20,0 0 1,6 0-21,8-8 33,-1-2-1,1 2 9,1-2 0,-1 6-6,-1 0 5,1 4 2,-1 0-6,-2 0 12,-2 0-15,0 0 15,-3 8-6,1 6 0,-3 0 7,-1 6 6,-1 0-2,-2 2 11,0-1-22,0 1 17,-5 0-15,-1-4 17,-3-4-3,0-3 1,2-7-6,3-3-10,-1-1-1,1 0-10,0-5-41,-1-12-27,3-2-24,2-10-44,0 7-53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41:12.9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0 204 186,'0'0'176,"0"0"-91,0 0-11,0 0-16,0 0-22,0 0-36,0 0 11,-2 2-9,4-2 14,9 0 2,7-2 14,2-7-13,4 4-3,3-3-2,5-1-13,0 6 3,1-4 5,0 7-11,1 0 4,-3 0-2,-2 0 0,-7 0 0,-1 0 0,-10 0-1,-2 0-22,-4 0-29,-5 0-23,0 0-84,0 0-134</inkml:trace>
  <inkml:trace contextRef="#ctx0" brushRef="#br0" timeOffset="697">112 328 93,'0'0'80,"0"0"1,0 0 7,0 0-20,0 0-3,0 0-18,0 0 8,-20 0-24,18 0 3,2 0-11,0 0-1,0 0 0,0 0-5,0 0 10,0 0-15,0 0 8,0 0-17,0 0-6,0 0 2,0 0 0,0 0-15,10 0 10,6-4 5,2-4 2,6 2-7,1-2 14,2 0-16,0 4 12,0 2-5,0 0 1,-1 2-1,-3 0 1,0 0-5,-4 0 4,-1 2 2,-2 0-9,-7 6 12,-3-4-10,-1-2 4,-3-2 1,-2 0 0,0 0-16,0 0-15,0 0-12,0 0 5,0 0-41,0 0-41,0 0-94</inkml:trace>
  <inkml:trace contextRef="#ctx0" brushRef="#br0" timeOffset="1455">369-1 140,'0'0'121,"0"0"-21,0 0 4,0 0 7,0 0-39,0 0-7,0 0-33,-18 0 14,18 0-22,-2 0 11,2 0-5,0 0-12,0 0 2,0 4-19,0 4-2,0 2 10,2 2-18,7 2 11,2 0-3,2 0 1,3 1 0,0-4-1,2 3 2,0-2-2,-3-2 7,3 4-16,-4-2 20,-1-2-16,-2 5 12,-2-8-12,-2 8 6,-3-7-7,-2 0 6,0-2-15,1 2 15,-3-2 2,0-2-5,0-4 11,0 0-9,0 4 2,0-4 0,0 0 0,0 0 0,0 0-1,0 0 3,0 0-4,0 0 10,0 0-11,0 4 4,0-4-2,-3 4 1,-5-4 0,-3 6 0,-5 2 1,-4 2-2,0 2 8,-2 0-7,1 4 6,3 0 3,3 2-8,1-4 4,3 0-5,5 0 0,-1-6-1,2 0-7,3-4-18,2-4-88,0 0-60,0 0-232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40:37.6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473-2 77,'0'0'73,"0"0"-22,0 0 24,0 0-23,0 0-13,0 0-18,0 0 2,2 0 15,-2 0-6,0 0 17,0 0-26,0 0 16,0 0-28,0 0 11,0 0-21,0 4 15,0 6-7,0 3-9,0 1 15,0 4-15,0 4 17,-6 7-16,-2 1 18,2 2-19,-1 3 6,1-3-6,0-1 0,0-7-1,2-2-20,4-9-24,0-7-56,0-6-117</inkml:trace>
  <inkml:trace contextRef="#ctx0" brushRef="#br0" timeOffset="638">366 65 75,'0'0'67,"0"0"-5,0 0 10,0 0-13,0 0-3,0 0-7,0 0 20,0 0-22,0 0 15,0 0-12,0 0 11,0 0-22,0 0-3,0 6-9,-5 12-18,-3 3-3,-1 3 1,1 9-11,-2-3 11,1 0-9,1-1 2,0-3-1,4-1-45,0-5-26,-1-4-28,3-8-92,2 0-99</inkml:trace>
  <inkml:trace contextRef="#ctx0" brushRef="#br0" timeOffset="1260">190 83 61,'0'0'78,"0"0"-32,0 0 4,0 0 11,0 0-18,0 0 15,0 0-19,0-4 17,0 4 2,0 0 0,0 0 11,0 8-32,0 7-18,0 7-18,-6 4 8,-1 3-2,1-1-11,-1-2 11,0 5-14,1-7-2,-1-2-33,3-4-23,-1-3-91,0-9-106</inkml:trace>
  <inkml:trace contextRef="#ctx0" brushRef="#br0" timeOffset="1854">55 61 23,'0'0'129,"0"0"-54,0 0 1,0 0 24,0 0-2,0 0-32,0 0-2,0 8-28,0 2 6,-7 8-5,-1 9-11,0 1-14,0 9 2,-1 0 2,3-3-16,-2-2 2,6-6-2,2-1-30,0-9-123,0-6-143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40:32.9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637-1 55,'0'0'136,"0"0"-28,0 0 9,0 0-3,0 0-26,0 0-12,0 0 6,2 0-25,-2 0 5,0 0-32,0 0 15,0 0-32,0 0 7,0 8-19,0 2 8,0 8-3,0 4-5,-7 6-2,-2 7 11,-2-3-16,2 0 6,0-2-9,2 0-43,1-6-23,2-2-48,1-8-80,-2-6-153</inkml:trace>
  <inkml:trace contextRef="#ctx0" brushRef="#br0" timeOffset="594">434 13 88,'0'0'78,"0"0"-17,0 0 25,0 0-22,0 0 6,0 0-6,0 0-6,0 0 2,0 0-22,0 0 4,0 4-8,0 10 11,0 0-36,-9 8 4,-1 4-13,2 5 10,-1 1-10,0-4-1,2 2-1,3 0-70,-3-6-9,3-6-128,-1-6-189</inkml:trace>
  <inkml:trace contextRef="#ctx0" brushRef="#br0" timeOffset="2635">220 25 67,'0'0'150,"0"0"-54,0 0-21,0 0 0,0 0-29,0 0 6,0 0-26,-21 24 6,15-16-9,-2 6-14,2 4 1,2 0-9,1 0-2,1 4 3,0-3-3,2 3 2,0-6-2,0-2 1,0-4-1,4-6 1,7 2-6,3-6 5,3 0-5,2 0 3,3-6-17,-2-6 20,-2-4-12,-4 0-4,-3-2 1,-5-5 3,-6 10 12,0-5 0,0-1 6,-11 4-5,-7-3 1,1-1-1,-2 5-2,1 7-24,3 0-32,3 3-42,4 4-123</inkml:trace>
  <inkml:trace contextRef="#ctx0" brushRef="#br0" timeOffset="3694">90 13 189,'0'0'124,"0"0"-50,0 0 8,0 0-26,0 0 9,0 0-6,0 0-5,0 14-20,0 8-12,0 4 7,-9 6 1,-3 1-1,-1 1-29,3-2 8,-2 2-7,3-6-2,1-6-60,0 0-36,4-8-85,-1-6-186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40:43.4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6 192 129,'0'0'99,"0"0"-5,0 0-26,0 0 10,0 0-38,0 0-1,0 0-4,0 0 1,0 0 3,0 0-18,0 0 18,0 0-21,0 0 12,0 0-29,0 0 9,0 0-10,0 0-7,0 0 7,11 0 0,3 0 0,3 0 7,-1 0-13,4 0 16,-2 0-20,0 0 10,-3 0-26,-4 0-29,-2 0-24,-6 0-29,-1 0-84,-2 5-82</inkml:trace>
  <inkml:trace contextRef="#ctx0" brushRef="#br0" timeOffset="547">0 309 153,'0'0'69,"0"0"-20,0 0-7,0 0-6,0 0 3,0 0 2,0 0 3,29 0-19,-21 4-1,6-4-18,-1 0 7,2 0-11,1 0-2,2 0 0,-5 0 0,5 0-15,-7 0-76,-4 0-96</inkml:trace>
  <inkml:trace contextRef="#ctx0" brushRef="#br0" timeOffset="1147">366 22 117,'0'0'170,"0"0"-62,0 0-24,0 0-15,0 0-35,0 0-10,0 0 2,-2 0-16,2 0-1,0 0-2,4-4 2,10 4-1,1-4 7,6 0-15,-3 4 9,2-2-9,-4 0 1,-3 0-1,-3 2 1,-2 0-3,-4 0-2,-4 0 3,0 0-61,0 4 5,0 2-169</inkml:trace>
  <inkml:trace contextRef="#ctx0" brushRef="#br0" timeOffset="1585">366 22 162,'21'18'117,"-21"-18"-19,-2 0-6,2 0-8,0 0-40,0 0 11,0 0-23,0 0 3,0 0-14,0 0 4,0 10-1,0 2-11,-3 6 6,1 7-18,-2 0 50,0 1-43,0 6 11,0-1-17,2 1 3,0-6-5,0-8 0,2 0-1,-3-6 1,3-6-10,0-2-28,0-4-8,0 0-49,0 0-11,0 0-47,0 0-53,0-4-29</inkml:trace>
  <inkml:trace contextRef="#ctx0" brushRef="#br0" timeOffset="1953">355 209 12,'0'0'153,"0"0"-67,0 0-28,0 0-2,0 0-15,0 0 19,0 0-30,0 0 5,52-4-18,-37 2-9,-1 2-7,1 0-1,-2 0 0,1 0-1,-1 0-5,-1 0-58,-4 0-41,-1 0-136</inkml:trace>
  <inkml:trace contextRef="#ctx0" brushRef="#br0" timeOffset="2281">624 40 230,'0'0'160,"0"0"-62,0 0-19,0 0 2,0 0-29,0 0 6,0 0-2,0-4-17,0 4-9,0 11-28,0 4 8,0 11-3,0-2-11,-4-2 12,2 5-9,-2-3 1,1-2-2,1-2-11,0-4-34,2-4-18,-2-4-62,2-4-20,-2-4-107</inkml:trace>
  <inkml:trace contextRef="#ctx0" brushRef="#br0" timeOffset="2591">595 54 97,'0'0'177,"0"0"-116,0 0-15,0 0 0,0 0-10,0 0-21,0 0-7,68-50 4,-57 46-11,0 4 15,0 0-9,-2 0 36,0 4-23,-1 6 12,-2-2-22,-4 6 2,-2-2-6,0-2-6,0 4 10,0 1-10,-12-8 3,-1 7 4,2-6-7,-1 0 0,6-2 0,-1-2-17,3-4-8,2 4 15,2-4-8,0 4 5,0 1-28,0-4 28,0 7-4,4-3 8,7 1-17,0-3 18,1 6 6,-4-5-5,1 1 7,-5 4 0,-1-1-1,-3 2 7,0 4 9,0 2 5,-5 2 17,-8 0-8,-3-4-1,3 0-4,-2 0-9,1-6-4,3-4-11,-1-4-10,4 0-118,1-8-210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1:35.7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1661 391 46,'0'0'175,"0"0"-132,0 0-12,0 0-30,0 0-2,0 0-139</inkml:trace>
  <inkml:trace contextRef="#ctx0" brushRef="#br0" timeOffset="3739">0 0 18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0:13.58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132 0 64,'0'0'104,"0"0"-12,0 0-11,0 0 12,-6 0-26,6 0-5,0 0-17,0 0-1,0 0-19,0 0 1,0 0 13,0 0-20,0 0 25,0 0-18,0 0 22,0 0-32,0 0 23,0 0-19,0 0 5,0 0-7,0 0-16,0 0-1,0 0 11,0 0-12,0 0 1,-2 0-2,0 0-5,2 0-23,0 4-101,-2-4-213</inkml:trace>
  <inkml:trace contextRef="#ctx0" brushRef="#br0" timeOffset="1043">109 192 84,'0'0'140,"0"0"-51,0 0 15,0 0-12,0 0-15,0 0-37,0 0 21,0 0-28,0 0 19,0 4-19,2-4 21,0 4-20,-2 4-6,3-2-2,-1 2-15,0 1 15,0 4-26,-2-4 16,0 5-15,0 2 12,0-2-13,-11 4-1,-6-4-49,-16 12-59,1-8-70,3-4-311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7:43.7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906 579 26,'0'0'116,"0"0"-62,0 0 17,0 0 1,0 0-5,0-2-33,0 0 14,0 2-8,0 0 11,0 0-5,0 0-6,0 0 6,0 0-20,0 0 16,0 0-27,0 0 12,0 0-26,0 0 21,0 0-21,0 0 14,0 0-2,0 0-5,0 0 10,0 0-17,0 0 13,0 10-13,0 4 16,-2 6-16,-2 0 4,2 6-5,-3 2 1,0 2 2,3 2 4,0 2-10,2 0 9,-2-2-11,2-2 15,0-4-18,0-4 8,0-6 0,0-6 0,0-2-26,0-4-18,0-2-32,0-2 14,0 0-15,0 0 2,0 0-50,0-6-168</inkml:trace>
  <inkml:trace contextRef="#ctx0" brushRef="#br0" timeOffset="2170">1167 629 23,'0'0'114,"0"0"-36,0 0-4,0 0 21,0 0-23,0 0-16,0 0 8,0-4-9,0 4 20,0 0-26,0 0 20,0 0-27,0-2 6,0 2-41,-2 0 0,-6 0-4,-2 0-3,-1 0 0,-2 2 6,-1 8-16,-4 2 18,3 2-16,-1 4 8,1 0 0,1 4-6,5 2-4,1 0 10,6 0-14,-1-4 12,3 0 2,0-2-11,0-2 6,9-2 3,4-2-4,3-2 5,2-4-1,0-2-5,2-2 6,0-2-4,-2 0-4,0 0 1,-3-2 7,-1-6-22,-3-2 7,-5-2-3,2 0 9,-6 2 9,-2-2-3,0 0-3,0 2 14,0 2-7,-7 2 7,-2 0-1,-2 2-5,-3 2 7,3 2-8,-2 0 0,1 0 0,4 6-8,-4 4-10,1 6-42,1 8 6,2-2-66,2-4-85</inkml:trace>
  <inkml:trace contextRef="#ctx0" brushRef="#br0" timeOffset="3326">728 451 67,'0'0'157,"0"0"-66,0 0 18,0 0-8,0 0-34,0 0-8,0 0-23,0 0 7,0 0-30,0 0 15,0 2-18,0 10 14,0 1-9,-2 8-7,2 1 5,-2 2-12,2 6 13,-4 2-8,2 4 5,-2 2-10,0 0-2,1-2 1,-1-2 0,2-4 1,0-2-1,0 0 0,-1-4 6,0-2-15,3-4-4,0-4-4,0-1-29,0-4 14,0-3 0,0-2 0,0-1 2,0-2-2,0-1 11,0 0-36,0 0 3,0 0-47,0 0 10,0-8-29,0-2-40</inkml:trace>
  <inkml:trace contextRef="#ctx0" brushRef="#br0" timeOffset="4024">745 473 12,'0'0'88,"0"0"-20,0 0-6,0 0-3,0 0-23,0 0 20,0 0-16,0 0 5,0 0-20,0 0 14,0 0-9,0 0-6,0 0-2,0 0-22,0 0 17,0 0-17,0 0 9,0 0-1,0 0-7,0 0-1,0 0-1,0 0 0,0 0 1,0 0-7,0 0 15,0 0-15,-2 0 14,2 0-14,0 0 16,0 0-10,0 0 1,0 0-1,0 0 1,0 0 0,0 0-10,0 0 7,0 0 3,4 0-3,14 0 2,9 0 2,5 0 6,5 0-7,6 0 1,4 0-1,2 0 7,0 0-17,-1 0 22,0 0-22,-1 0 20,-2 0-10,-3 0 0,-4 0 0,-2 0 2,-7 0-2,-4 0 1,-10 0 8,-3 0-18,-6 0 21,-1 0-20,-3 0 10,2 0-2,-2 0 0,1 2 0,-1-2 0,0 2 1,1-2-2,-1 1 7,0 2-12,-2-1 7,0 0-2,0 0-5,0 0-18,0 2-41,0-2-78,-2-2-189</inkml:trace>
  <inkml:trace contextRef="#ctx0" brushRef="#br0" timeOffset="5389">15 709 23,'0'0'67,"0"0"0,0 0 16,0 0 13,0 0-6,0 0 12,0 0-15,-9 0 7,6 0-24,1 0 13,0 0-21,2 0-6,0 0 5,0 0-21,0 0 15,0 0-37,0 0 6,0 0-17,0 0-12,0 0 5,0 0-1,0 0-8,0 0 3,14 4 0,5 2 9,8-2-13,0 0 17,4-2-18,-4 2 17,0-2-14,-4 2 0,-7-2-20,-3 2 2,-7-2-17,-2 0-11,-4 2-40,0 2-12,0 0-98,-4-2-311</inkml:trace>
  <inkml:trace contextRef="#ctx0" brushRef="#br0" timeOffset="6151">330 593 120,'0'0'65,"0"0"10,0 0 14,0 0-30,0 0-15,0 0-43,0 0 35,0-2-23,0 2 19,0-2-19,0 0 3,0-2-15,0 0 7,0-4 11,7 0-18,1-2 27,2 0-28,1 2 18,-1 0-16,4 2 6,1 4-8,1 0 0,3 2 0,-4 0 0,1 0-2,-3 10 4,-1 4-4,-6 2 12,-4 2-5,-2 4-4,0 0 10,0 0-9,-14 0 5,-1-2 1,-1-4-7,1-4 13,3-4-13,1-2 13,5-4-13,0 0 11,2-2-11,2 0 6,2 0 0,0 0-7,0 0 0,0 0-3,0 0 2,0 0-25,0 0 24,2 0-17,10 2 18,1 0-4,3 0 4,1 2 1,0 0 0,-1 2-7,-3 0 17,-1 2-20,-2 2 17,-3 0-8,-3 4 1,-4 2 0,0 2 0,0 0 0,0 2 8,-13-2-6,-3 2 29,1-4-10,-1-2 24,-3 0-6,4-4-1,-3-1-15,3-4-4,-1-1-9,5-2-9,2-2 0,0 0-1,2 0-12,3-6-69,4-16-16,0 2-74,0 2-115</inkml:trace>
  <inkml:trace contextRef="#ctx0" brushRef="#br0" timeOffset="15646">821 160 127,'0'0'90,"0"0"-18,0 0 11,0 0-13,0 0-10,0 0-31,0-4 9,0 4-20,0 0 24,0 0-26,0 0 14,0 0-11,0 0 6,0 0-1,0 0-9,0 0 16,0 0-19,0 0 21,0 0-26,0 0 19,-2 0-26,2 0 12,0 0-12,0 0-2,0 0 2,0 3 0,9 4 6,7 0-5,-1-2 11,3 1-11,0-2 8,0 0-9,-2-1 0,-1-2 0,-1-1 0,-1 3 0,-4-3-9,0 1 9,-2-1-52,-3 0 19,0 2-48,-1 0-14,-1-2-29,-2 2-75</inkml:trace>
  <inkml:trace contextRef="#ctx0" brushRef="#br0" timeOffset="16638">1271 0 36,'0'0'168,"0"0"-75,0 0-38,0 0 4,0 0-23,0 0-4,0 0-22,-2 0 10,-3 0-18,-4 0 24,2 0-20,-2 0 12,0 0-2,-2 0 0,2 2 10,-4-2-25,-3 2 1,0 0 9,1 0-13,-1-2 4,3 2-2,1 0 0,4-2 0,1 0 9,2 0-9,1 0 3,4 0 4,0 0-1,0 0-4,0 2 16,0-2-17,0 0 12,0 0-12,0 0-1,0 0 0,0 0 0,0 4-1,0 2 2,0 2-2,0 2 8,0 0-14,0 2 7,0 0 0,0 0 1,0 1-1,0-2 0,0 1 7,0 1-16,0-6 21,0 1-22,0-4 11,0 0-1,0-2 0,0-2 1,0 2-2,0-2 7,0 0-13,0 0 10,0 0-11,0 0-10,0 0 0,4 0-8,1 0 26,2-2-8,-1-4 1,3 2 6,3-2-16,-2 2 15,2 0-17,-1 3 17,0-2-7,-2 3 1,0 0 8,-2 0-1,-1 0 0,1 0 1,0 0-1,-1 7 7,1-2-18,-2-1 24,2 2-20,-3 0 9,2-2-1,-1 3 0,-1-3 1,1-3-2,-2 3 9,-1 0-17,-2-2 18,2 2-17,-2 0 18,0 2-12,0 6 4,0 1-1,0 2 15,-9 1-5,-3 1 18,-1-2-19,0 2 13,2-3-22,-3-2 31,1-2-12,-1-5 11,1 4-18,2-5-12,-1 0-1,4-4 0,-1 0-1,2 0-72,2-13-48,3 0-172</inkml:trace>
  <inkml:trace contextRef="#ctx0" brushRef="#br0" timeOffset="40378">1170 1078 45,'0'0'53,"0"0"-12,0 0 18,0 0 9,0-4 5,0 1-12,0 3-9,0-2 5,0 2-22,0 0 21,0 0-20,0 0 16,0 0-26,0 0 12,0 0-12,0 0-2,0 0 4,0 0-14,0 0 18,0 0-23,0 0 15,0 0-22,0 0 13,0 0-14,-5 2 5,1 16-6,0 3 0,-1 2-1,0 3 2,1 2-3,2 1 10,-3-1-18,3-2 17,0-4-14,0-2 2,2-4-14,0-2-15,0-2-18,-2-2 4,2-4-8,0 0 8,-2-2-28,-1 0 32,1 0-19,-1-2 8,1 0-29,0 0-14,0 0 6,2-2-36</inkml:trace>
  <inkml:trace contextRef="#ctx0" brushRef="#br0" timeOffset="41272">1199 1006 12,'0'0'40,"0"0"16,0 0-14,0 0 3,0 0-10,0 0 19,0 0-12,0 0 9,0 0-14,0 0-8,0 0 3,-2 3-18,-7 8 11,0-2-25,-3 4 12,2-2-11,-2 4 7,1-4-8,0 2 0,0-1-1,2-2-5,0-2 4,0-1-14,4 0 16,1-2-38,0 0 4,4-4-41,0-1-38,0 3-45</inkml:trace>
  <inkml:trace contextRef="#ctx0" brushRef="#br0" timeOffset="42202">1007 1382 48,'0'0'112,"0"0"-34,0 0-4,0 0 9,0 0-28,0 0-16,0 0 3,0 0-7,0 0-2,0 0-32,0 0 9,0 0-4,9 0-3,4 0-3,5 0 0,2 0-1,2 0 1,-2 0 0,3 0 7,-5 4-15,-1 0 16,0-2-16,-4 2 7,-5-2 0,0 0-9,-4 2-11,0-4-6,-2 0-12,-2 2-24,3-2-69,-3 0-94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1:31.5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1238 36,'0'0'31,"0"0"3,0 0 15,0 0 15,0 0-35,0 0 7,0 0-3,0 0 27,0 0-15,0 0 3,0 0-8,0 0-11,0 0 3,0 0-25,0 0 23,0 0-20,0 0 15,0 0-24,0 0 21,0 0-8,0 0-1,0 0-8,0 0 3,0 0-16,4-4 4,5-8 3,3-2 2,-1-2-8,-3-4 9,6-2-2,-3-4 0,-2 0 0,2-2 2,-2-2-1,0 0-1,0 2 6,-2 0-7,1 0 2,1 0-1,0-2 1,2 2-1,0 0 0,3-2 1,1 2-2,1 0 9,1-1-18,2 6 20,-2-1-8,3 0-1,1 1-1,-2 1 2,-1 3-1,0-2 0,0 2 6,-1-2-14,3-1 19,1-2-18,-4-2 13,1 0-8,0 2 1,0 2 0,-1 0-1,1 3-4,1 1 3,0 1 4,1 1-9,2 2 17,1 3-20,-1 0 9,3 1 0,-4 2-4,4 2-8,0 0 0,-1-2-17,6 0 20,-2-2-2,1 0 5,2-2-1,-2 0 8,2 2-21,-2-2 8,2 2 2,0-2-17,3 0 17,-1 2-20,3-2 30,-3 2-14,0 2 13,-2-2 2,-2 2 0,0 2-1,-2-2 0,-2 4 1,-3 0-4,-2 2-2,-2 2 8,-1 0-4,2 0 4,0 0-2,4 0 0,-1 0 0,4 2 0,1 2 1,0 0 2,0 2 5,0 0-14,-5 0 12,0 0-7,-4 0 8,-1 0-7,-1 0 0,-3 0 0,3 0 0,-1 2 1,1 0-4,-3 0 3,3 2 0,0 2 2,-4 0-2,2 2 11,-1 2 9,-1 0-4,-1 0-15,-2 2 8,0 1-8,0-1 11,-1 0-10,-1-1 5,0 3 0,2 1-3,-3-2-3,3-1 0,3 3-1,-4-2 0,1 2 0,3-3 6,-4 1-14,-1-1 17,2 0-10,0 0 2,-2-1-1,-1-2 0,1 2 0,-1-5-1,-1 2 10,0-2-18,-1 2 18,0 0-11,3 1 8,-3 0-1,-2 1-5,4 0 0,-4-1 5,0 2-5,0 1 0,0-2 1,0 0-5,0 0 14,-2 0-11,3 0 2,-3-2 3,2 0-4,-2-2 0,0-4-1,0 0 10,0-2-18,0 0 18,0-2-12,2 4 6,-2-6 0,0 4-3,0 0-1,0 0 1,2 2 0,-2-2-1,2 0 2,-2-2-8,2 0-9,-2 0 7,0 2-76,0-4-7,0 2-61,0-2-12</inkml:trace>
  <inkml:trace contextRef="#ctx0" brushRef="#br0" timeOffset="1749">1936 802 64,'0'0'47,"0"0"10,0 0-14,0 0-1,0 0-19,0 0-6,0 0-15,13-2 16,-10 2-4,1 0 21,-2 0 5,2 0-17,1 0-9,-1 0-13,1 0 36,0 2-23,1 2 12,-2 2-4,3 0-2,-3 4 22,4 0-12,-4 4-1,2-2-12,1 4 5,-1 2-21,2 0 18,-4 0-18,0 2 22,1 0-16,-1-2 0,-2 0 6,3-2-12,-3 0 8,0-2-8,1-4-2,-1-2 6,0 0-6,1-2 1,-1-4 0,-2 0 1,0-2-1,2 2 0,-2-2 5,0 0-13,0 2 12,0-2-10,0 2 3,2-2 2,-2 2-7,0 0-5,0 2-26,0-4-3,0 0 8,0 0-12,0 2 24,0-2-46,0 0-10,0 0-8,2 2 18,-2 0-29,0 2 2,0-2 40,0 0 30</inkml:trace>
  <inkml:trace contextRef="#ctx0" brushRef="#br0" timeOffset="2559">2270 790 33,'0'0'137,"0"0"-62,0 0-20,0 0 20,0 0 10,0 0-31,0 0 22,0 0-37,0 0-3,0 4-34,0 10 15,-8 4 2,0 4 0,-5 4-2,1 4-17,-1 2 15,0 0-15,1-2 4,4-2 5,1-6-16,3-4 14,2-4-8,2-4 1,0-6-1,0 0-6,0-4-77,0 0-21,0 0-51,0 0-49</inkml:trace>
  <inkml:trace contextRef="#ctx0" brushRef="#br0" timeOffset="3214">1981 784 36,'0'0'28,"0"0"-7,0 0-11,0 0 18,0 0-27,0 0 5,0 0 3,6-2 17,-6 2 27,2 0-26,5 0 28,-1 2-27,6 8 29,1 4-19,3 4 12,1 0-15,-1 2-15,2 2-1,-2 0-19,-3-2 13,1 2-13,-4-6 3,-1-2-3,-3 0-1,0-4-23,0-2-15,-4-4-32,1 0-31,-3-2-53</inkml:trace>
  <inkml:trace contextRef="#ctx0" brushRef="#br0" timeOffset="3693">2245 768 82,'0'0'123,"0"0"-21,0 0-3,0 0-36,0 0-31,0 0-22,0 0 0,-35 30-10,21-10 18,1 4-17,-2 2 11,1 2-11,3-2 0,1-2-1,4-2-5,-1-4 4,5-6-51,0-2 11,2-4-27,0-6-33,0 0-10</inkml:trace>
  <inkml:trace contextRef="#ctx0" brushRef="#br0" timeOffset="4031">2194 864 78,'0'0'133,"0"0"-57,0 0-22,0 0-8,0 0-23,0 0 16,0 0-22,-65 114-8,61-94-4,-1-2-5,1-2 0,4-6-11,0-2 3,0-2-39,0-6-25,0 0-77,0 0-44</inkml:trace>
  <inkml:trace contextRef="#ctx0" brushRef="#br0" timeOffset="7560">470 620 146,'0'0'141,"0"0"-83,0 0-3,0 0-3,0 0-15,0 0-30,0 0 19,0-3 9,0 3 23,0 0-21,0 0 7,0 0-14,0 0-21,2 0-9,0 0 8,5 9 4,1 0-12,1 4 20,3 0-18,-4 0-4,3-3 2,1 2-23,-1-4-50,-3 0-56,-2-5-110</inkml:trace>
  <inkml:trace contextRef="#ctx0" brushRef="#br0" timeOffset="8023">470 620 18,'-52'-10'96,"52"10"-47,0 0-11,0 0 41,0-2-11,0 2-29,0 0-2,0-2-11,0 2 4,0 0-29,0-3 10,9 3-11,3 0 12,1-1-12,0 1 1,3 0 8,1 0-8,-1 0 5,1 0-4,-1 0-2,-3 0 7,-1 6 0,-3 0-7,-1 1 12,0 4 1,-6 0 13,0 3 19,-2 4-27,0 3-8,0-3-2,0 0-7,-4 0 6,-4-2-14,2-4-3,2 0-2,-3-4-18,3-4-41,2-2-41,-4-2-100</inkml:trace>
  <inkml:trace contextRef="#ctx0" brushRef="#br0" timeOffset="8581">645 501 143,'0'0'166,"0"0"-42,0 0-29,0 0 2,0 0-51,0 0-13,0 0-17,0 0-14,2 0-2,3 0 2,1 11 9,4 4-9,-2 3 8,1 3-1,1-2-9,-2 2 0,-1-1-35,1-3-7,-3 0-47,0-5-51,-5-5-126</inkml:trace>
  <inkml:trace contextRef="#ctx0" brushRef="#br0" timeOffset="8941">763 472 113,'0'0'127,"0"0"-91,0 0 4,0 0 12,0 0 10,0 0-29,0 0 16,40 47-11,-27-26 9,1-3-8,-1 0-18,-1-2-5,1-2-15,-2-3 8,-2 0-6,0-5 0,-5-2-3,0-3 0,-1-1-1,-3 0 0,2 0 1,0-11-1,0-7-1,-2-4 4,0-3-4,0-1-7,0 1 9,0 0-22,0 6 11,0 1-2,0 4-12,0 3 19,0 5-25,0 5 2,5 1-56,-2 0-80,-3 0-71</inkml:trace>
  <inkml:trace contextRef="#ctx0" brushRef="#br0" timeOffset="9431">982 403 120,'0'0'183,"0"0"-91,0 0-32,0 0 9,0 0-42,0 0-21,0 0 6,8 25 5,-5-7 20,1 1-18,0 3 9,0-1-28,1-2 0,2 2-6,0-3-48,1-3-31,-3-4-56,-1-5-130</inkml:trace>
  <inkml:trace contextRef="#ctx0" brushRef="#br0" timeOffset="9806">1238 335 160,'0'0'145,"0"0"-82,0 0 19,0 0-31,0 0-18,0 0-11,0 0 15,-19-6-18,13 6-12,-4 2-14,4 8 6,-1 1 0,3 0 2,2 1-2,0 1-1,2-4-4,0 1 5,0 1 1,0-5-7,2 2 14,7-3-16,1 0 8,2 0-1,-1 2-6,1-3 8,-2 2-2,-1-2-7,-2 1 8,-3-1 2,-1 1-10,-3-1 21,0 4-5,0-1 16,-7 1 3,-6 2-17,-4 1-3,5-4 4,1 1-9,-1-1-2,6-3 1,3-2-6,1-2-31,2 0-22,0 0-97,0 0-205</inkml:trace>
  <inkml:trace contextRef="#ctx0" brushRef="#br0" timeOffset="10398">1409 385 134,'0'0'168,"0"0"-54,0 0-13,0 0-3,0 0-46,0 0 5,0 0-6,-5-4-8,-1 4-14,-2 2-29,2 7 0,-1 5 10,1-1-20,2 4 17,1-2-14,0-1 6,3-2 1,0 1 0,0-3 0,0-1-1,8 0-11,0-1 11,3-4-50,3-3 15,-3-1-22,2 0 27,1-1 5,-1-11 20,-4-2 4,-2-4 0,-3 0-6,-2 0 16,-2-3-14,0 3 14,0 3-2,-2 2-6,-6 4 7,0 0-7,-1 4 0,-3 2-8,2 2-134,-1 1-155</inkml:trace>
  <inkml:trace contextRef="#ctx0" brushRef="#br0" timeOffset="11090">1609 341 49,'0'0'199,"0"0"-96,0 0 6,0 0-13,0 0-33,0 0-43,0 0-11,-11 29 1,4-11-10,2 1 11,-1 2-9,-1 1-4,1 0 8,1 0-13,0 0 7,1-2-39,-1 0-26,3-4-78,2-7-81</inkml:trace>
  <inkml:trace contextRef="#ctx0" brushRef="#br0" timeOffset="11406">1615 381 32,'0'0'123,"0"0"-76,0 0-6,0 0 5,0 0-23,0 0 19,0 0-16,52-20 5,-44 20-18,1 0 19,-2 0-16,0 0 3,-1 2-2,-1 6 2,-1-1 2,-4 0-5,0 0 19,0-2-26,0 1 14,0 2-16,-7-1 29,-1 0-30,-3 0 7,-3-3-5,3 2-6,2-2 2,2 0-2,1 0-4,2 0 8,1-1-15,3 1 6,0 0-5,0 3 6,0-1 2,0 2-1,0 2 0,0-5 0,3 3-4,3 1-1,3-1 8,0-1-11,2 4 10,-2-3-2,0-1-41,-2 0-98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37:27.0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228 6 143,'0'0'114,"0"0"-23,0 0 20,0 0-22,0 0 2,0 0-34,0 0 5,0-10-19,0 10 19,0 0-17,0 0 4,0 0-17,0 0 4,0 0 3,0 0-26,0 6-6,0 16 0,0 9-7,0 9 6,0 6-9,0 9 9,0 3-6,-3 5 0,-2 0 0,3-5 0,0-9-18,2-5-1,0-12-34,0-9-18,0-9-62,0-6-63,0-8-298</inkml:trace>
  <inkml:trace contextRef="#ctx0" brushRef="#br0" timeOffset="480">6 352 157,'0'0'179,"0"0"-89,0 0-22,0 0-19,0 0 3,0 0-41,0 0 22,71-41-14,-34 33 14,3-2-8,7 2-2,4 0 1,5 2-23,5-2 5,1-2 2,-2 1-8,-2 1 6,-8 2-12,-13 2 1,-10 0-16,-12 4-31,-7 0-54,-8 0 58,-10 4 25,-11 4-90,-2 2-175</inkml:trace>
  <inkml:trace contextRef="#ctx0" brushRef="#br0" timeOffset="938">522 33 159,'0'0'176,"0"0"-56,0 0-8,0 0 12,0 0-60,0 0-1,0 0-37,-82 44 16,53-16-7,-5 3-11,1 5 4,-3 0-14,-2 5 11,0-1-24,5 0 5,-1-8 3,7-1-18,3-3 11,4-10-4,3 0-2,2-5-34,1-3 2,2-2-38,0-2-14,3-2-1,0 0 18,5 0-49,2-4-34,2 0-18</inkml:trace>
  <inkml:trace contextRef="#ctx0" brushRef="#br0" timeOffset="1390">62 105 33,'0'0'96,"0"0"-8,0 0-28,0 0 8,0 0-18,0 0 21,0 0-29,-7-32-3,7 32-16,0 0 10,0 0 0,0 2 12,10 14 19,5-2-15,1 8 19,2 1-35,1-1-3,6 2-29,0 2 15,2-4-16,0 5 0,-3-3 6,1 2-5,-1 5-2,0-7 13,-1 2-24,0 0 11,-5-4-14,-1 1-18,-3-9-13,-3 4-39,-5-4-47,-6-6-109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40:51.4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135-2 360,'0'0'179,"0"0"-113,0 0 9,0 0 13,0 0-26,0 0-33,0 0-9,3 0 25,-3 0-14,0 0 8,0 0-29,0 0 16,0 0-26,2 0 12,3 9-11,-3 5 0,3 8 12,-1 0-13,-2 0 15,2 7-14,-4-3-2,0 2-3,2-6-3,-2-4-30,0-4 7,3-1-13,-3-3-19,0-2-32,0 0-85,0-8-140</inkml:trace>
  <inkml:trace contextRef="#ctx0" brushRef="#br0" timeOffset="382">0 166 123,'0'0'114,"0"0"-29,0 0 22,0 0-11,0 0-44,0 0-4,0 0-19,116 0 1,-92-2-14,3-2 4,-1 4-20,3-8 7,-2 4-6,0 0-2,-2-2-30,2 2-67,-8-5-82,-5 8-139</inkml:trace>
  <inkml:trace contextRef="#ctx0" brushRef="#br0" timeOffset="691">334 25 140,'0'0'237,"0"0"-113,0 0-51,0 0 47,0 0-20,0 0-66,0 0-20,-64 40-13,46-18 7,-5 7-6,1-1 3,-2 2-3,-1-4-2,2-2 0,4-3 0,1-7 0,5 0-19,3-10-10,4 0-39,1-4-27,1 0-101,2 0-175</inkml:trace>
  <inkml:trace contextRef="#ctx0" brushRef="#br0" timeOffset="1014">33 79 123,'0'0'117,"0"0"-32,0 0 11,0 0-12,0 0-42,0 0-3,136 63-26,-105-49 2,-2-4-14,2 2-2,0 2-6,-6-1-71,-7 1-134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41:25.1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-2 115 65,'0'0'137,"0"0"-56,0 0-22,0 0 25,0 0-37,0 0 2,-3 0-18,3 0 18,0 0-3,0 0-6,0 0 4,0 0-23,0 0 7,0 0-28,0 0 3,0 0-3,0 0 0,0 0-6,0 0-2,0 0-1,7 0 9,11 0-7,5 0 11,-1-2-10,5 0 12,4 2-7,1-4 2,2 4-1,2 0 0,-2-4 0,0 4-1,-3 0 4,-2 0-9,-4 0 5,-3 0-6,-1 0 5,-3 0 1,-5 0-8,-1 0 3,-6 0 6,1 0-10,-2 4 10,-1-4-10,-2 0 9,-2 0-16,3 0 17,-3 0-14,0 4 5,0-4-18,0 0-5,0 0 13,0 0-4,0 0 6,2 0-47,-2 0 5,0 0-56,0 0-80</inkml:trace>
  <inkml:trace contextRef="#ctx0" brushRef="#br0" timeOffset="783">337 1 32,'0'0'136,"0"0"-17,0 0-34,0 0 15,0 0-24,0 0-12,0 0-8,-11-2-10,11 2 8,0 0-27,0 0 12,0 0-38,0 0 4,0 0-5,0 0 0,0 0-10,0 0 0,14 10 10,1-2 0,4 2-6,1-2 14,-2 2-16,3-2 10,-2-2-4,-1 2-8,-2 0 9,3-2 0,-4 2-9,1-4 10,-3 0-14,-2 2 12,-2-2-8,-4-4 9,0 4-10,-3-4 11,-2 0-9,0 2 9,0-2 0,0 0 0,0 0-1,0 0 10,0 0-15,0 0 15,0 0-11,0 0 3,0 0-1,0 0 6,0 0-6,-2 0 0,-6 0 2,2 0-10,-1 0 19,-2 0-22,0 0 11,-2 0-9,-3 6-18,0 4 9,-3 0 11,1 2 3,-2 2 2,3-4 4,1 2-1,3-2 1,1 2 1,2-6-3,0 2 0,2-3 0,2-1-1,-1-1 1,1-1-3,2 2-3,-4-4 6,4 0-3,0 0-23,0 0-3,0 0-5,2 0-5,-2-6-31,0 2-38,-3 0 16,2 0-16,1 4 18</inkml:trace>
  <inkml:trace contextRef="#ctx0" brushRef="#br0" timeOffset="1690">342 41 72,'0'0'51,"0"0"-6,0 0 64,0 0-25,0 0-12,0 0-24,0 0-7,0 0-15,0 0-20,0 4 14,0 6 3,0 6 12,0 2-25,5 0 13,-1 4-23,2 0 0,0-4 0,-2 0-16,3-4-5,-3-2-33,-2-2 14,2-6-55,-1-4-47,-3 0-104</inkml:trace>
  <inkml:trace contextRef="#ctx0" brushRef="#br0" timeOffset="2105">380 129 7,'0'0'122,"0"0"-81,0 0-32,0 0 0,0 0 1,0 0 5,0 0-14,49 0 5,-37 0-4,1 0-4,-1 0 2,-3 0 0,0 0 1,-2 0-1,-3 0 0,-2 0 2,-2 0 5,0 0 2,0 0 35,0 0-15,0 0 6,0 0-16,0 0-1,0 0-10,-6 0-7,-8 0-2,1 0 8,-1 4-14,3 0 17,1 2-2,4-2 5,2 0-12,1-4-1,3 4-12,0 0 12,0 2-11,0-6 11,3 4-17,5-4-2,4 0-24,-1 0 18,1 0 12,-2 0 5,0 0 6,-4 0-12,-1 0-6,-1 0-25,-4 0 10,0 0 24,0 0 11,0-4 6,0 0 14,-9 0-6,-2-2 14,0 2 19,-3-4-12,1 2 7,3 2-32,2 0 11,-1-4-21,2 4 5,2-2-5,3 2-7,0-2-10,2 2-2,0 0-4,0 0-25,0 0-1,0-2 6,4 2 8,1 4-9,0-4 0,-1 4-4</inkml:trace>
  <inkml:trace contextRef="#ctx0" brushRef="#br0" timeOffset="3140">392 147 149,'0'0'190,"0"0"-106,0 0 4,0 0-20,0 0-15,0 0-53,0 0-7,0 30-44,0-16-194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14T16:41:44.9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4,'17'0,"1"0,0 0,17 0,0 0,-17 0,-1 0,1 0,0 0,-1 0,1 0,0 0,17 0,0 0,-17 0,-1 0,1 0,0 0,-1 0,1 0,0 0,-1 0,36 0,-35 0,17 0,0 0,-17 0,-1 0,1 0,0 0,-1 0,19 0,-1 0,0 29,-17-29,17 0,-17 0,-1 0,36 0,-35 0,17 0,0 0,1 0,-1 0,-17 0,-1 0,18 0,18 0,0 0,0 0,-18 0,18 0,0 0,0 14,-35-14,-1 0,1 0,0 0,17 0,18 0,-36 0,1 0,35 0,-35 29,-1-29,18 0,1 0,-1 0,-17 0,-1 0,1 0,-1 0,1 0,17 0,1 0,-19 0,19 0,-1 0,-18 0,1 0,0 0,-1 0,1 0,17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14T16:41:47.8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15,'18'0,"-1"0,1 0,-1 0,1 0,-1 0,19 0,-1 0,-18 0,1 0,-1 0,1 0,0 0,17 0,0 0,-17 0,-1 0,1 0,-1 0,1 0,17 0,-17 0,-1 0,18 0,-17 0,-1 0,1 0,17 0,-17 16,-1 0,1-16,0 0,17 15,-18-15,18 0,-17 0,0 0,-1 0,1 16,-1-16,18 0,1 0,-19 16,1-16,-1 0,1 0,0 0,17 33,0-33,-18 0,19 0,-1 0,-18 0,18 0,-17 0,0 0,-1 0,1 0,17 0,0 0,-17 0,-1 0,1 0,-1 32,1-32,17 0,0 0,-17 0,-1 15,1-15,0 0,17 0,0 0,-17 0,-1 0,1 16,-1-16,18 0,-17 0,0 0,34 0,1 0,-35 0,-1 0,1 0,-1 16,18-16,1 0,-1 0,-18 0,19 0,-1 0,0 0,-18 0,19 0,-1 0,-18 0,-34 0,-1 0,1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14T16:41:50.6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388 35,'-35'-17,"17"17,1 0,-1 0,1 0,-1 0,-17 0,-1 0,19 0,-19 0,19 0,-1 0,-17 0,17 0,1 0,-19-18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14T16:41:51.7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1,'36'0,"-19"0,1 0,-1 0,1 0,0 0,17 0,0 0,-17 0,-1 0,1 0,0 17,-1-17,19 17,-1-17,-18 0,1 0,17 17,-17-17,-1 17,1 0,0-17,-1 0,1 0,0 0,-1 0,1 0,-1 0,19 0,-19 0,1 0,17 0,-17 0,-1 0,1 0,0 0,-1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14T16:41:57.4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22,'18'0,"17"0,-18 0,1 0,0 0,-1 0,1 0,0 0,-1 0,18 0,1 0,-1 0,-17 0,-1 0,54-12,-36 12,-17 0,-1 0,1 0,-1 0,1 0,0 0,-1 0,1 0,0 0,17 0,0 0,0 0,-17 0,0 0,-1 0,1 0,-1 0,19 0,-1 0,-17 0,-1 0,1 0,-1 0,1 0,0 0,-1 0,19 0,-1 0,-18 0,1 0,0 0,17 0,-17-11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1:14.4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47 332 46,'0'0'104,"0"0"-63,0 0 3,0 0 17,0 0-8,0 0-30,0 0 26,0 0-14,0 0 18,0 0-25,0 0-1,0 0-5,0 0-9,0 8-4,-4 2-7,1 0 0,1 2 8,-3 1-15,3-1 18,-2 0-19,0 0 6,1-4 0,-1 0 1,2-2 0,0-2-2,-1-2-10,3-2 9,0 0-37,0 0 3,0 0-62,0 0-20,0 0-26,0 0 30</inkml:trace>
  <inkml:trace contextRef="#ctx0" brushRef="#br0" timeOffset="376">47 332 22,'67'57'27,"-65"-60"-25,0 2 14,1-1-8,-3 2 10,2 0-10,-2-3 21,0 3 13,2-1-35,-2-2 0,0 2 2,2-4-18,0 1 6,2-4-21,0 2-25,-2 0 1</inkml:trace>
  <inkml:trace contextRef="#ctx0" brushRef="#br0" timeOffset="983">245 334 33,'0'0'101,"0"0"-31,0 0 33,0 0 3,0 0-21,0 0-62,0 0 32,0 0-47,-27 0 24,14 2-17,2 4 3,-4 0-17,-2 2 0,2 0 3,-3 3-3,-1-1-2,0 2-29,2-2 20,-1-2-52,2 0-5,1 0-18,4-4-9,1 0 34,6-2-63</inkml:trace>
  <inkml:trace contextRef="#ctx0" brushRef="#br0" timeOffset="1727">81 275 36,'0'0'221,"0"0"-116,0 0-30,0 0-8,0 0-7,0 0-22,0 0-22,-10 20 21,6-7-30,-1-1 14,-1 2-13,0 0-5,-1-2-2,0 0-1,0 1 0,1-5-12,1 0-22,3-5-111,2 0-101</inkml:trace>
  <inkml:trace contextRef="#ctx0" brushRef="#br0" timeOffset="2281">87 338 51,'0'0'78,"0"0"-8,0 0-12,0 0-12,0 0-3,0 0-41,0 0 9,42-20-3,-32 7-10,-2 2 11,5-6-6,1-1 8,-1-2-2,5 0 8,0 0-4,2 1 16,3 3-20,-2 2 30,6 2-32,2-1 19,0 3-25,2 0 5,0 2 1,-2 2-6,-2 4 15,-2 0-14,-1 2 45,-2 0-46,-1 0 16,-2 0-16,-1 0 15,1 0-7,-2 0-2,-1 0-5,-1 0 5,1 0-14,-3 0 17,0 0-15,-3 0 11,-4 0-12,-2 0-1,-1 0 0,-1 0-12,-2 0-23,2 0-7,-2 2-104,0 0-98</inkml:trace>
  <inkml:trace contextRef="#ctx0" brushRef="#br0" timeOffset="3304">1118 38 224,'0'0'167,"0"0"-49,0 0-41,0 0 18,0 0-46,0 0 25,0 0-22,-40-36 11,31 34 2,-2 2-26,0 0-7,-5 0-22,1 0-7,-3 14 3,5 2-10,-1 7 5,1-1-2,4 4 1,4 1-11,1-3 11,4-2-8,0-2 0,0-1 12,12-8-10,1 0-11,7-7-29,4-2-31,14-2-33,-4 0-57,-5-6-175</inkml:trace>
  <inkml:trace contextRef="#ctx0" brushRef="#br0" timeOffset="3664">1223 101 212,'0'0'205,"0"0"-104,0 0-4,0 0-44,0 0-7,0 0-38,0 0 12,-45 27-20,39-13 12,4 0-11,0-2 0,2 0-1,0-2 10,0-4-10,2 1 1,9-6 2,-1-1 7,6 0-7,-3 0-3,4 0-19,-5-5-4,2-8-3,-3 1 3,-2-2-46,-3 0 0,0-3-48,-6 6-3,2 0-5,-2 3 94,0 6 30,0 2 0,2 0 1,-2 4 100,2 10 14,2 3-13,-1 1-10,1-2-51,0-2-2,4-2-27,-2-4-1,1-4-10,-1-2 1,3-2 5,0 0-6,0 0 0,2-6-33,0-6 32,2-2-41,-1 2-21,-1-2-33,0 2-10,0 4 72,0 3 34,-2 5 2,-3 0 8,0 0 40,-4 6 33,0 9 41,0-1-39,-2 0-22,0 0-28,0-1 3,0-6-7,0 0-30,0-3-1,0-2 11,0-2-22,0 0 11,0 0-1,0 0-32,0-13-35,2-1 22,7-2-19,5 2-38,-1 2-25,11 4 82,-2 4 27,-2 2-52</inkml:trace>
  <inkml:trace contextRef="#ctx0" brushRef="#br0" timeOffset="4378">1667 111 248,'0'0'205,"0"0"-114,0 0 19,0 0-63,0 0-15,0 0-25,0 0-6,-46 8-1,42 2 9,0 3-18,2 1 19,0 0-9,2-2 0,0-2 4,0-3-4,0-2-1,2 0 0,6-5 1,3 0-2,1 0 1,1 0-6,3 0 11,-3-6-13,0 2 5,-4-1 2,0 5-8,-5 0 2,1 0-2,-3 9 9,-2 7 42,0 2 17,0 6 13,-2 0-47,-11 3 5,-3-1-28,1-2 6,-4-3-8,4-3 0,1-6-1,3-6-29,3-2 8,-2-4-51,4 0-93,1-4-77</inkml:trace>
  <inkml:trace contextRef="#ctx0" brushRef="#br0" timeOffset="4873">1840 154 147,'0'0'153,"0"0"-63,0 0 8,0 0 13,0 0-69,0 0 10,0 0-42,-21-18 29,15 18-38,-3 4 7,3 8-8,-4 4-1,4 0-9,4 3 8,-1-1 1,3-4 2,0-2 8,0-2 1,0-2-11,0-4 2,3-2 3,3-2-4,1 0-22,4 0 9,0-4-13,1-10 0,-4 0-56,1-4 38,-3 1-21,2 5 25,-6 2 13,0 6 27,0 2 19,-2 2-18,0 0 8,3 4 52,-1 10 44,0 2-50,2-2-4,1 3-37,-1-5 3,3 0-17,0-4-9,-1-1-8,3-6-57,5-1 6,-3 0-65,-5-4-263</inkml:trace>
  <inkml:trace contextRef="#ctx0" brushRef="#br0" timeOffset="5336">1840 154 93,'137'20'150,"-137"-20"7,0 12-27,0 2-12,4 0-26,-4 3-18,0-3-2,0 0-37,0-4-3,0-2-25,0-2 4,0-4-5,0 0-6,0-2 12,0 0-11,0 0-2,0-6-13,0-6 2,2-2-12,4-2 22,5 1-1,1 5 3,3 0 0,5 6-8,7 3-4,-3 1-27,-6 0-179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0:16.7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240 31 129,'0'0'125,"0"0"-63,0 0 42,0 0-22,0 0-11,0 0-28,0 0 21,0-13-22,0 13 2,0-6-2,-2 2-3,-2 4 6,-5-4-22,1 0 15,-4 4-31,-1 0 16,-3 0-23,-1 0 10,-6 0-10,1 0 9,-1 12-8,1-2-1,2 4 0,2 3 1,5 1-2,2-4 2,7 4-8,1 0 14,3-4-14,0 2 7,0-2 0,5 0-9,8-6 14,3 2-14,1-2 10,6-2-2,-1-2 2,-2 0-11,2 0 10,-3-4-48,0 4-52,-5-4-116,-5 0-188</inkml:trace>
  <inkml:trace contextRef="#ctx0" brushRef="#br0" timeOffset="880">618 67 317,'0'0'182,"0"0"-80,0 0 8,0 0-29,0 0-16,0 0-15,0 0-19,0 0 22,0 0-21,0 0 20,0 0-10,-14 4 6,-1 6-40,-10 8 1,0 0-9,-4 4 1,0 0-2,2 0 8,4-4-14,0 4 15,3-8-16,5 0-23,5-6-1,1-3-28,5-1-13,0-4-25,-1 0-45,3 0-177</inkml:trace>
  <inkml:trace contextRef="#ctx0" brushRef="#br0" timeOffset="1254">386 53 121,'0'0'238,"0"0"-128,0 0-16,0 0 23,0 0-29,0 0-15,0 0-13,47 78-17,-39-58 21,3 0-51,-1 0 10,1-2-23,-3-4 13,2 0-13,-1 0 1,-1-1-1,-1-8-32,0-1-54,0 0-112,-3-4-308</inkml:trace>
  <inkml:trace contextRef="#ctx0" brushRef="#br0" timeOffset="1869">749 171 110,'0'0'144,"0"0"-47,0 0-11,0 0 1,0 0-29,0 0-17,0 0 7,0 0-8,0 0 14,11 0-31,3 4 22,1-4-24,7 4 8,3-4-17,4 0-5,0 0 1,0 4-7,-2-4 8,-3 4-9,-4 2 0,-6-6-28,-3 4-74,-5-4-96,-1 0-147</inkml:trace>
  <inkml:trace contextRef="#ctx0" brushRef="#br0" timeOffset="2742">836 117 35,'0'0'203,"0"0"-70,0 0-48,0 0 20,0 0-38,0 0-7,0 0-29,0-4 19,0 4-11,0 0 16,-9 4-23,0 4-15,-2 2 8,0-2-25,-3 2 26,1 2-26,-1-6 17,2 2-16,-2 0 6,3-2-7,2-6 1,5 4 14,-1-4-8,5 0 10,0 4-17,0-4 17,0 0-15,0 0-2,0 0 8,0 0-8,0 0 0,0 0-8,0 0 7,0 4-7,0 0 8,0-2-8,5 6 2,6 0-6,2-2 1,3-2-11,4 4 8,4-3-37,-6-4-64,0-1-95</inkml:trace>
  <inkml:trace contextRef="#ctx0" brushRef="#br0" timeOffset="3701">1442 151 111,'0'0'134,"0"0"-57,0 0 15,0 0 32,0 0-31,0 0-24,0 0-10,-6-8-10,-2 4 9,2 4-23,-5 0 14,3 0-29,-6 0-4,1 0-16,-3 0 1,1 0 9,-2 0-10,5 12 0,-5-2 7,7 4-11,-2 4 10,5-2-7,1 2 2,4 0-2,2 1 1,0-1-4,0-4 3,0 0 2,2-2-2,9-2-2,3 2 3,3-6 0,1 2-7,3-4 7,0-4 0,2 0-1,6 0-64,-7 0-51,-4-8-155</inkml:trace>
  <inkml:trace contextRef="#ctx0" brushRef="#br0" timeOffset="4348">1750 205 101,'0'0'183,"0"0"-95,0 0-8,0 0 6,0 0 12,0 0-37,0 0 14,2-8-10,-2 8 12,0 0-8,0 0-17,-2 0-17,-9 0-28,-5 4 15,-4 10-22,-2 4 25,-3 0-25,-2 4 16,3 1-10,-1-1-5,4-4-2,0 4 2,3-4-8,5-4-32,4-6-22,0 0-59,2-8-40,5 0-177</inkml:trace>
  <inkml:trace contextRef="#ctx0" brushRef="#br0" timeOffset="4701">1494 215 215,'0'0'160,"0"0"-75,0 0 24,0 0-21,0 0-10,0 0-34,0 0 8,55 85-27,-41-63 4,-1 0-21,1-4 7,-4 4-14,3-4-1,1 0 0,-3-4-6,1 0-65,-6-6-103,-1 0-200</inkml:trace>
  <inkml:trace contextRef="#ctx0" brushRef="#br0" timeOffset="8949">1899 330 218,'0'0'173,"0"0"-91,0 0-7,0 0 8,0 0-30,0 0-18,0 0 7,-4 0-6,4 0 29,0 0-38,0 0 24,0 0-31,0 0 15,0 0-15,0 0-7,0 0-7,0 0-5,0 0-2,0 0 9,9 6-12,7-2 11,3 0-14,6 0-5,-3-2-24,3 6-32,-8-4-73,-3 0-148</inkml:trace>
  <inkml:trace contextRef="#ctx0" brushRef="#br0" timeOffset="9753">2200 300 175,'0'0'218,"0"0"-100,0 0-32,0 0 14,0 0-54,0 0-4,0 0-19,0-10 15,0 6-9,5-5-18,1 1 1,3 3-5,0-8-7,0 3 6,0 0-12,-2-2 6,0 2-2,-3 2 2,0 4-9,-4 0 9,2 4 0,-2-2-1,0 2 4,0 0-10,0 0-5,0 0 12,3 0-13,-3 6 13,0 6 10,0 6-10,0-4 13,0 4-13,0 5 1,-3-5 11,-1 0-17,2 0 11,0-4-7,2 2 1,0 2 0,0-4-1,0 4-12,0-4 12,0-2-9,0 2 4,0-1-1,0-4 5,0 1-2,0-1 4,0-5 0,-2 0-7,-1-4 7,1 1-5,-5 3-2,0-4 1,1 5 5,-3-5-6,-3 0 6,4 0 1,-1 0-1,0 0 0,2 0 1,-2 0-6,5 0 13,-2 0-17,3 0 22,0 0-18,3 0 12,0 0-2,0 0-3,0 0 8,0-5 1,0 5-3,0 0-10,0 0 12,0-4-11,16 4 4,3-1-4,0 1 2,6 0 0,0 0 0,-4 0 1,0 0-2,-1 0-32,-5 0-55,-1 1-114,-8 8 147</inkml:trace>
  <inkml:trace contextRef="#ctx0" brushRef="#br0" timeOffset="12643">836 113 85,'0'0'145,"0"0"-92,0 0 10,0 0 4,0 0-5,0 0-38,0 0 2,-9 0-7,9 0-3,0 0 10,-2 0-12,2 0 18,0 8-19,-3-4 19,1 6-16,0-2 7,2 2-13,-2 2 1,2 2 5,0 0-16,0-2 0,0-2 7,0-2-14,0 2-2,0-2-11,0 1-62,0-4-63,-2-1-153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14T16:42:03.1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16,'18'-16,"0"16,-1 0,1 0,0 0,-1 0,1 0,0 0,-1 0,1 16,-1-16,1 0,0 0,-1 0,1 0,0 0,-1 0,18 0,-17 0,-18 16,18-16,-1 0,1 0,0 0,-1 0,1 0,-1 17,1-17,0 0,-1 0,19 0,-19 0,1 0,-1 0,1 0,-18 16,18-16,17 0,18 0,0 0,-36 0,1 0,17 0,1 0,-19 0,1 0,-1 0,19 0,-19 0,1 0,17 0,36 0,-54 0,36 0,-18 16,-17-16,17 0,1 0,-19 0,1 0,-1 0,1 0,0 0,-1 0,1 0,17 0,-17 0,-1 0,1 0,0 0,-1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14T16:43:02.9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21,'17'0,"1"0,0 0,-1 0,18 0,-17 0,17 0,-17 0,-1 0,1 0,0 0,-1 0,19 0,-1 0,-18 0,1 0,0 0,-1 0,1 0,0 0,-1 0,18 0,1 0,-19 0,1 0,0 0,-1 0,1 0,-1 0,1 0,17 0,-17 0,-1 0,19 0,-19 0,1 0,0 0,-1 0,1 0,17 0,0 0,-17-7,-18 0,18 7,-1 0,1-7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14T16:44:02.7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0,'0'16,"18"-16,-1 0,18 0,-17 0,-1 0,1 0,17 16,0-16,0 0,-17 0,-1 0,1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14T16:44:05.0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1,'35'0,"-17"0,-1 0,1 0,-1 0,1 0,0 0,-1 0,18 0,0 0,-17 0,0 0,-1 0,1 0,-1 12,1-12,0 0,17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19:25:35.0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104 9 45,'0'0'202,"0"0"-133,0 0-44,0 0 32,0 0 21,2-5-30,-2 5-3,0 0 5,0 0 31,0 0-33,0 0 21,0 0-29,0 0 8,0 0-25,0 0-6,0 0 3,0 0-19,0 0 5,0 0 3,0 0-17,0 0 14,0 0-12,0 0-2,0 4 8,0 10 6,0 3-5,-2 5-2,-2 6 13,-5 4-21,3 6 19,-6-2-20,4 0 10,1-2-1,0-2 1,2-2-14,1-2-3,2-8-24,2 0 19,0-6-40,0-6-3,0-2-27,0-2 7,0 0-65,0-4-88</inkml:trace>
  <inkml:trace contextRef="#ctx0" brushRef="#br0" timeOffset="615">111 0 48,'0'0'167,"0"0"-80,0 0-28,0 0-4,0 0-9,0 0-35,0 0 4,14 0-14,-6 0 25,4 0 2,-1 0 8,5 0-12,-3 8 1,3 6 2,-1-5-2,1 8 21,-1 1-35,-1-1 18,-5 3-10,-3 2 32,-1 0-20,-5 2 1,0 0-10,0 2-15,0 2 2,-11-2-1,-2 2-9,-3-2 7,-5 0-12,2-6-1,-4 0 6,-1-2-12,-1-4 6,2-2 7,2-2-9,1-6-1,1-4-56,4 0 15,1 0-2,6-4 1,1-6-39,5 2 7,2-6-4,0 2-31,0 4-69</inkml:trace>
  <inkml:trace contextRef="#ctx0" brushRef="#br0" timeOffset="1614">357 27 108,'0'0'81,"0"0"10,0 0-12,0 0-5,0 0-5,0 0-28,0 0 15,0-4-32,0 4-2,0 0-22,0 3 17,0 10 25,0 0-13,0 5 4,0 4-31,0 1 32,0 3-34,0 2 18,0 2-17,0 0 8,0 0-9,0-4 1,0 0-2,0-4-9,0-4 8,0-6-41,0-2-3,0-2-42,0-4-32,-2-2-174</inkml:trace>
  <inkml:trace contextRef="#ctx0" brushRef="#br0" timeOffset="2298">496 107 61,'0'0'127,"0"0"-58,0 0 9,0 0-2,0 0-9,0 0-36,0 0 20,0-4-19,0 4 5,0 0-9,0 0-5,0 0-3,0 0-19,0 0 12,0 0-12,2 4 40,0 8-15,0 2 17,0 2-13,0 6 9,1 2-11,-3 0-12,2 2 8,1 0-18,1 0 14,0-4-18,1 2 8,1-4-9,-1-2-2,2-2-1,-3-4 2,1-4 0,-3-2 0,0-4-1,0-2-3,0 0-11,0 0 22,3 0-15,2 0 16,2-8-3,2-6-4,3-4 0,-2-2 8,2-4-3,-1-2-6,1-6 8,-1 2-8,1-2 0,-3 6 0,0-4-22,0 4-13,0 2-2,-1 6-31,-2 0-9,3 2-83,-3 5-4,-4 3-146</inkml:trace>
  <inkml:trace contextRef="#ctx0" brushRef="#br0" timeOffset="8844">516 53 20,'0'0'52,"0"0"-23,0 0 3,0 0-15,0 0 21,0 0-2,0 0-12,0 0 2,0 0-10,0 0 17,0 0-23,0 0 19,0 0-19,0 0 13,0 0-14,0 0 4,0 0 3,0 0-7,0 0 14,0 0-22,0 0 18,0 0-13,0 0 3,0 0-8,0 0-1,0 0 0,0 4-1,0 2-6,0 5 14,2-2-14,0 5 17,0-4-16,1 4 7,1 4-2,-2-2-41,0-6-104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08:28.8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0 0 87</inkml:trace>
  <inkml:trace contextRef="#ctx0" brushRef="#br0" timeOffset="7665">1844 103 188,'0'0'174,"0"0"-110,0 0-47,0 0-1,0 0-16,0 0 0,0 0-20,11 2-73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08:27.1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 4 26,'0'0'49,"0"0"-33,0 0 7,0 0-7,0 0 0,-3 0-2,3 0-12,-2 0 19,2 0-20,0 0 23,-2 0-8,2 0 20,0 0-10,0 0 0,0 0-8,0 0-18,0 0 2,0 0-2,0 0 27,0 0-26,0 0 30,0 0-18,0 0 14,0 0-7,0 0 13,0 0-1,0 0-2,0 0 8,0 0-22,-2 0 14,2 0-29,-2 0 24,2 0-25,-2 1 20,2 2-14,-4 2 1,2 0 11,0 3-17,-2 1 22,2 3-22,-3 2 13,-1 2-13,2 2 16,-4 2-8,-1-3-6,3 4 0,-3-4 3,5-3-12,-1 0 17,0-2-22,3-4 8,2 0 0,-2-2-42,2 0-28,0-2-46,0-3-57,0-1-125</inkml:trace>
  <inkml:trace contextRef="#ctx0" brushRef="#br0" timeOffset="651">83 38 15,'0'0'121,"0"0"-75,0 0 0,0 0-1,0 0 18,0 0-28,0 0 15,42-29-15,-34 28-2,2-3 3,-1 1-14,-1 3 11,3 0-24,-3 0 15,-2 0-5,-2 0 24,1 4-34,-3 4 7,-2 2-9,0 1 6,0 0 13,0 1-9,0 2 9,-9 0-26,-2 0 20,-2-2-18,2-3 2,-3-1-3,1-1-1,0-4 0,-1 0-13,1-3 1,-3 0-40,3 0 9,1 0-36,1-3 1,5-3-35,2 5-11,2-2-60</inkml:trace>
  <inkml:trace contextRef="#ctx0" brushRef="#br0" timeOffset="1261">85 150 175,'0'0'179,"0"0"-84,0 0-42,0 0 14,0 0-44,0 0 4,0 0-17,0 0 6,0 0-3,0 7 6,0 4 8,0 1-17,0 2 19,2 2-29,0 0 7,3 0-1,-3-1-12,2-3 6,0-2-24,2-4-60,-2-2-47,-2-4-135</inkml:trace>
  <inkml:trace contextRef="#ctx0" brushRef="#br0" timeOffset="1783">85 150 87,'120'54'112,"-120"-54"-53,0 0-18,0 0-11,3 0 2,-1 0-12,2 0 41,3 0-35,1 0 18,2 0-28,1 0 22,-3 0-24,1 0 11,0 0 12,0-2-9,-5-2 5,3 0-22,-5-2 18,3 2-20,-5-2 11,0 0-20,0-2 9,0 1-8,0 0-1,0 2 1,-5 1-1,-1 1 7,-1 3 2,-2 0-14,0 0 6,0 0-2,1 11-11,-3 2 11,1 5 1,4 0-5,1 0 4,3-2 2,2-2-11,0 0 22,0-5-21,0 1 16,5-2-14,3-2 7,6-2-1,-1-2-22,1-2-28,8 0-17,-4 0-43,-5 0-150</inkml:trace>
  <inkml:trace contextRef="#ctx0" brushRef="#br0" timeOffset="2363">485 190 38,'0'0'122,"0"0"-52,0 0 0,0 0 17,0 0-27,0 0-21,0 0-14,0 0 38,-53-12-29,44 12 0,0 0-12,3 0 2,-3 0-12,2 6-12,0 4 0,3 2 6,2 0-15,2-2 19,0 1-16,0-3 18,0 1-8,0-4-4,0-1 7,6-1-6,3-3 0,0 0-2,0 0 4,-3 0-14,3-7 10,1-4 0,-4 0-10,1 0 11,-3 1 0,-2 2 0,0 4-1,-2 2 2,0 2-8,0 0 0,0 0 0,0 0-8,3 10 15,0 4 0,-1 1 11,0 2-2,-2 2 2,0 1 5,0 0-15,0 2 30,0-2-20,-2-1 27,-10-3-37,1-2 31,-2 0-23,-3-6-1,1 0-8,-1-4 0,1-4-1,1 0-67,3 0-21,5-10-68,4-4-89</inkml:trace>
  <inkml:trace contextRef="#ctx0" brushRef="#br0" timeOffset="3610">732 188 55,'0'0'115,"0"0"-18,0 0-16,0 0-2,0 0-41,0 0 9,0 0 1,0 0 4,0 0-19,-2 0-8,0 0-3,-2 2-21,-1 4-2,3 2 14,-3 0-26,5 2 24,-2-2-19,2 1 8,0-1 0,0-1 0,0 0 0,0-3 0,4 0 7,4-1-16,0-3 19,1 0-20,-1 0 9,4 0 1,-3 0-17,0-8-13,0-4 5,-2 2 15,-3-2 10,-2-2-19,-2 2 19,0-2-1,0 2 0,0 0 2,-9 4-1,3 3 1,-1 1-1,0 0 0,-2 4-44,5 0-62,-2 0-171</inkml:trace>
  <inkml:trace contextRef="#ctx0" brushRef="#br0" timeOffset="4481">759 97 192,'0'0'147,"0"0"-66,0 0 4,0 0-21,0 0-30,0 0-18,0 0-16,11-30 0,-2 20-3,2-4-27,-2 5-90,-2-2-125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08:32.9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0 9,'0'0'125,"0"0"-54,0 0-15,0 0-1,0 0 1,0 0-28,0 0 22,0 0-24,0 0 12,0 0-30,0 0 11,0 8-7,0 1 4,0 5 7,0 4-12,0 0 16,-4 2-26,-2 2 18,-3 0-19,2-1 15,0-1-14,1-2-1,1-4 0,1-2 0,2-6 0,0-3 7,2 0-16,0-3 0,0 0 8,0 0-20,0 0 8,0-3-9,0-8-8,0-3 11,2-2-17,6-4 15,1 2-30,1 0 31,-2 3 5,3 1 14,1 2 0,-1 4 0,-3 0 1,4 4 0,-3 0 7,-1 0-1,0 2 9,0 2-15,-1-2 23,-1 2-11,1 0 9,0 0-5,-3 0 35,1 6-5,-3 2-30,-2 2 17,0 2-33,0 0 25,0 2-25,0 1 19,0-1-19,0 1 7,-7-2-7,3-1 0,0 0 6,-1-4-5,0-2-2,3-2 8,2-2-16,0-2 18,0 0-18,0 0 8,0 0-6,0 0 5,0-4-8,0-8-7,0-2-15,4-2 32,4-4-15,-2 3 14,1-3-21,1 2 15,4-2-4,-1 4-2,2 1 12,1 0-5,-1 5-1,1 2 12,-1 3-14,1 3 18,1 0 22,-5 2-15,2 0-14,-3 0 9,-3 5 38,-1 7-1,0 2-32,-5 2 13,0 2-21,0 2 18,0 0-16,-5-1 12,-8-1-19,2 0-3,-1-2 0,4-2-25,1-6-5,1-2-72,2-4-23,2-2-98</inkml:trace>
  <inkml:trace contextRef="#ctx0" brushRef="#br0" timeOffset="1142">349 168 51,'0'0'117,"0"0"-74,0 0-20,0 0 48,0 0-34,0 0 11,0 0-4,40-2 13,-28-2-43,-2-1 10,1-2-23,1 0 6,-1 0 9,0-2-15,-2 1 9,0 0-4,-5-2-3,-2 2 3,-2 0 5,0 0-11,0 0 14,0 2-12,-6 2 18,-1 2 0,-1 2-17,-2 0-6,1 0-14,1 0 16,-4 6-15,1 8 15,0 2 1,2 4 0,0 2 0,5 0 0,2-3-7,2-1 15,0-2-18,0-4-3,0-2 0,8-2-24,6-2 21,6-5-45,-2-1-47,-1 0-113</inkml:trace>
  <inkml:trace contextRef="#ctx0" brushRef="#br0" timeOffset="1682">576 63 77,'0'0'184,"0"0"-97,0 0-18,0 0-26,0 0 2,0 0-28,0 0 9,-2 16-25,-5 0 27,3 2-17,-3 1 7,1 1-1,1 2-17,0-2 15,1-2-14,0-5 1,2 0 8,2-8-17,0-1 14,0-1-8,0-3 1,0 0 0,0 0 0,0 0-5,0-8 5,0-6-34,0-4 8,4 0-33,2-2 2,2 2-36,-2 0 10,1 7 6,-1 1 27,3 2 44,1 4 6,-2 2 6,3 0-6,1 2 23,-2 0-22,2 0 17,-1 0 37,-2 0-23,-1 0 18,0 0-5,-4 6 32,0 2-4,-4 2-15,0-1-41,0 3 12,0 2 0,0 0-7,0 2-8,-6 0-4,-1-4-10,2 0 9,1-2-18,2-5 19,2-1-20,0-1-13,0-2-22,0-1-53,0 0-40,6-1-20</inkml:trace>
  <inkml:trace contextRef="#ctx0" brushRef="#br0" timeOffset="2862">712 125 15,'0'0'93,"0"0"-72,0 0 41,0 0 10,0 0-32,0 0-21,0 0 7,23-34 13,-19 30-28,1 2 11,-1 2-22,0 0 26,-2 0-24,3 0 17,0 0-8,-1 0 17,-2 0 16,3 6-22,-1 2-1,-2 0-20,0 0 12,1 0-12,-1 1 16,-2-1-17,0-2 18,0 2-11,0 0 0,0 0 9,0-2-10,0 2-11,-2-4 5,-1 0-1,1-2-29,0 0 11,2 0-26,0 0-34,0-2-48,0 2-117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08:45.7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3 201,'0'0'212,"0"0"-94,0 0-24,0 0 5,0 0-57,0 0-1,0 0-40,0-3 18,0 3-10,0 0-8,0 0-1,0 0-20,0 0-38,0 0-65,0 0-73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08:37.8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152 144 126,'0'0'78,"0"0"5,0 0 18,0 0-55,0 0 16,0 0-31,0 0 9,-61-20-27,51 20 4,1 0 2,-1 0-12,4 0 25,0 0-31,-1 1 6,0 8-1,-2-1-8,3 2 2,-1 0 0,3-2 0,-2 3 0,4-4-6,0 2 12,2-1-11,0 0 14,0 0-13,0-2 14,0 0-11,0-2 1,4 0-1,2-4 1,-2 0-10,3 0 9,-1 0-15,3 0 9,0-4-24,0-4 24,-1-2-30,2 0 15,1-2-10,-5 2 1,4-4 10,-4-1-2,-1-1 23,-1-2-2,0-2-8,-1-1 10,-1 1-1,1 2 1,-3 3 0,2 3 0,-2 4 0,0 2-1,0 2 7,0 1-7,0 3 2,0 0-2,0 0 1,0 0 0,0 0 0,0 0 0,0 0-1,0 3 2,0 9 20,0 2-20,0 2 18,0 1-16,0-1-6,0 2-1,-5 3-11,0 7-15,1-2-70,0-3-47</inkml:trace>
  <inkml:trace contextRef="#ctx0" brushRef="#br0" timeOffset="1044">199 233 23,'0'0'98,"0"0"-57,0 0 18,0 0 20,0 0-28,0 0 8,0 0-16,54 0 9,-46 0-16,4-4-3,-1-2-10,-2 0-10,0-2 0,0 2-11,-3-2 2,-1 1-2,-3 2 2,-2-1 2,0-1-5,0 1-1,0 0-2,-9 2-11,-2 2 0,0 0 12,0 2-7,-1 0 7,1 0-27,0 2 27,2 8-8,0 1 8,3 0 1,1 2-1,3-1 0,2 0 2,0 3 0,0-4 0,0 2 21,7-3-22,3 2 11,2-2-10,1-2-1,1 1 7,1-5-6,1-2-2,11-2-55,-3 0-9,-4 0-184</inkml:trace>
  <inkml:trace contextRef="#ctx0" brushRef="#br0" timeOffset="2658">134 146 85,'0'0'42,"0"0"3,0 0-21,0 0 25,0 0-11,0 0 20,0 0-2,0-2 3,0 2-14,0 0-28,0 0-5,0 0-5,0 8 7,0 4-14,0 1 10,3 3-3,-3 0-1,2 2-6,-2-1 0,2 7 0,-2-6-68,0-4-68</inkml:trace>
  <inkml:trace contextRef="#ctx0" brushRef="#br0" timeOffset="4264">750 59 80,'0'0'63,"0"0"-15,0 0 27,0 0-34,0 0 4,0 0 3,0 0-2,0-3-3,0 3-14,0 0 10,0 0-39,0 0 20,0 9-13,0 5 9,-2 2-15,0 3 9,0 3 1,0 0-9,0 3 12,-4 1-12,4 1-4,-2-5 10,2-2-19,2-2 0,0-5-48,0-5-42,0-4-101</inkml:trace>
  <inkml:trace contextRef="#ctx0" brushRef="#br0" timeOffset="5180">949 79 143,'0'0'134,"0"0"-62,0 0 12,0 0-25,0 0-7,0 0-26,0 0 1,-45 6 2,37 4-28,-1 2 14,-3 3-14,4 3 13,-1 0-13,1 5 8,2-3-9,2 2 1,-1-1 7,3-3-2,0-4-9,2 0 12,0 1-18,0-5 16,0 0-14,4-2 9,5-2-2,0-2 0,2-4-8,0 0 8,3 0-31,-3 0 25,2 0-18,-1-6 23,-2-4-6,-3 0 7,0-2 0,-5-1 0,-2 1 1,0 2 0,0 0-2,0 0 11,-2 1-11,-7 5 2,-2 0 28,0 4-29,-3 0-1,1 0-20,-1 0-2,1 7-17,-1 9-29,6-4-50,-1 0-162</inkml:trace>
  <inkml:trace contextRef="#ctx0" brushRef="#br0" timeOffset="6155">1165 45 101,'0'0'186,"0"0"-80,0 0-44,0 0 13,0 0-44,0 0 11,0 0 4,0 0-2,0 0-8,0 0-30,0 0 12,0 10-17,0 4 29,0 4-28,3 2 19,-3 2-20,0 3 8,0-2-2,0-3-7,0 0 0,0-4 7,0-2-14,0-3 15,0-5-16,0-4 8,2-2 0,-2 0-16,2 0-13,2 0 7,4-10 4,0-6 17,1-3-12,3 1 0,-2 2-38,1 3 43,-1 3-1,-2 4 9,1 4-1,1 2-10,-2 0 10,1 0-3,-3 2-3,4 8 14,-3 5 31,-5-1-37,0 0 25,-2 2-13,0-2 0,0-1 3,-4 1-6,-9-4 16,-4 2-25,-3-2 21,3-1-14,-1-3-8,3-4 0,1-2-7,3 0-32,-1 0-3,6-2-27,1-8 3,5-5-40,0 3-55,0 2-21</inkml:trace>
  <inkml:trace contextRef="#ctx0" brushRef="#br0" timeOffset="7156">1379 177 185,'0'0'115,"0"0"-14,0 0 0,0 0-14,0 0-41,0 0-14,0 0-3,0 0-11,0 0 13,0 4-20,0 6 18,0 2-29,0 2 21,3 2-20,-3-2 9,0 3-3,0-3-7,0-2 0,0 1 3,0-3-12,0-4-30,3-4-46,-1-2-104,2 0-120</inkml:trace>
  <inkml:trace contextRef="#ctx0" brushRef="#br0" timeOffset="8694">1509 61 150,'0'0'199,"0"0"-108,0 0-17,0 0-12,0 0-38,0 0 1,0 0-15,0 14 25,0-2-21,0 5 13,0 3-19,0 0 12,0 2-14,0-1-5,0-1 0,0 0 8,0 0-12,3-3 9,-1-3-12,0-2-3,2-3-56,0-5-37,-1-4-38,0 0-163</inkml:trace>
  <inkml:trace contextRef="#ctx0" brushRef="#br0" timeOffset="9131">1400 233 38,'0'0'117,"0"0"-68,0 0 23,0 0 0,0 0-22,0 0-5,0 0-25,74-14 9,-57 10-22,-1 0 2,-1 2 1,1-2-16,-1 2 15,8-2-18,-7 2-31,-3 2-135</inkml:trace>
  <inkml:trace contextRef="#ctx0" brushRef="#br0" timeOffset="9692">1681 154 168,'0'0'174,"0"0"-96,0 0-15,0 0-3,0 0-40,0 0 1,0 0-20,-29 0 22,22 4-21,-2 2-2,3 3 0,-1-4 0,3 1 0,1-2 5,1 3-14,2-3 13,0 0-11,0 0 10,0 0-10,0 0 8,7 0-1,2 2 10,2-2-9,0 0 14,-2 3-14,0-3 0,-2 2 6,-3 0-14,-1 4 8,-3 0-1,0 2 12,0 0-4,0 3 14,-12-3-22,-1 0 0,-8 2-10,8-4-51,0-4-162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0:51.6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 0 121,'0'0'165,"0"0"-90,0 0-3,0 0-14,0 0 1,0 0-14,0 0 1,0 4-6,0-4-12,0 0 3,0 4-19,0-4 15,0 4-15,0 0 11,0 2-17,0 2 11,0 2-4,0 2-10,0 2 0,0 4 3,0 0-9,0-4 11,0 4-13,0-2 13,0 2-9,9-4 1,-4-2-1,4-6 1,-1-2-10,-1-4 3,1 0 0,-2 0 0,3 0 11,-3-8-14,0-6 7,-1 0 2,-1 2-1,-1 2 1,0 2 0,-1 2 2,0 2-2,-2 4 1,2 0-6,0 0 11,0 0-7,0 0 4,3 14 3,-3 0 3,-2 8-7,0 0 17,0 8-17,0 2 23,-2 4-18,-11 0 10,3-6-14,-3-2 4,2-2-6,1-8-1,0 0 1,1-6-7,1-2-4,-1-2-63,1-8-56,4 0-146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09:04.9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4 18,'0'0'43,"0"0"-16,0 0 2,0 0 13,0 0 0,0 0 14,-5 0-24,1 0-6,2 0-26,-4 0 18,2-1-18,2 1 6,0 0-6,2 0 14,0 0 8,0-3 7,0 3 10,-2 0-13,2 0 21,0 0-37,0-1 21,0 1-31,0 0 19,-2 0-9,2 0 4,0 0 5,-3 0-10,3 0 20,0 0-22,0 0 19,0 0-25,0 0 14,0 0-14,0 0 12,0 0 7,0 0-9,0 0 18,0 0-17,0 0 18,0 0-30,0 0 15,0 0-8,0 0-3,0 0-4,0 0 0,3 0 11,5 0 12,8 0 19,0 0-32,4 1 20,2 3-29,1-1 19,2 1-20,-1-2 6,1-1-5,0 2-1,-1-3 0,-1 0 8,0 0-16,-1 0 19,-4 0-14,1 0 9,-6 0-6,0 0 0,-2 0 0,-1 0 0,-4 0 1,1 0-7,-3 0 16,0 0-20,2 0 22,-4 0-19,0 0 8,0 0-1,0 0 0,-2 0 1,3 0-2,-1 0 9,-2 1-19,2-1 24,-2 0-26,2 0 14,-2 0-2,0 3-6,0-3 5,0 0 2,0 1-35,0-1-4,0 0-36,0 3 5,0 1-70,0-2-36,-6 2-154</inkml:trace>
  <inkml:trace contextRef="#ctx0" brushRef="#br0" timeOffset="1330">45 202 88,'0'0'140,"0"0"-69,0 0-44,0 0 9,0 0-20,0 0 16,0 0-8,-25 0 15,25 0-11,-2 0-11,2 0 26,0 0-22,0 0 16,-2 0-15,2 0 28,0 0-24,0 0 10,0 0-20,0 0-3,0 0 0,0 0-12,0 0 25,0 0-19,0 0 25,4 0-31,5-2 25,5 2-24,3 0 21,1 0-12,0 0-4,3 0 9,1 0-16,1 0 19,-2 0-17,0 0 16,1 0-18,-1 0 15,-3 0-15,0 0 0,-1 0 0,0 0 0,-5 0-1,2 0 12,-3 0-16,-3 0 16,-2 0-14,-2 0 9,-1 0-6,-1 0 0,-2 0 0,3 0-1,-3 0 10,0 0-14,0 0 14,0 0-18,0 0 20,2 0-19,0 0 9,2 0-1,1 0 0,-3 0 1,0 0-2,-2 0 7,0 0-18,2 0 24,-2 0-20,0 0 16,0 0-9,2 0 1,2 0 0,-2 0-1,2 0 2,0 0-10,-1 0 19,-1 0-20,0 2 20,0-2-17,0 0 7,3 2 0,-2-2 0,-1 0 6,0 0-15,-2 0 3,2 0 5,-2 2-21,0-2 21,0 0-13,0 0 13,0 0-5,0 0-12,2 0-4,0 0-23,1 0 12,-3 0-64,0 0 11,0 0-80,0 0-217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10:51.7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42 13 16,'0'0'85,"0"0"-44,0 0 15,0 0-17,0 0 7,0-8-19,0 8 17,0-2-11,0-1 9,0 3 10,0-1-19,0 1 20,0 0-28,0 0 19,0-3-22,0 3 23,0 0-13,0 0 4,0 0 4,0 0-15,0 0 9,0 0-32,0 0 12,0 0-5,0 0-18,0 0 8,0 0 0,0 11-8,0 7 9,0 7 17,0 3-15,0 3 20,-3 0-14,-1 1-12,2-3 5,-2-1-2,2-3-8,-1-1-6,1-3-11,0-1-23,0-6-14,0 1-40,-4-3-2,4-4-68,0-4-83</inkml:trace>
  <inkml:trace contextRef="#ctx0" brushRef="#br0" timeOffset="713">27 11 42,'0'0'146,"0"0"-68,0 0 4,0 0-20,0 0-20,0 0-8,0 0-19,2-4 15,-2 4-27,2 0 16,0 0-18,4 0 5,4 0-6,3 0 13,3 0-5,1 2-7,4 6 12,-4-2-13,3 4 19,-1-2-18,-2 2 14,-1 3-15,-3-1 19,-2 0-6,-2 3 4,-2 1 1,-5 2-3,-2 1 45,0 1-17,0 1 2,-4-3-38,-10 0 12,-1 1-19,-1-5 9,-2-2 1,2 1-10,-1-5 6,1 0 4,1 0-18,1-4 22,1 0-25,2-1 21,1-3-12,0 0 2,-1 0-17,-1 0-21,1 0-15,3-4 4,0-3-19,4 3 9,2-4-54,0 2-50,2 0-112</inkml:trace>
  <inkml:trace contextRef="#ctx0" brushRef="#br0" timeOffset="1658">528 46 91,'0'0'150,"0"0"-73,0 0 0,0 0 22,0 0-37,0 0 20,0 0-14,0 0 18,0 0-21,0 0-17,0 0-15,-3 0-26,-5 10 13,-2 2-19,-3 5 18,0 1-17,-5 4 11,0 0-12,1 3 4,0-2 3,2-1-8,1-3 0,4-3 1,1-4-9,-1 1 5,2-3-12,-1 0-54,1-2-3,0 0-45,2-2-32,1-3-72</inkml:trace>
  <inkml:trace contextRef="#ctx0" brushRef="#br0" timeOffset="2252">328 44 72,'0'0'51,"0"0"2,0 0 25,0 0-12,0 0 7,0 0-20,0 0 6,2-3-29,-2 3 8,0 0-24,0 0-6,2 0 3,0 3 2,2 4 23,3 4-4,-1 3 16,4 2-22,-2 1 27,1 3-30,3 3 9,-1-1-31,-1 3 10,2-1-6,-1 1 2,0-3-13,1 3 15,1-3-18,5 5-21,-3-7-89,-1-6-140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10:11.4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 0 204,'0'0'158,"0"0"-68,0 0 15,0 0-40,0 0-23,0 0-36,0 0-1,0 0 3,0 0-16,0 0-23,0 0-65,0 0-23,0 3-114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3T20:10:34.71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247 14 85,'0'0'78,"0"0"-20,0 0 18,0 0-15,0 0-11,0 0-8,0-10-3,0 8 28,0 2-17,0-2 21,0 2-24,0 0 20,0 0-35,0 0 8,0 0-11,0 0-6,0 0 9,0 0-18,0 0 27,0 0-30,0 0 33,0 0-43,0 0 12,-2 0-12,-5 9-1,-5 4 1,0 4-1,-5 2 0,0 3 8,-5 0-21,1 2 23,0 0-21,2 0 12,4-4-2,4-2-9,0-2-5,2-3 1,3 0-19,-2-5 9,2 0-26,1-2 27,1-1-44,-2-1 11,0 0-32,2-1 3,0-2-31,2 1-45,2-2-34</inkml:trace>
  <inkml:trace contextRef="#ctx0" brushRef="#br0" timeOffset="684">264 22 33,'0'0'150,"0"0"-69,0 0 33,0 0-19,0 0-18,0 0-21,0 0 0,0-2 21,0 2-31,0 0 12,0 0-26,0 0 18,0 0-40,0 0-1,0 0-9,0 0-6,0 0 5,2 6 2,4 4-2,-2 2 14,0 2-25,3 0 21,-1 4-18,1 0 10,2 2-1,-2 2 1,-1 2-1,-2 0 11,4-2-9,-6 2-4,2-5 1,-4 2 1,3-6-26,-3-1 18,0-2-21,0-4-9,0-2-23,0-6-35,0 0-5,0 0-91</inkml:trace>
  <inkml:trace contextRef="#ctx0" brushRef="#br0" timeOffset="1321">153 208 121,'0'0'175,"0"0"-103,0 0 10,0 0-18,0 0-9,0 0-54,0 0 41,0-4-16,0 4 13,2 0-23,-2 0 0,0 0 2,0 0-8,0 0 4,0 0-13,0 0 5,0 0 3,3 0-5,-1 0-4,0 0 20,2 0-9,-2 0-9,-2 0 6,3 0-6,-3 0 8,0-2-9,0 2 17,0 0-17,0 0 19,0-2-18,0 2 17,0-2-4,0-2-15,0 2 5,0-2 4,-3 2-16,3 0 18,0 2-22,0 0 12,0 0-2,0 0-11,0 0-3,0 0 8,6 0 4,7 0-7,0 0 20,1 0-21,1 0 21,3 2-22,-1 0 22,4 2-10,-1-2 1,-5 0-1,-1-2 0,-5 2 8,-5-2-16,-2 2-9,-2-2-9,0 2-55,0 4-17,0-2-48,-9-2-131</inkml:trace>
  <inkml:trace contextRef="#ctx0" brushRef="#br0" timeOffset="2298">725 110 16,'0'0'224,"0"0"-105,0 0-13,0 0-1,0 0-30,0 0-17,0 0-22,0-2 40,0 2-48,-6 0 1,-8 10-29,-3 6 8,-6 6-8,1 2 0,-3 4 0,3-2 9,2-2-18,5-5 5,1-3 4,5-2-32,3-6 2,4-4-36,2-4-37,0 0-74,0-2-155</inkml:trace>
  <inkml:trace contextRef="#ctx0" brushRef="#br0" timeOffset="2726">536 82 93,'0'0'184,"0"0"-58,0 0-28,0 0 13,0 0-49,0 0-19,0 0-7,0-2-8,0 2-5,0 0-22,2 0-2,-2 0 5,2 0-11,3 0 14,1 6-5,2 4-2,0 2 12,3 2 8,1 4-14,3 2 10,0 0-14,3 4-4,1-2 14,0 0-20,1 0 8,5 3-1,-8-5-113,-6-6-107</inkml:trace>
  <inkml:trace contextRef="#ctx0" brushRef="#br0" timeOffset="3912">91 196 23,'0'0'111,"0"0"-28,0 0 2,0 0 1,0 0-38,0 0 4,0 0-26,0-2 16,0 2-28,0 0 8,0 0-6,0 0-6,4-2 0,7 2-10,7 0 24,3 0-18,-2 0 6,4 0-11,-3 0-2,-1 0-21,-2 4-115,-9 2-271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3:34.5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 1215 178,'0'0'49,"0"0"137,0 0-69,0 0-19,0 0-33,0 0 26,-5-2-19,5 2 23,0 0-27,-4 0 19,4 0-34,0 0 5,0 0-13,-3 0-27,3 0-13,0 0 1,0 0-12,-1 7-4,1 6 9,-2 5-8,-2 8 2,1 2 7,2 4 0,-2 0-7,2 1-34,-3-4 6,1 1-34,0-9 18,1-4-44,2-8 1,0-3-117,-3-6-93</inkml:trace>
  <inkml:trace contextRef="#ctx0" brushRef="#br0" timeOffset="384">27 1225 110,'0'0'153,"0"0"-88,0 0 15,0 0 3,0 0-50,0 0-7,0 0-26,3-1 23,5 1-22,0 9 24,6 9 4,2 6-14,-1 4-15,1 2 0,0 0-2,-3-2-48,1-2-14,-6-6-51,-3-5 1,-2-6-97</inkml:trace>
  <inkml:trace contextRef="#ctx0" brushRef="#br0" timeOffset="668">11 1365 65,'0'0'205,"0"0"-139,0 0-21,0 0-18,0 0-12,0 0 4,0 0-19,34-32 5,-14 25 4,0-4-18,9 3 2,-4 2-48,-6-1-98</inkml:trace>
  <inkml:trace contextRef="#ctx0" brushRef="#br0" timeOffset="933">223 1145 85,'0'0'137,"0"0"-36,0 0-13,0 0 0,0 0-33,0 0-1,0 0-36,-6 0 0,1 8-17,-4 4-1,3-1 1,-4 3 1,6 1-1,0 0 7,1-2-16,3-1 7,0-2-2,0-1-1,0-2 4,3-1-9,5-2-1,4 0 7,-2-1-3,4 1 5,0-2 2,-5 1-8,1 1 8,0 0-1,-6 0 0,-2 5 0,-2 0 0,0 3 0,0 2 4,0 2 8,-10 1-22,0-1 10,-3-1 0,2-1-23,-4-6-42,7 1-56,2-7-75</inkml:trace>
  <inkml:trace contextRef="#ctx0" brushRef="#br0" timeOffset="1509">380 1128 137,'0'0'108,"0"0"-33,0 0-20,0 0-9,0 0-17,0 0-29,0 0 10,-54 62-10,50-41 9,0 1-2,1-3-3,3 0-4,0-5 0,0 0-1,8-4 1,3-4-10,2 1 20,6-7-11,-1 0 2,1 0-2,3-3-5,10-15-27,-5 2-38,-3 2-37</inkml:trace>
  <inkml:trace contextRef="#ctx0" brushRef="#br0" timeOffset="1909">633 992 77,'0'0'171,"0"0"-109,0 0 0,0 0-21,0 0-12,0 0-28,0 0 7,-1 30-7,1-8 11,0 0 8,8 2-3,0 2-2,-1 0-14,1 1 17,2-6-17,-3 2-2,-3-7-2,0-4-26,-2-6-122,-2-6-201</inkml:trace>
  <inkml:trace contextRef="#ctx0" brushRef="#br0" timeOffset="2349">551 1064 12,'0'0'179,"0"0"-103,0 0-46,0 0 8,0 0-31,0 0 16,0 0-23,25-31 16,-11 24-16,2-1 8,2-1-7,2 0 1,-1 1 4,2-1-5,-3 9-2,-4 0-49,-8 0-141</inkml:trace>
  <inkml:trace contextRef="#ctx0" brushRef="#br0" timeOffset="2674">595 1333 52,'0'0'77,"0"0"-14,0 0-12,0 0-15,0 0 3,0 0-25,0 0 3,129-82-17,-111 74-1,-1 0-33,-3 6-100</inkml:trace>
  <inkml:trace contextRef="#ctx0" brushRef="#br0" timeOffset="2996">844 965 267,'0'0'143,"0"0"-45,0 0-36,0 0-19,0 0-41,0 0 6,0 0-7,0 60-1,0-37 0,1-1 6,7 2-7,-1-3 2,0-2-2,-3-4-8,0-4-8,-2-5-68,-2-1-45,0-5-113</inkml:trace>
  <inkml:trace contextRef="#ctx0" brushRef="#br0" timeOffset="3275">751 1011 22,'0'0'144,"0"0"-83,0 0-30,0 0-9,0 0 10,0 0-15,0 0 3,57-77-11,-38 64 5,-2 0-8,0 2-5,2 3-1,-8 8-31,-4 0-100,-7 0-86</inkml:trace>
  <inkml:trace contextRef="#ctx0" brushRef="#br0" timeOffset="3551">775 1213 29,'0'0'88,"0"0"-30,0 0-16,0 0 28,0 0-31,0 0-7,123-64-32,-99 52 16,-2 1-16,7 4 0,-5 0-73,-10 6-86</inkml:trace>
  <inkml:trace contextRef="#ctx0" brushRef="#br0" timeOffset="4437">1337 763 133,'0'0'212,"0"0"-104,0 0-5,0 0-40,0 0-27,0 0-14,0 0-15,-10 85 16,10-54-22,0-1 16,0 0-10,0-4-10,0-4 4,0-5-2,0-7-4,0-3-8,0-7-28,0 0-112,0-7-153</inkml:trace>
  <inkml:trace contextRef="#ctx0" brushRef="#br0" timeOffset="4699">1293 763 232,'0'0'145,"0"0"-83,0 0 0,0 0 3,0 0-58,0 0 32,0 0 0,39 22 7,-26-5-23,0-1 3,-1 3-7,2 1-19,-7 1 3,5-3-3,-5-1-35,-3 0-63,-4-4-15,0-3-81</inkml:trace>
  <inkml:trace contextRef="#ctx0" brushRef="#br0" timeOffset="4956">1319 925 228,'0'0'113,"0"0"-90,0 0-3,0 0-13,0 0 18,0 0-8,0 0-10,49-9 7,-33-2-13,3-1-2,-7 1-67,3 0-111</inkml:trace>
  <inkml:trace contextRef="#ctx0" brushRef="#br0" timeOffset="5196">1495 645 250,'0'0'161,"0"0"-45,0 0-27,0 0-8,0 0-43,0 0-25,0 0-5,4 18 17,5 3 27,-4 4-45,6 1 2,-3-2-2,1-5-7,-3-2 0,0-2-2,-5-7 1,2-4-19,-3-3 20,0-1-21,0 0 20,0 0-50,-10-5-59,-5-6 55,-1 3 29,1 2-11,2 6 14,1 0 22,4 0 2,3 3 5,1 11 1,4 1-6,0 0 5,0 0-10,0-3 5,9-1-1,1-2 11,0-5-10,1 1-2,2-5 6,0 0-13,5-3-25,0-11-1,-5-2-203</inkml:trace>
  <inkml:trace contextRef="#ctx0" brushRef="#br0" timeOffset="5637">1627 728 222,'0'0'150,"0"0"-108,0 0 53,0 0-30,0 0-10,0 0-30,0 0-2,57 75 11,-49-53-15,-4 1 6,-1-4-25,0 1 18,-3-3-16,0-2 16,0-2-18,-7-3-1,-4-2-11,-3-3-38,-1-5-7,-6 0-42,4-8-70,4-7-148</inkml:trace>
  <inkml:trace contextRef="#ctx0" brushRef="#br0" timeOffset="6091">1646 599 159,'0'0'127,"0"0"-72,0 0 33,0 0-34,0 0-16,0 0-18,0 0-10,7 31-1,-3-16-8,2 3 0,1-2 9,3 0-20,-2-5 14,0 2-10,2-4 8,-1-5-2,0 3 0,-4-4-10,3-3 9,-1 0-34,-3 0 35,1-6 0,-1-7-6,-2-5 6,-2-3-1,0 1-19,0-3 6,0 0 14,-4 1-7,-6 3-2,5 0-1,-3 3-19,4 6-6,1 2 34,3 6-21,0 2-87,0 0-56</inkml:trace>
  <inkml:trace contextRef="#ctx0" brushRef="#br0" timeOffset="9002">1863 473 198,'0'0'112,"0"0"-67,0 0-35,0 0-8,0 0 6,0 0-16,0 0 12,-54 71-11,46-60 7,4-3 0,1-2 1,3-2-1,0-3 3,0-1-1,0 3-4,0-3 4,0 4-8,0-3 13,0 2-6,0-2-1,0 1 0,7-2 7,-2 3 13,2-3 24,1 0-24,1 0 13,3 0-26,-1 0 15,-3 0-21,2 1 7,-5 3 4,1 0-5,-2 3 32,0-2 10,-2 5 18,-2 2-21,0 3 25,0 0-38,0 1-4,-2 1-22,-8-4-6,-1 0-1,-1-1-2,1-1-5,3-7-43,-3 1-15,4-5-75,0 0-80</inkml:trace>
  <inkml:trace contextRef="#ctx0" brushRef="#br0" timeOffset="9536">1859 380 142,'0'0'170,"0"0"-55,0 0-15,0 0-4,0 0-44,0 0 6,0 0-22,0 0 13,0 0-27,0 0-15,0 0-7,0 2-11,0 9 5,10 8 12,1 4-11,1 3 17,4 0-12,-2 0 0,1-3 0,-4-1-10,0-3-19,-3-4-27,-6-3-51,-2-4-43,0-4-166</inkml:trace>
  <inkml:trace contextRef="#ctx0" brushRef="#br0" timeOffset="9865">1842 522 87,'0'0'50,"0"0"-4,0 0-30,0 0 2,0 0-18,0 0 1,129-69 1,-110 60-2,-5 3-165</inkml:trace>
  <inkml:trace contextRef="#ctx0" brushRef="#br0" timeOffset="14205">2230 337 61,'0'0'176,"0"0"-87,0 0-7,0 0 14,0 0-39,0 0 1,0 0-6,0-1 25,0 1-30,0-3 5,0 3-10,0 0-10,0 0-8,0 0-23,0 0 8,0 0-1,-1 0-16,-6 0 10,1 0-4,-1 0-5,0 7-9,1 4 5,1 5-8,3 5 19,2 3-16,0 3 10,0 3-4,0 0 9,11 2-8,-1-4 9,2 1-1,0-2-5,3-4 4,-5-1-34,0-3-12,-4-5-57,-3 2-9,-3-6-92,0-1-103</inkml:trace>
  <inkml:trace contextRef="#ctx0" brushRef="#br0" timeOffset="14625">2120 625 82,'0'0'233,"0"0"-144,0 0-33,0 0-24,0 0-12,0 0-10,0 0-10,28-44 1,-12 33 8,3 0-16,-2 2 18,5-4-22,-2 4 11,5-2-59,-5 0-94,-8 3-130</inkml:trace>
  <inkml:trace contextRef="#ctx0" brushRef="#br0" timeOffset="14875">2347 389 23,'0'0'237,"0"0"-138,0 0-18,0 0-12,0 0-8,0 0-2,0 0-57,-27 12 3,23 2 4,4 1-5,0-1-4,0-1 1,0-1 1,0 1-1,0-4-1,7-5 7,1 0-16,4-1 2,-1-3 7,-1 0-29,3 0 28,-1-11-12,-4-2-7,2-5 9,-5 0-30,-5-1-2,0 1-57,0 6-45,-9 3-60</inkml:trace>
  <inkml:trace contextRef="#ctx0" brushRef="#br0" timeOffset="15263">2347 389 82</inkml:trace>
  <inkml:trace contextRef="#ctx0" brushRef="#br0" timeOffset="15285">2347 389 82,'87'-45'148,"-87"45"-88,2 0-8,0 0-29,2 10 15,3 2-11,0 4 2,-1 2-28,4-3 18,-7 1-1,3-2-9,-4-2 3,-2-5-12,0-6 25,0-1-24,0 0 28,0 0-18,0 0 44,0-9-55,0-8-9,-2-3 3,-1 1-17,0-1 7,3-1-23,0 2 22,8 4-50,6 3-32,-1 4-40</inkml:trace>
  <inkml:trace contextRef="#ctx0" brushRef="#br0" timeOffset="15774">2678 126 58,'0'0'176,"0"0"-87,0 0-8,0 0 4,0 0-24,0 0-18,0 0-33,0 0-10,-4 7 5,11 11-5,7 8 0,2 4 14,3 0-13,-4 2 0,0-2 2,-1-3 3,-4 1-12,-4-11-30,-1-6-3,-2-5-44,-3-6-86</inkml:trace>
  <inkml:trace contextRef="#ctx0" brushRef="#br0" timeOffset="16044">2629 159 116,'0'0'164,"0"0"-105,0 0-8,0 0-28,0 0-8,0 0-15,0 0-1,49-22 0,-26 22 1,2 0 5,1 2 16,0 10 11,-1 0-32,0 0 21,-5 3-21,-2 4 20,-6 0-5,-2 2-4,-8 2 14,-2-1-15,0-3 16,-4 0-20,-8-3 7,-1-5-13,0 0 0,1-6-44,0-5-22,1 0-67,1 0-148</inkml:trace>
  <inkml:trace contextRef="#ctx0" brushRef="#br0" timeOffset="16428">2915 148 126,'0'0'164,"0"0"-93,0 0 11,0 0-23,0 0-21,0 0-28,0 0 16,31 41-7,-20-21-17,-2 2 19,0 0-20,0-3-2,-3-1 8,-1-5-14,-4-5-30,2-1-51,-3-7-90</inkml:trace>
  <inkml:trace contextRef="#ctx0" brushRef="#br0" timeOffset="16699">2877 0 110,'0'0'73,"0"0"-73,0 0-46,0 0-4</inkml:trace>
  <inkml:trace contextRef="#ctx0" brushRef="#br0" timeOffset="16908">3011 160 82,'0'0'132,"0"0"-70,0 0-26,0 0 14,0 0-9,0 0-8,0 0-33,66 81 13,-65-77-6,5-4-4,-4 0-3,-2 0 0,2 0 8,-2-8 9,2-10 2,-2-7-19,2-1 5,-2-1 3,0 0-16,0 3 4,0 6-15,0 7-20,0 7-23,0 4-34,0 0-108</inkml:trace>
  <inkml:trace contextRef="#ctx0" brushRef="#br0" timeOffset="17262">3011 160 91</inkml:trace>
  <inkml:trace contextRef="#ctx0" brushRef="#br0" timeOffset="17282">3011 160 91,'160'-76'160,"-160"76"-99,0 0-6,0 0-18,0 0-2,2 0-18,2 8 28,1 7 27,1 3-37,4 2 8,-2-2-36,-2 1 9,4-3-15,-4-3-2,-2-4-12,1-9-56,-2 0-62,-3 0-114</inkml:trace>
  <inkml:trace contextRef="#ctx0" brushRef="#br0" timeOffset="17516">3139-43 111,'0'0'94,"0"0"-94,0 0-3,0 0-39,0 0-86</inkml:trace>
  <inkml:trace contextRef="#ctx0" brushRef="#br0" timeOffset="17711">3139-43 329,'136'43'125,"-136"-43"-89,0 0 5,0 0-15,0 0-3,0 0-23,0 9-14,-2 6 13,-2 0 2,4-1-7,0-5 12,0 1-16,0-3 8,0-3 1,0-2-16,4 1-14,8-1 16,-4-2 15,3 2-1,-2 0 2,0 3-1,-1-1 9,0 0-5,-4 3-4,0 1 18,-4 3 8,0-1 15,0-1 4,0 3-24,-2-1-12,-4-1-9,-2-2-2,0-8-54,0 0-25,4 0-147</inkml:trace>
  <inkml:trace contextRef="#ctx0" brushRef="#br0" timeOffset="18119">3362-30 168,'0'0'128,"0"0"-72,0 0 42,0 0-23,0 0-20,0 0-33,0 0 0,54 109-21,-43-89 0,0-1 0,-2 0-2,0-5-19,-5-9-51,-3-5-86,-1 0-146</inkml:trace>
  <inkml:trace contextRef="#ctx0" brushRef="#br0" timeOffset="18342">3369-161 155,'0'0'134,"0"0"-103,0 0-25,0 0-6,0 0-5,0 0-56,0 0-66</inkml:trace>
  <inkml:trace contextRef="#ctx0" brushRef="#br0" timeOffset="18530">3369-161 176,'156'109'165,"-156"-109"-126,0 0-15,0 0 2,0 4 17,0 10-33,1 2 9,2 2-6,1-5-3,1 2 1,-1-4-10,3-4 1,0 0 10,-1-6-24,2-1 19,-3 0-9,3 0 2,-2-7-1,-2-6-5,1-5 5,-5-2 1,0-1 0,0 2 29,-7-1-27,-6 3-4,-2 6-7,6 3 8,0 8-30,2 0-15,2 0-104,2 2-71</inkml:trace>
  <inkml:trace contextRef="#ctx0" brushRef="#br0" timeOffset="18881">3628-130 97,'0'0'118,"0"0"-73,0 0 8,0 0 14,0 0 8,0 0-38,0 0 18,59 64-36,-49-53 7,-4-3-25,-2-1 7,-2-5 1,-2 0-9,0-2 10,0 0-8,0-2 24,0-12-26,0-4 0,0-2-10,3-1-10,2 2 1,6 8 12,-1 7-1,2 4-1,3 0 8,1 9-11,-3 23 0,-4-2-35,-7-3-333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6:32.8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3 333,'0'0'176,"0"0"-111,0 0 19,0 0-35,0 0-18,0 0-31,0 0 0,4-3 0,0 3-6,1 0-19,-3 0-89,0 0-98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6:24.9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100 216 68,'0'0'66,"0"0"-32,0 0 26,0 0-24,0 0 2,0 0-7,-12 0 13,8 0 3,2 0-5,2 0 1,-2 0-11,2 0 6,-3 0-30,3 0 15,0 0-15,-2 0 16,2 0-9,0 0 8,0 0-13,0 0 1,0 0 6,0 0-16,0 0-2,0 0-1,0 0-5,0-2-39,0-6 20,0 0-55,0 2-72,0 2-154</inkml:trace>
  <inkml:trace contextRef="#ctx0" brushRef="#br0" timeOffset="818">120 349 241,'0'0'114,"0"0"-30,0 0 4,0 0-25,0 0 4,0 0-28,0 0 31,-9 0-8,9 0 18,0 0-35,-2 0-3,2 0-16,-3 0-16,1 2-10,-2 6 10,2 2-23,-3 2 24,-2 2-19,1 2 16,-1-2-8,-2 0 0,0 0-1,0-4 0,1-2-71,-6-3-37,3-5-87,-2 0-204</inkml:trace>
  <inkml:trace contextRef="#ctx0" brushRef="#br0" timeOffset="5548">1621 0 42,'0'0'118,"0"0"-51,0 0 18,0 0-22,0 0 11,0 0-34,0 0 25,-2 13-14,0-13 8,2 0-9,-3 1-8,1 3-6,-1 0-26,-1 2 15,0 3-25,-1 0 31,-3 8-30,-2 1 28,-3 6-18,-5 9-2,1 3-6,-6 4 4,3 2-13,0-2 19,2-5-23,2-3 19,7-12-18,5-4-21,4-10-54,0-4-68,0-2-100</inkml:trace>
  <inkml:trace contextRef="#ctx0" brushRef="#br0" timeOffset="5947">1551 39 362,'0'0'182,"0"0"-103,0 0-1,0 0-28,0 0-10,0 0-40,0 0 0,10 7 7,-6 14 6,3 5 9,-1 8-21,2 5 1,0 3 11,1-2-13,0 0 1,2-4-2,-2-7-12,0-5-19,0-8-17,0-10-41,-3-6-37,-4 0-150</inkml:trace>
  <inkml:trace contextRef="#ctx0" brushRef="#br0" timeOffset="6278">1436 254 257,'0'0'138,"0"0"-104,0 0-4,0 0-8,0 0-15,0 0 22,0 0-15,49 0 15,-25 0-20,3 2 14,0-2-23,2 0 1,0 0-1,-2 0 0,2 0-7,-7-4-130,-8-2-94</inkml:trace>
  <inkml:trace contextRef="#ctx0" brushRef="#br0" timeOffset="6593">2065 46 367,'0'0'180,"0"0"-76,0 0-13,0 0-9,0 0-37,0 0 4,0 0-27,-14-1-5,1 13-7,-5 10-4,-7 6-6,-2 8 13,-4 5-12,0 1 0,2 2 0,2-4 10,6-3-21,5-7 23,5-4-26,1-12 13,8-4-6,0-8-60,2-2-76,0 0-60,0-12-155</inkml:trace>
  <inkml:trace contextRef="#ctx0" brushRef="#br0" timeOffset="6908">1750 156 188,'0'0'202,"0"0"-64,0 0-53,0 0 9,0 0-38,0 0-31,0 0-15,0 1-4,11 16 20,5 3 23,4 6-14,2-2-18,1 2-1,1 0-9,-1 1-13,-2-9 16,0 0-20,-1 0-37,-3-12-34,2-6-56,-9 0-77,0 0-184</inkml:trace>
  <inkml:trace contextRef="#ctx0" brushRef="#br0" timeOffset="7330">2163 216 32,'0'0'248,"0"0"-147,0 0-55,0 0-20,0 0-3,0 0-14,0 0-8,-2 0 14,2 0 14,11 0 29,5 4-38,3-4 13,6 0-17,4 0 14,6 0-12,6 0 5,-1-6 1,0 0-23,-2 0 5,-4 2 2,-10 0-16,-11-1-5,-6 1-114,-7 3-195</inkml:trace>
  <inkml:trace contextRef="#ctx0" brushRef="#br0" timeOffset="8476">2379 367 253,'0'0'189,"0"0"-90,0 0 9,0 0-20,0 0-44,0 0-11,0 0-27,-4 0 27,4 0-24,-2 0 24,2 0-23,0 0 12,0 0-21,0 0-1,0 0 0,0 0-31,0 0-73,0 0-87,0-2-181</inkml:trace>
  <inkml:trace contextRef="#ctx0" brushRef="#br0" timeOffset="9019">2684 99 179,'0'0'150,"0"0"-36,0 0-32,0 0-17,0 0-13,0 0-24,0 0 18,-4 0-27,4 0 11,0 4-29,0 10-1,0 7 1,0 2-1,0 0 0,0 1 2,0-2-4,0-2-47,0-2-24,0-4-79,0-6-24</inkml:trace>
  <inkml:trace contextRef="#ctx0" brushRef="#br0" timeOffset="9303">2649 97 205,'0'0'149,"0"0"-86,0 0-28,0 0 7,0 0-24,0 0-16,0 0 9,76-51-2,-59 46 18,2 3-18,-6 2 20,-2 0-28,-2 0 24,-2 2-8,-5 10 24,-2 4-11,0 4-13,0 2 1,-15 2-16,-1 2-1,-2-7 6,4-1-14,4-8-5,0-2 11,8-4 1,0-4 0,2 0-1,0 0-55,0-8 37,0-2-3,7 2 21,4-2-7,2 4 8,1 2 0,-1 1 0,1 3 0,-4 0 0,-1 3 23,-5 11 0,-4 1 19,0 8-33,0 1 21,-2 0-30,-11 2 14,-5-3-13,1-4 8,-4 2-3,1-7-5,3-6-2,-2 0-16,7-8-17,3 0-71,-1-12-100,8-4-118</inkml:trace>
  <inkml:trace contextRef="#ctx0" brushRef="#br0" timeOffset="9917">2935 14 215,'0'0'176,"0"0"-66,0 0-18,0 0-8,0 0-35,0 0-25,0 0 31,0 0-10,0 0 16,0 0-32,0 0 17,0 0-24,0 13 14,0 1-35,0 10 6,0 4-5,0 4 5,0 0-8,-2-1 12,2-7-15,0-2 14,0-6-20,0-2 9,0-10 1,4 0 0,9-4-7,3 0 6,1-8-103,8-20-29,-7 0-57,-7 4-308</inkml:trace>
  <inkml:trace contextRef="#ctx0" brushRef="#br0" timeOffset="11114">983 256 107,'0'0'195,"0"0"-84,0 0-2,0 0-36,0 0-11,0 0-29,0 0 6,-3 0 8,3 0-9,0 0 5,0 0-30,0 0 12,0 0-24,0 0-2,0 4-2,17-4 3,5 0 0,4 0 0,8 0-2,2 0 9,-1-6-5,-1-2 6,-3 0-16,-6 2 8,-7 0-15,-12 6-86,-6 0-50,0 0-222</inkml:trace>
  <inkml:trace contextRef="#ctx0" brushRef="#br0" timeOffset="11752">1059 109 100,'0'0'68,"0"0"28,0 0 12,0 0 1,0 0-8,0 0-34,0 0 8,0 0-43,0 0 14,0 0-37,0 2 15,-2 8-23,-7 2 5,-3 0-6,2 4 1,-4 1 1,1-1 6,-1 0-16,1-2 19,4-4-19,0 0 16,0-4-7,3 0-1,-1-2 0,3 0-1,-4-2 3,6 0-4,-2 0 14,2 0-18,-1 0 15,1-2-18,0 2 10,2-2-1,0 0 0,0 2-5,0 2 3,0-4 4,0 2-14,0 2 17,0 0-13,0-1 11,2 2-4,5-3 1,-1 2-1,4 0 1,-4 0 0,3 0-9,0 1 22,2-1-26,-2-3 23,2 4-18,-2-1 9,0 0-1,0 0 2,-5-2-1,1 0-2,-3 0 8,1-2-18,-3 0 22,0 0-15,0 0 5,0 0-1,0 0 1,0 0-1,0 0-1,0 0-15,0 0 16,0 0-10,0 0 2,0 0 16,0-4-15,0-2 14,0-2-7,0-2 0,0 0 1,0-3-2,0-1 10,0-2-19,0-2 20,0-2-17,0-2 17,-5 1-11,-2 3 1,0 4-1,5 4 1,-2 2 0,4 2-8,-2 4-62,0 2-49,-3 0-245</inkml:trace>
  <inkml:trace contextRef="#ctx0" brushRef="#br0" timeOffset="15401">465 53 107,'0'0'170,"0"0"-69,0 0-20,0 0 3,0 0-8,0 0-51,0 0 15,0 0-2,0 0 9,0 2-46,-8 10 15,-2 6-14,-1 2-2,1 4 14,-4 8-13,-1-4 4,-1 3 4,0-1-9,3-2 7,0-6-14,4 1 8,2-13-1,2-1 0,3-2-33,2-7-53,0 0-71,0 0-92</inkml:trace>
  <inkml:trace contextRef="#ctx0" brushRef="#br0" timeOffset="15767">432 75 42,'0'0'221,"0"0"-91,0 0-48,0 0 7,0 0-15,0 0-54,0 0-16,4 0 5,1 10 4,4 8 0,-2 0 5,4 6-17,-3 1 4,4 3-2,-1-2-3,-3-2 0,2 2-17,-3-4 6,-3 0-44,0 1-23,-4-11-64,0-2-15</inkml:trace>
  <inkml:trace contextRef="#ctx0" brushRef="#br0" timeOffset="16099">354 268 173,'0'0'189,"0"0"-114,0 0-14,0 0-32,0 0-15,0 0-4,0 0-8,11 0-2,0-2 20,5 0-12,2 2 0,0-4-5,1 0 4,2 0-14,-1 0-3,5-2-58,-8 2-99,-3 0-142</inkml:trace>
  <inkml:trace contextRef="#ctx0" brushRef="#br0" timeOffset="16444">785 41 142,'0'0'180,"0"0"-92,0 0 7,0 0-30,0 0-32,0 0-11,0 0-22,-2 22 17,-8-6-1,1 4 26,-1 6-25,-4-2 16,3 1-27,0 3-4,-1-6 5,2 0-7,3-2 0,-3-4-4,6-6 4,2-2-65,-2-8-23,-1 0-100,3 0-167</inkml:trace>
  <inkml:trace contextRef="#ctx0" brushRef="#br0" timeOffset="16738">592 138 218,'0'0'163,"0"0"-104,0 0-33,0 0 75,0 0-37,0 0-25,0 0-22,123 96-17,-94-76 3,-2 0-3,2 1-1,-7-6-149,-9-2-214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8:50.9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0 136,'0'0'30,"0"0"-30,0 0-12,0 0-83</inkml:trace>
  <inkml:trace contextRef="#ctx0" brushRef="#br0" timeOffset="668">168 74 168</inkml:trace>
  <inkml:trace contextRef="#ctx0" brushRef="#br0" timeOffset="3557">2358 24 33,'0'0'80,"0"0"-59,0 0-21,0 0 0,0 0-23,0 0-51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6:48.8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 54 49,'0'0'119,"0"0"-39,0 0-13,0 0-2,0 0 4,0 0-35,0 0-2,0 0-22,0 0 22,0 0-29,0 0 24,0 0-15,0 0 5,0 0-4,0 0-13,0 0 2,0 0 6,0 0-16,0 0 6,2 0 1,10 0 2,1-2-1,3 2 1,1-2-1,1-2 1,4 2-1,-2-2 4,1 0 5,-6 2-15,1 0 13,-7 2-14,-1 0 8,-3 0-1,0 0 0,-5 0 1,2 0-3,-2 0 8,0 0-5,0 0 0,0 0 5,0 0-5,0 0 8,0 0 0,0 0 3,0 0-11,0 0 6,-2 8-10,-6 4 9,2 8-10,-3 5 11,-2 4-13,0 8 7,0-1-1,-3 1 0,1-3 0,4-2 0,2-2 5,3-4-13,-1-4 14,3-4-13,2-4 14,-2-6-14,2-2 3,0-2-30,0-4-25,0 0-52,-2 0-43</inkml:trace>
  <inkml:trace contextRef="#ctx0" brushRef="#br0" timeOffset="693">0 268 75,'0'0'133,"0"0"-96,0 0-8,0 0 20,0 0-24,0 0-1,0 0-23,105 0 16,-83 2-16,-2 0 8,2 2-9,-2-2 0,5 2-10,-8-2-65,-5 0-75</inkml:trace>
  <inkml:trace contextRef="#ctx0" brushRef="#br0" timeOffset="1083">383 165 116,'0'0'141,"0"0"-65,0 0 4,0 0-25,0 0 12,0 0-33,0 0 26,0-17-35,0 14-2,0-1-16,0-3-7,0 1 0,12-2 2,1 3-4,2-2 5,1 4-9,-1-1 13,1 4-14,-1 0 6,-1 0 1,-3 0 2,-5 0-1,2 7 41,-6 4-16,-2 4 11,0 3-29,-2 3 16,-14 3-24,-5 2 11,0-1-11,-2-1 1,3-4-2,0-2 2,4-2-2,3-4 11,3 0-23,2-2 23,4-2-19,4 0 10,0 0-2,0 0 1,0 0-2,12 0-6,5-2 12,1 2-13,4-2 12,0-4-10,3 0-42,0-2-42,-6 0-91,-5 0-186</inkml:trace>
  <inkml:trace contextRef="#ctx0" brushRef="#br0" timeOffset="1916">764 264 100,'0'0'163,"0"0"-91,0 0 1,0 0-6,0 0-5,0 0-46,0 0 17,-3 0-13,3 0 15,0 0-18,0 0-8,0 0-2,5-2 2,13 2 43,1-2-22,4-2 13,4 0-30,2 0 12,0-2-24,0 2 9,-2 1-4,-4 1-6,-2 2 0,-6 0 8,-3 0-19,-6 0 18,-1 0-16,-5 0-27,0 0-56,0 0-83,0 0-138</inkml:trace>
  <inkml:trace contextRef="#ctx0" brushRef="#br0" timeOffset="2936">840 4 65,'0'0'143,"0"0"-39,0 0-13,0 0 11,0 0-28,0 0-22,0 0 4,-10-4-21,8 4 9,0 0-25,-2 0 20,1 0-14,-1 0-5,2 6-20,0 6 0,0-2 0,2-2-2,0 0-6,0-4 12,0 0-11,0-2 8,0-2-9,4 0-5,0 0-3,3 0-36,-3 0 21,-2-4 14,-2-2-26,0 0-11,0 2-38,0 2-36,0 2-116</inkml:trace>
  <inkml:trace contextRef="#ctx0" brushRef="#br0" timeOffset="3770">904 414 149,'0'0'153,"0"0"-74,0 0-23,0 0-5,0 0-27,0 0-11,0 0 13,-5 30-20,3-24 18,2 1-23,0-2 20,0-1-20,0 0 10,0-4-11,2 0 8,3 0 4,2 0 4,-3 0 14,0 0-21,1-2 10,-1-4-17,-4 1 3,0-2-5,0-1-9,-9 2-73,-6 2-195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7:17.3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246 33 28,'0'0'99,"0"0"-41,0 0-19,0 0 27,0-4-18,0 2-2,0 0-16,0 1 9,0-2-1,0 1-14,0 2 17,0-2-27,0 2 22,-2-2-24,-2 2 18,4 0-29,-2 0 15,2 0-3,-2-2-13,-2 2 13,-1-2-11,-1 0 8,0 0-9,-3 0 17,-1 0-16,2 0 19,-3 2-14,0 0-6,-3 0 11,1 0-11,0 0-2,-3 0 11,-1 4-20,1 4 14,-1 4-10,2 1 7,1-2-2,3 6 1,4-1-7,1 0 7,4 2-4,0-4-6,2 2 14,0-2-13,0-2 12,0-2-10,0-2 7,2-2-1,4-2 1,3-4-16,2 0 15,3 0-30,-2 0 29,6-12-9,-2-2 3,-3 0 14,-2-2-6,-2 0 0,-2 2 0,-3 4-1,-2 0 8,0 4-11,-2 0 13,0 4-9,2 2 8,-2 0-9,0 0 1,0 0-7,3 0 6,-3 0-3,0 0 2,2 2 4,2 8 15,-2 4-10,-2 6 22,0 2-29,0 6 15,0 2-8,0 3-7,-6-1 1,-3 0 5,0-4-10,2-4 14,1-4-20,1-4 20,3-4-20,2-4-3,0-1-13,0-7-45,0 0-82,0 0-60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0:52.4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224 37 84,'0'0'153,"0"0"-74,0 0 11,0 0 2,0 0-4,0 0-23,0 0-5,-4-8-10,-2 8-48,-1 0 15,-2 0-16,0 0 0,0 0 6,-2 0-7,2 8 0,0-6 0,3 6-1,2-4-4,0 4 4,2-2 2,2-2-2,0 5 2,0-4-7,0 4 8,2 1-2,8-2 0,1 2 1,-3-2-2,2 6 3,-3-2-5,-3 2 9,-4 0-12,0 3 12,0 1-12,-7 0 7,-11 0-1,-3 4 13,-4 2-13,-2-6 12,0-1-11,7-3-2,2-5 1,5-4 0,6-5-52,3 0-49,4-5-149,0-4-126</inkml:trace>
  <inkml:trace contextRef="#ctx0" brushRef="#br0" timeOffset="487">359 178 176,'0'0'224,"0"0"-99,0 0-9,0 0-43,0 0-12,0 0-35,0 0 14,0-10-8,-2 10-3,-6 0-28,0 0 1,-1 8-2,-2 6 1,-3 4-2,3 5 9,2-5-18,2 0 20,1-4-16,4-2 6,2-2 0,0-2 0,0-4 0,0-4 0,0 0-6,8 0 0,4 0-17,1-12 23,3-2-19,-1-4 4,1 0-17,-3 0 10,-2 0-11,-3 1 8,-4 7 17,-2 6-4,-2 0 5,2 4-3,-2 0 9,0 0-9,0 17 10,0 1 0,2 0 0,3 0 10,-1-4-9,2-6 11,4-2-11,1-2 21,1-4-15,1 0 22,5 0-13,-1-10 3,1-8-5,5-4-12,-4-5-1,4 1 8,-5-2-18,-5 2-13,-2 0-4,-7-3-30,-4 7 34,0 4 5,0 4 13,0 2 3,0 8 2,-4 2 11,-3 2-11,-1 0 0,-1 0 8,-3 14-16,1 4 8,0 4-1,2 2 10,-2 7 6,5 1 7,-2-2-14,6 2 17,0 3-25,2-7 13,0-6-14,0 0 1,0-8-1,7 0-6,9-5-46,-1-9-60,1 0-89</inkml:trace>
  <inkml:trace contextRef="#ctx0" brushRef="#br0" timeOffset="1267">801 7 290,'0'0'172,"0"0"-77,0 0 35,0 0-72,0 0-18,0 0-23,0 0 14,-16 36 6,7-10 1,-1 7-5,2 1-14,1 6 14,3 2-21,0-3 1,-2-3-6,4-4-7,0-5 0,2-5-31,0-8-32,0-6-43,-2-8-16,-2 0-75,-1-4-309</inkml:trace>
  <inkml:trace contextRef="#ctx0" brushRef="#br0" timeOffset="1545">624 213 142,'0'0'138,"0"0"-34,0 0-10,0 0 1,0 0-36,0 0-21,0 0-28,87 22 9,-65-22-18,3 0 3,-1 0-4,-1 0-36,1-8-59,5-2-107,-5 1-79,-3 0 207</inkml:trace>
  <inkml:trace contextRef="#ctx0" brushRef="#br0" timeOffset="1733">957 154 117,'0'0'203,"0"0"-103,0 0-16,0 0-9,0 0-3,0 0-33,0 0-3,-54 32 1,45-14-18,2 5 16,2-5-19,3-4 8,2 2-18,0-6-3,0-2-2,0-2-1,0-6 0,0 0 0,9 0-1,3 0-6,3-14-2,1-4-23,2-4 15,-3 4-26,-2-1 11,-1 5-1,-6 2 22,-1 6 10,-3 6 0,-2 0 0,2 0 2,0 10 30,1 8-24,2 5 25,-3-1-31,2 0 7,3-4-8,1-8-2,10-2-40,1 0-43,-4-8-10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7:21.3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-2 206 126,'0'0'144,"0"0"-68,0 0 12,0 0 8,0 0-40,0 0 3,0 0-27,0-6 30,0 6-30,0 0 14,0 0-23,0 0 0,0 0-13,0 0-1,0 0-18,0 0 6,0 0 2,8 0-19,11 0 19,10 0-1,9-2-4,5-4 4,7 0-11,4-4-9,-3 0-43,-2 2 7,-6 1-66,-14 0-52,-14 3-157</inkml:trace>
  <inkml:trace contextRef="#ctx0" brushRef="#br0" timeOffset="437">79 268 101,'0'0'147,"0"0"-111,0 0-20,0 0 4,0 0-7,0 0-4,0 0-2,29 0 28,-7 0-24,2 0 18,5 0-28,0 0 20,4 0-21,4 0 0,-2 0 2,12 0-2,-10 0-74,-8 0-122</inkml:trace>
  <inkml:trace contextRef="#ctx0" brushRef="#br0" timeOffset="788">743 7 98,'0'0'136,"0"0"-65,0 0 1,0 0-33,0 0 5,0 0-31,0 0 16,-76-6-14,63 6 5,-1 10 7,1 6-26,1 2 1,1 2 9,5 0-21,4-1 20,2-1-16,0-3 7,0-4-1,2-1 0,11-4 0,3-1-3,1-5-4,4 0 7,1 0-34,-2-11 21,0-7-28,-7 3 33,-1-6 2,-8 4 6,-4 1 6,0 0 8,0 2 13,-13 4-25,-5 4 35,-5 6-37,2 0-1,-8 4-45,6 12-31,3 0-100</inkml:trace>
  <inkml:trace contextRef="#ctx0" brushRef="#br0" timeOffset="1262">702 210 59,'0'0'93,"0"0"-20,0 0-28,0 0 0,0 0-22,0 0-9,0 0-2,-58 74 1,50-52 20,1 0-19,1 0 8,4 0-21,2-4 23,0-5-23,0-3 20,2-4-11,11-4-2,3-2 11,3 0-12,2-6 22,1-12-19,-3-4 3,0 0-7,-9 1 3,-3 1-9,-7 0 10,0 4 2,-9 0-12,-13 4 0,-16 8-19,3 2-36,1 2-181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8:48.2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344 620 75,'0'0'111,"0"0"-11,0 0-31,0 0 12,0 0 8,0 0-15,0 0-19,0-27-21,0 26 26,0 1-29,0 0 14,0 0-44,0 0 5,0 0-6,-3 10-2,1 10 1,0 10 1,0 6-10,2 6 20,0 7-21,0-2 22,0 4-22,0-5-17,0-4-26,0-6-14,0-7 1,0-10-41,0-6-45,0-7-73</inkml:trace>
  <inkml:trace contextRef="#ctx0" brushRef="#br0" timeOffset="352">234 933 175,'0'0'104,"0"0"-42,0 0-3,0 0 24,0 0-57,0 0 3,0 0-14,22 12 5,-11 2-1,1 2-6,1 0 7,-1 2-20,1 0 5,-3-4 8,0 1-15,-1-5 4,-5-4-4,0-4 2,1-2 0,2 0 0,2-6-10,4-13 8,1-7-9,8-14-23,-5 6-88,-3 4-43</inkml:trace>
  <inkml:trace contextRef="#ctx0" brushRef="#br0" timeOffset="1148">51 104 15,'0'0'108,"0"0"-20,0 0-13,0 0 17,0 0 6,0 0-34,0 0 6,-2-29-26,2 29 15,-2 0-40,-3 4 0,2 16-18,-3 11-1,2 5 1,-1 4-1,-1 2 0,4 0-7,-3-4-27,2-3-45,1-7-22,2-8-30,0-8 4,0-10-65</inkml:trace>
  <inkml:trace contextRef="#ctx0" brushRef="#br0" timeOffset="1426">0 172 74,'0'0'131,"0"0"-83,0 0 4,0 0-16,0 0 16,0 0-32,0 0-9,89-85-1,-71 75-4,-1 2 16,1 2-15,-5 2 9,-1 4-15,-3 0-1,-3 2 0,-6 12 13,0 6-7,0 4-5,-8 5 4,-5-1 1,1 0-12,5-2 9,3-2-11,2-4 8,2-2-2,0-4 2,0-4 0,9-2 0,1-2-8,4-6 6,1 0-15,4 0 11,-1-3 6,1-14-2,2-1 4,-3-2 2,-5 0-3,-4 2-1,-4 0 0,-5 4 7,0 2-6,0 2 1,-2 6-2,-8 0 7,1 4 0,3 0-1,-4 0-4,2 16-2,1 4 0,1 4-3,4 4 3,2 2-9,0-4 17,0 0-14,2-4 7,13-1-2,1-5 1,3-6-10,6-10-68,-2 0-67,-8 0-73</inkml:trace>
  <inkml:trace contextRef="#ctx0" brushRef="#br0" timeOffset="2026">448 180 127,'0'0'163,"0"0"-107,0 0 1,0 0-20,0 0-11,0 0-24,0 0-2,-2 11 0,-3 0 0,1 1 0,2-2 1,2 2-7,0-2 7,0-4-2,0 2-13,4-4 13,5 0-35,0 2 15,0-2 20,-2 2 1,-3 0-1,1 2 2,-5 2 30,0 0-4,0 0 21,0 0-16,-9 0-5,-4 1-12,1-3-13,3-2 1,3-2 7,4-3-20,2-1-46,0 0-72,0 0-181</inkml:trace>
  <inkml:trace contextRef="#ctx0" brushRef="#br0" timeOffset="2417">555 240 98,'0'0'142,"0"0"-44,0 0-38,0 0-5,0 0-36,0 0-2,0 0-4,0 44-12,2-24 2,1-1 7,-1 0-20,0-1 10,3 3-39,-3-5-70,1-7-56</inkml:trace>
  <inkml:trace contextRef="#ctx0" brushRef="#br0" timeOffset="2868">794 226 33,'0'0'107,"0"0"-22,0 0-24,0 0-1,0 0-32,0 0-2,0 0-25,-62-20-1,51 34 0,1 4 1,2 6-8,1 2 10,1-2-10,3 1 14,3-6-14,0-5 7,0-1 0,0-5 0,5-7 1,1-1 28,1 0-20,-1 0 17,4-15-19,-4-6 38,1-3-35,-3-4 3,0-2-1,2-6-11,-4-4 16,-2-3-17,0 1 11,0 2-5,0 8-3,0 8 0,0 10 1,0 8-4,0 6-7,0 0-4,0 12-23,0 16 33,0 8 1,0 2-8,0 5 19,2-3-22,4 12-30,-1-12-68,-1-10-125</inkml:trace>
  <inkml:trace contextRef="#ctx0" brushRef="#br0" timeOffset="3376">794 226 168,'72'-20'69,"-72"34"-20,0 4 6,0 2-25,0 0 9,0 2-28,0-2 11,0-3-22,0-2 20,0-3-20,2-2 10,2-1-10,5-5 0,1-4 0,-2 0 1,3 0-2,3-14-5,-3-4-5,0-3-5,-2-1-12,-2 0-45,-3-2-30,-2 8 20,0 4-37</inkml:trace>
  <inkml:trace contextRef="#ctx0" brushRef="#br0" timeOffset="3686">1089 234 77,'0'0'131,"0"0"-40,0 0-16,0 0 10,0 0-30,0 0 7,0 0-36,0 0-15,-20 18-10,15-2 0,3-2-1,2 2 9,0-4-19,0 1 14,0-4-11,0 0 13,9-4-7,0 0 1,2-4-6,0-1-5,0 0-8,1 0 18,-1-14-23,-3 0 23,2-4-22,-6-2 23,1 0-10,-5 0 10,0 0 0,0 4-6,-5 2-11,-11 8-26,3 4-74,-1 2-199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8:52.7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48 966 55,'0'0'169,"0"0"-65,0 0-5,0 0 1,0 0-38,0 0-13,0 0-39,0 2-3,0-2 0,0 0 1,0 0-7,3 0 25,4-4 2,2-12-15,2-10-7,7-6 3,3-8-11,4-8 11,4-5-18,2 1-27,0 4 20,3 5-21,-1 10-8,-2 6-5,-2 8-31,-2 6 12,0 11-21,-10 2-24,-8 0-72</inkml:trace>
  <inkml:trace contextRef="#ctx0" brushRef="#br0" timeOffset="571">783 177 85,'0'0'140,"0"0"-50,0 0 12,0 0-25,0 0-5,0 0-28,0 0-2,-42-8-13,26 11-6,-1 12-10,1 3-4,0 6-18,0 2 19,6 4-11,1-2 1,5 0 0,0-1 0,4-5-7,0-4 7,0-4-13,12-4-31,15-4-45,-5-4-15,0-2-82</inkml:trace>
  <inkml:trace contextRef="#ctx0" brushRef="#br0" timeOffset="865">872 308 263,'0'0'171,"0"0"-45,0 0-54,0 0-16,0 0-48,0 0 0,0 0-6,-60 72-2,53-50 10,1 0-2,3-4-5,3-4 3,0-2-12,0-6 12,3-2-12,6-4 7,1 0-2,4 0-5,-1-6-1,0-10 7,-1-4-12,-6 0 5,-3-2 0,-1 1-2,-2 3 16,0 3-17,0 2 12,-2 8-4,-3 2-18,1 3-68,0 0-101,1 11-86</inkml:trace>
  <inkml:trace contextRef="#ctx0" brushRef="#br0" timeOffset="1248">1103 269 98,'0'0'169,"0"0"-51,0 0-38,0 0 24,0 0-50,0 0-10,0 0-30,-22-14-4,13 14 2,1 6-11,-2 10-2,-1 4 9,2 5-18,3 1 18,2-2-16,4-2 8,0-4-1,0-4 0,0-2-1,4-2 2,9-4-9,3-2-14,8-4-56,-2 0-19,-3-4-100</inkml:trace>
  <inkml:trace contextRef="#ctx0" brushRef="#br0" timeOffset="1571">1261 221 176,'0'0'140,"0"0"-101,0 0 48,0 0-48,0 0-16,0 0-14,0 110-8,0-90 1,0-2-2,0-3-49,0-5-97,0-6-41</inkml:trace>
  <inkml:trace contextRef="#ctx0" brushRef="#br0" timeOffset="1879">1382 299 90,'0'0'76,"0"0"5,0 0-5,0 0-4,0 0-28,0 0-15,0 0-1,46-6-26,-35-4 25,-4-2-27,0 0 16,-3-2-14,-2-4-2,-2 2 0,0-2-1,0 2-17,0 4-1,-4 4 18,-3 5-7,3 3 8,-3 0-42,0 13 42,3 7-12,2 4 12,2 4 1,0-2 10,0 0 27,0-4-14,0-2 6,2-3-21,4-5 1,1-5 3,0-3-13,2-1 0,0-3 13,1 0-11,2-10-2,1-8 0,3-3-6,-3-2 5,1-2-29,-1 3 13,-4 4-9,-3 6 24,-1 4-5,-5 8 6,0 0 1,0 0 0,0 12 28,0 6-5,0 0 7,0 2-29,0-3 13,0-6-13,0-3 7,0-4-8,0-1 2,0-3 2,0 0-3,0 0 6,5-12-5,1-9-4,1-1-8,1-2 10,2-2-36,-2 2-13,1 4 31,-2 4-36,-2 8 39,-3 5-4,0 3 18,0 0 2,0 15 3,1 3 16,-1 4 1,2 2-7,0-4-13,4 0-1,0-2 3,5-5-6,-1-6-58,-3-3-97</inkml:trace>
  <inkml:trace contextRef="#ctx0" brushRef="#br0" timeOffset="2622">1775 0 143,'0'0'124,"0"0"-82,0 0 33,0 0-30,0 104-2,0-72-27,-2 1 11,2-1-8,-2-4-18,2-2-1,0-4-13,0-4-75,0-8-62,0-4 26,0-6-36</inkml:trace>
  <inkml:trace contextRef="#ctx0" brushRef="#br0" timeOffset="2803">1777 209 46,'0'0'126,"0"0"-94,0 0 9,0 0 16,0 0-1,0 0-17,0 0-26,84-10 17,-67 2-18,-2-4 14,1-2-26,-3 0 20,-2-5-10,-4-1 5,-5 2 4,-2 2-9,0 2 20,0 6-11,-2 4 47,-9 4-30,-3 2-21,3 20-15,-3 9 0,6 5 0,1 2 0,3 0-1,4 0-1,0 10-7,0-9-99,0-7-123</inkml:trace>
  <inkml:trace contextRef="#ctx0" brushRef="#br0" timeOffset="3777">36 926 26,'0'0'56,"0"0"17,0 0-23,0 0-14,0 0-1,0 0-2,0 0 6,-23-20-9,19 16 25,2 0-9,-3 2 5,3 0-18,2 0 20,0 2-14,0 0-11,0 0 0,-2 0-26,2 0 17,0 0-19,0 0 0,0 0-17,0 12 17,4 6 7,3 4 13,1 2-11,0 1-9,-2-2 6,1-2 2,-3-5-16,2-4 19,-1-6-18,4-6 14,2 0-8,7-2 1,4-16-7,5-8-1,15-20-61,-9 5-38,-4 5-103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8:36.6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163 44 33,'0'0'35,"0"-2"0,0 2-21,0-2 18,0 2-11,0-2 17,0 0-22,0 2 13,0-2-3,0 2-2,0-2 6,0 2-9,0 0 25,0 0-17,0 0 17,0 0-29,0 0 15,0 0-19,0 0 7,0 0 7,0 0-12,0 0 12,0 0-18,0 0 14,0 0-16,0 0 24,0 0-20,0 0 15,0 0-13,0 0 4,-4 8-11,-13 12 3,2 3-15,-5 6 16,1-2-20,-4 3 22,6-2-17,-1-2 5,7-6 0,2-4 0,5-4-7,-2-4 6,6-2-37,0-2-2,0-2-61,0-2-22,0 0-79,0 0-52</inkml:trace>
  <inkml:trace contextRef="#ctx0" brushRef="#br0" timeOffset="540">151 22 116,'0'0'145,"0"0"-84,0 0 18,0 0-2,0 0-2,0 0-51,0 0 4,0 0-5,0 0-12,0 4 2,0 12-13,0 8 16,2 4-15,-2 1 5,3 5 2,0 0-8,-3-2 0,2-2 0,0-2 0,-2-5-16,2-1 2,0-6-53,-2-2-15,0-4-62,0-6-48</inkml:trace>
  <inkml:trace contextRef="#ctx0" brushRef="#br0" timeOffset="917">27 227 85,'0'0'113,"0"0"-66,0 0-46,0 0 21,0 0 8,0 0 5,0 0-22,40 0-6,-24 0-1,2 0-5,0 0-2,1 0-4,4 0-17,-6 0-70,-6 0-100</inkml:trace>
  <inkml:trace contextRef="#ctx0" brushRef="#br0" timeOffset="1231">337 0 58,'0'0'238,"0"0"-75,0 0-85,0 0 10,0 0-33,0 0-26,0 0-14,0 2-15,0 16 1,0 6 7,-6 8-14,1 5 17,1 3-19,0 0 15,-1-2-10,3-2 3,2-4-30,0-6 4,0-5-48,0-7-24,0-4-78,0-6-134</inkml:trace>
  <inkml:trace contextRef="#ctx0" brushRef="#br0" timeOffset="1637">475 6 107,'0'0'156,"0"0"-83,0 0-3,0 0 12,0 0-36,0 0-4,0 0-32,0-2 32,0 8-42,0 10 16,0 6-16,0 6 0,0 0 2,0 2-2,0-1 0,0 1 0,0-2 0,-2-2-41,2 0-22,-2-8-69,-1-6-54</inkml:trace>
  <inkml:trace contextRef="#ctx0" brushRef="#br0" timeOffset="1975">289 173 59,'0'0'93,"0"0"-57,0 0 13,0 0-20,0 0 23,0 0-37,0 0-6,111 14-1,-92-10-8,3 0 0,-3-2-50,-8 0-92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8:38.9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0 117 93,'0'0'155,"0"0"-104,0 0-14,0 0 11,0 0-29,0 0-16,0 0 5,7 0-4,-2 0-2,1 0 21,3 0-23,2 0 15,5 0-14,1 0-1,3 0 0,1 0 6,2 0-12,6 0-31,-4 0-19,-5 0-97</inkml:trace>
  <inkml:trace contextRef="#ctx0" brushRef="#br0" timeOffset="488">0 246 9,'0'0'81,"0"0"-48,0 0 19,0 0-18,0 0 18,0 0-24,0 0-1,80 12-15,-60-12 2,0 2-5,2-2-8,9 2-2,-4 0-58,-7 0-87</inkml:trace>
  <inkml:trace contextRef="#ctx0" brushRef="#br0" timeOffset="2952">473 8 67,'0'0'131,"0"0"-56,0 0 3,0 0 7,0 0-20,0 0 10,0 0-28,-10 0 17,8 0-24,-4 0 12,-1 0-24,-1 0 1,-6 0-15,1 12-14,0 6 0,-1 3 7,3 3-17,3 2 20,1 2-20,4-2 11,3 1-1,0-5 0,0 0-1,12-4 0,5-2-25,3-4 4,5-5-17,1-3 7,3-4-15,0 0 18,-2 0-35,-3-3 8,-2-7 34,-1-2-11,-6-2 10,-5 0-3,0-2 26,-8 2 0,-2-4 46,0 2-6,0-3 19,-12 1-15,-3 2 0,-3 0 11,-1 0-43,-2 4 8,4 2-20,-1 3 9,1 3-9,0 4-28,0 0-60,1 0-65,3 3-114</inkml:trace>
  <inkml:trace contextRef="#ctx0" brushRef="#br0" timeOffset="3574">619 20 113,'0'0'134,"0"0"-79,0 0-5,0 0 2,0 0-6,0 0-36,0 0 9,-85 111-17,68-80 15,-1 1-4,3-2-12,2-4 2,3-3 4,4-5-14,4-7-2,2-1-33,0-2-96,0-5-139</inkml:trace>
  <inkml:trace contextRef="#ctx0" brushRef="#br0" timeOffset="3921">843 60 121,'0'0'146,"0"0"-81,0 0 11,0 0 5,0 0-17,0 0-9,0 0-25,-9-14 36,3 14-35,-1 0 13,-2 0-21,-2 0 18,-2 5-31,-1 9-9,1 8-1,-1 2 1,4 4-2,1 0 7,5 0-19,-1 1 22,5-5-18,0-4 10,0 0-2,0-6 1,11-1 0,0-3-10,5-6 0,-1-2-26,5-2-29,0 0 36,0 0-10,-2-15 38,0-3-8,-3-2-6,-3-2 13,-4 2-4,-6 0-1,-2-2 14,0 2-8,0 1 10,-4 1-5,-10 2-4,1 6 1,-2 4-1,-1 2 0,3 4-13,-1 0-74,6 0-48,1 0-181</inkml:trace>
  <inkml:trace contextRef="#ctx0" brushRef="#br0" timeOffset="4439">895 0 173,'0'0'179,"0"0"-76,0 0-4,0 0-21,0 0-23,0 0-36,0 0-19,-58 65 6,37-29 3,2 4-12,-2 7 14,2-1-12,1 0 1,0-3 0,5-7-1,6-8-35,5-10-13,2-6-84,0-10-158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8:45.8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 60 95,'0'0'145,"0"0"-63,0 0 20,0 0-25,0 0-2,0 0-45,0 0 21,0-4-17,-7 4 5,2 0-3,-4 0-20,1 0-7,-3 0 2,-3 10-19,3 4 16,-2 4-16,1 2 5,2 4 2,3 0 1,1 2-9,4-2 8,2 0 2,0-2-11,0-4 16,2 0-15,9-4 5,7-5 4,-1 0-8,6-8-23,0-1-18,2 0-20,-1-4 62,0-11-25,-1-2 31,-4-2-36,-3-2 36,-5 2-12,-2-1 13,-9-2 2,0 2-2,0 0 11,-9 2-10,-7 4 24,-1 2-15,-3 4 25,0 2-35,2 6 0,1 0-3,-1 0-45,4 4-47,4 4-104</inkml:trace>
  <inkml:trace contextRef="#ctx0" brushRef="#br0" timeOffset="562">195 70 110,'0'0'147,"0"0"-82,0 0 23,0 0 3,0 0-45,0 0-9,0 0-31,-27 34-1,12-10 5,1 6-16,1 2 17,-2 2-11,4-3 1,0 1-1,2-2 0,3-6-1,4-5-12,2-8-113,0-4-47</inkml:trace>
  <inkml:trace contextRef="#ctx0" brushRef="#br0" timeOffset="990">533 0 32,'0'0'134,"0"0"-36,0 0-16,0 0-1,0 0 1,0 0-38,0 0-11,-82 0-22,67 12-8,0 2 7,-1 4-15,5 2 12,5 0-14,2 0 10,0-2-5,4-2 2,0-2 0,0-4-1,12-4 2,1-2-3,0-4-9,5 0 2,0 0-11,-2-6 11,1-8 7,-3-2 1,-3 0-8,-5 0-4,-4 0 13,-2 0-3,0 0-6,0 2 18,-2 4-9,-9 2 1,3 4-2,-4 4 1,-3 0-51,4 8-45,-1 4-72</inkml:trace>
  <inkml:trace contextRef="#ctx0" brushRef="#br0" timeOffset="1448">538 138 170,'0'0'140,"0"0"-75,0 0 15,0 0-31,0 0-19,0 0-21,0 0-8,-64 32 15,51-14-16,-1 4 12,1 2-3,5 4-5,0-3 2,6 0 0,2-6-5,0-5-1,0-3 5,5-4-4,10-5 7,3-2 2,4 0 25,1-8-35,-2-10 8,0-5-8,-6-3-10,-7-2-14,-8-12-27,0 6-46,-6 8-110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9:06.5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186 0 98,'0'0'173,"0"0"-49,0 0 5,0 0-25,0 0 3,0 0-40,0 0-20,0 0 13,0 0-8,0 0 18,0 0-37,0 0 13,0 0-39,0 0 13,-2 0-20,-6 14 0,-4 12-1,1 7 1,0 3-2,2 4 2,0 1-10,5-1 6,2-3-6,2-7-44,0-3-5,0-9-49,0-10-37,0-4-35,2-4-117</inkml:trace>
  <inkml:trace contextRef="#ctx0" brushRef="#br0" timeOffset="376">3 202 196,'0'0'159,"0"0"-51,0 0-49,0 0 19,0 0-43,0 0-15,0 0-5,-2-8 8,2 6-10,0 0-12,13 0-2,5 0 8,10 2-13,5 0 13,2 0-8,8 0 1,-1 0 0,1 0 0,7 0-30,-13 0-96,-10 0-144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9:07.8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183 40 121,'0'0'142,"0"0"-37,0 0-49,0 0 6,0 0-20,0 0-9,0 0-31,-2-12 4,13 8-12,7-2 12,2 2-12,4-3 17,1 3-21,0 3 19,-1-1-16,-2 2 7,-4 0 0,-5 0 0,-3 0 3,-6 0-3,-4 6 1,0 8 46,-4 4-38,-17 4 11,-1 0-20,0-2 8,2-4-8,4-2 0,7-6-1,5-4 2,2-2-7,2-2 7,0 0-2,0 0-31,6 0 6,12 0 0,0-2 25,2 0 1,0 2 0,-5 0-9,-2 0 16,-1 4-8,-5 12 2,-5-2 25,-2 4-10,0 2 6,-7 2-21,-9-2 1,-3 2 5,-6-4-1,3 0-8,0-4 11,4-2-18,2-3-7,9-9-50,3 0-119,4 0-142</inkml:trace>
  <inkml:trace contextRef="#ctx0" brushRef="#br0" timeOffset="608">669 68 140,'0'0'143,"0"0"-104,0 0 34,0 0 7,0 0-15,0 0-21,0 0-2,-4-7-10,-6 7-16,-1 7-7,1 8-1,-2 6-12,3 3 10,3 2-12,4 2 6,2-2 0,0-2 0,0-4 0,0-6-1,10-2-2,6-8-4,2-4 10,0 0-9,-1 0-1,-1-10-2,-3-8 8,-1-2 0,-5-4 0,-3-2 2,-4-2 4,0 0 1,0 0 1,-4 2-6,-8 2-2,3 3-1,3 10-23,-1 4-80,2 7-231</inkml:trace>
  <inkml:trace contextRef="#ctx0" brushRef="#br0" timeOffset="4580">98 515 85,'0'0'94,"0"0"-13,0 0 1,0 0 0,0 0-7,0 0-26,0 0 19,0 0-27,-69-18 22,61 18-27,0 0 2,2 0-15,2 0-4,4 0 5,-3 0-22,3 0 5,0-4 0,0 4-14,0 0 5,0 0 1,5 0-15,15 0 16,11 0 0,16-2 0,13-4-2,14-3 11,10 0-12,7-1 12,5 0-12,-1-1 11,-9 6-8,-6 0 0,-7 4 0,-12 1 0,-12 0 1,-14 0-10,-12 0 19,-10 0-20,-9 0 20,-4 0-21,0 0 9,0 1-14,0 6-1,-17 0-51,1 2-86,1-1-136</inkml:trace>
  <inkml:trace contextRef="#ctx0" brushRef="#br0" timeOffset="5698">368 706 163,'0'0'147,"0"0"-49,0 0-31,0 0 12,0 0-36,0 0-42,0 0 0,25-31 7,-6 19-16,4-2 17,2 2-19,-1 2 16,-2 2-7,0 4 1,-1 2 0,-6 2 0,-1 0 0,-6 0-4,-3 8 15,-5 6 27,0 0-15,-5 8 10,-13-4-26,-3 4 4,-2-4-9,1-1-1,2-6-1,4 2 7,5-9-17,5 0 20,3-4-20,3 0-3,0 0-10,0 0-28,7 0 18,8 1 12,3 2-1,2 1 19,0 2 6,-2 2-12,-2 2 18,-5-2-18,-4 2 18,-5 4-2,-2 2 29,0 0-5,-18 4-14,-2-4-16,-2 0 1,-1-2 8,1-4-20,4-2 7,4-4-20,8-4-34,2 0-52,2 0-103</inkml:trace>
  <inkml:trace contextRef="#ctx0" brushRef="#br0" timeOffset="6275">758 688 186,'0'0'149,"0"0"-70,0 0 11,0 0-47,0 0 7,0 0-39,0 0 1,-49 41-10,40-19-2,2 2 0,3 5 2,4-1-9,0-6 15,0 0-16,7-6 15,10-6-16,4-4 9,6-6-1,2 0 1,0-10 0,-1-6-1,-4-4 2,-3 0-2,-10-2 2,-7-1 14,-4 1 1,0 3 2,-9-2-18,-6 6-7,-5-2-22,4 9-71,3 2-118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9:10.0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 83 16,'0'0'143,"0"0"-64,0 0 12,0 0-7,0 0 1,0 0-19,0 0-25,0-6 2,0 6-29,0 0 20,0-2-34,0 0 9,8-2-8,7-4-1,5 2 0,4 0 0,-2 0 0,1 4 1,-6 0-3,-3 2 11,-5 0-19,-5 0 10,-2 0-1,-2 0 2,0 8-1,-2 4 7,-11 2-7,-3-2 0,5 2 5,0-4-15,4-4 17,5-2-14,2-4 4,0 2 2,0-2-13,0 2 2,7 2 12,6-2 0,2 2-10,1 0 17,-1 4-14,1-2 14,-3 4-12,-1-2 5,-1 2 0,-5-2 1,-3 4-1,-3 0 23,0 2 3,0 3 22,-9 1-31,-11 1 17,-2-1-33,-1 0 1,3-4-2,5-3 0,1-5-15,8-5-61,6-1-9,0 0-103,0-14-151</inkml:trace>
  <inkml:trace contextRef="#ctx0" brushRef="#br0" timeOffset="595">585 23 149,'0'0'138,"0"0"-48,0 0-12,0 0 18,0 0-48,0 0-6,0 0-28,-76-22-5,60 22-9,3 0 1,-3 10-2,3 4 1,0 0-7,4 4 0,0 2 6,5-2-17,4-2 12,0 0-1,0-6-3,4-2 9,14-2-1,0-4-5,4-2-3,3 0 3,1 0 7,-1-2 0,-3-10 0,-4 0 0,-5-2 16,-6 2-6,-5-2 33,-2 0-20,0 2 15,-13 0-32,-7 4 17,0 2-23,0 4 0,2 2 0,0 0-38,4 12-40,4 6-77,1 0-105</inkml:trace>
  <inkml:trace contextRef="#ctx0" brushRef="#br0" timeOffset="1044">547 169 212,'0'0'143,"0"0"-46,0 0-28,0 0 12,0 0-25,0 0-20,0 0-28,-46 2-8,36 12 0,2 4 0,1 0-7,3 0 17,4-2-20,0-2 7,0-4 2,4-2-3,9-2 4,5-3 0,2-3-6,2 0 5,1 0-15,-4-11 9,2-3 5,-5-2 1,-8-2-1,-3 0 2,-5 0 0,-7 4-7,-40 2-37,3 6-99,0 6-106</inkml:trace>
  <inkml:trace contextRef="#ctx0" brushRef="#br0" timeOffset="4904">269 528 152,'0'0'127,"0"0"-42,0 0-2,0 0-42,0 0 5,0 0-45,0 0 8,-7-8 0,7 8-8,4-6-2,15 2 8,0-2-15,6 0 21,4 2-22,0 2 19,-2 2-16,-5 0 7,-4 0-2,-8 0 1,-4 0 0,-6 10 18,0 4 15,-10 2 9,-9 2-33,-4 0 9,0-2-17,6 0 5,3-6-6,6-2-3,3-4-19,5-2-12,0-2-15,7 0-36,11 0 53,-1 0 12,4 0 19,-2-4 1,-1 4 0,-2 0-1,0 0 1,-8 6 0,0 10 1,-4 2 29,-4 2-4,0 3 7,-8-1-14,-11 0 5,-1-2-15,-5-2 0,3-5-5,0 0 3,4-5-11,7-4 4,7-4-7,4 0-84,0-12-104,0-2-99</inkml:trace>
  <inkml:trace contextRef="#ctx0" brushRef="#br0" timeOffset="5513">761 498 101,'0'0'124,"0"0"-37,0 0-25,0 0 27,0 0-50,0 0 16,0 0-52,-81-18-3,68 30 0,2 2-5,2 2 3,7 0 4,2 0-10,0 0 13,0 0-11,14-2 7,1 0-1,1-2 0,-3-2 0,0 0 0,-1 2 1,-4-3-1,-1 0 2,-3 1-1,-4 2 5,0 1 2,0-2-7,-11 6 7,-9-8-8,1 4 1,-4-7-2,3-2 0,2-4-9,4 0 17,4 0-7,5-14 7,3-4 7,2-9-13,0 4 7,11 1 2,9-3-10,5 5 0,-1 2 9,0 2-18,1 2 14,-2 0-12,-2 4-8,-2 2-41,-4 2-52,-4 4-32,-4 0-82</inkml:trace>
  <inkml:trace contextRef="#ctx0" brushRef="#br0" timeOffset="8613">1262 502 26,'0'0'124,"0"0"-33,0 0-25,0 0 15,0 0-14,0 0-4,0 0-33,0 0 6,0 0-14,0 0 0,-3 0-6,-6 0-16,-1 6 4,-2 6 2,1-4-11,2 2 14,3-2-18,-2-2 10,6 2-2,0-6 1,0 2-13,2-2 12,0 2-26,0-2-5,0 2-29,6-4 12,8 0-50,4 0 42,2 0 21,0 0 3,-2 0-4,0 0 3,-3-4 17,-1 2 2,-5 0 14,-5 0-3,-2 0 4,-2 0 1,0-2 25,0 0-9,0 0 2,-4-2 0,-3 2-9,1-2 10,-2 0-19,4 0 10,0 2-3,1-2-16,1 2 8,2 0 0,0 2 1,0 2-1,0-2 0,0 2 1,0 0-8,0 0 14,0 0-14,7 0 8,1 0-1,4 0 1,1 0-1,5-4 0,4 0 1,5-2-2,6-2 10,4-2-10,5 2 2,4-6 11,8 4-12,1 0 59,0 4-40,1-2-18,-4 2 3,-6 3 2,-5 2-12,-13 1 8,-5 0-4,-10 0-35,-8 0 8,-5 0 15,0 0 13,-5 0-63,-6 0-148</inkml:trace>
  <inkml:trace contextRef="#ctx0" brushRef="#br0" timeOffset="9649">2270 235 108,'0'0'163,"0"0"-80,0 0 15,0 0-10,0 0-35,0 0-17,0 0-20,0 0 1,-5 12-11,-5 6-6,-4 4 9,1 5-11,-1 1 2,1 2-1,-5 8-55,2-8-84,0-6-108</inkml:trace>
  <inkml:trace contextRef="#ctx0" brushRef="#br0" timeOffset="10325">770 85 10,'0'0'48,"0"0"-3,0 0-27,0 0-5,0 0-11,0 0-2,0 0 3,-61-2 4,55 2-1,2 0-6,-1 0 36,1 0-26,-1 0 4,0 0-13,1 0 0,-2 0-1,1 0-27,1 0-27,-3 0-26,2 0 27</inkml:trace>
  <inkml:trace contextRef="#ctx0" brushRef="#br0" timeOffset="10557">770 85 30,'-136'-20'37,"136"18"14,0 2-17,0 0-12,0 0-5,-2 0-5,2-2 12,-2 2-1,0 0 26,0-2-13,-2 0 22,2 0-25,-2 2 13,2-2-18,-3 0-4,1-2 5,0 2-14,-1 2 19,0-2-18,1 0 17,-3 2-27,1-2 16,2 2-21,-3 0 19,-2 0-4,0 0-15,0 0 6,-5 0-1,1 0-12,-1 8 14,-1 2-16,-1 2 13,1 2-7,2 0 2,2 0 0,0 2-1,2-2 2,4 0-8,0-2 12,3 2-15,2-4 10,0 2-1,0-2 2,0 2-2,0-4 1,7 2-7,2-2 7,4 1-4,1-4-5,1 1 12,4-2-10,0 0 4,4-4 0,-1 0-11,0 0 13,0 0 0,-1 0-11,-4-4 11,-1-6-1,-5 2-5,-3-4 14,0 0-11,-4 0 10,-2-2-1,-2 0-4,0 0 0,0-2 5,0 2-4,0-2-4,-4 0 9,-3 0-11,0 4 11,1 0-14,-1 4 14,1 2-7,-2 2 0,0 0-7,1 4 6,-2 0-29,0 0-4,-4 0-59,-1 4-50,3 6-63</inkml:trace>
  <inkml:trace contextRef="#ctx0" brushRef="#br0" timeOffset="11488">678 7 54,'0'0'116,"0"0"-35,0 0 7,0 0 0,0 0 10,0 0-47,0 0 5,0 0-23,-8 0 8,-6 8-41,-6 7 7,-2 8-7,-5 5 1,0 2-2,1 2 3,-1 2-4,3 0-2,3-3-22,4-4-53,3-3 5,8-3-30,3-7-24,3-9-107</inkml:trace>
  <inkml:trace contextRef="#ctx0" brushRef="#br0" timeOffset="12217">0 456 82,'0'0'88,"0"0"-34,0 0 5,0 0-19,0 0 11,0 0-12,0 0-3,0-2-11,0 0-24,2-2 21,4 2-22,3-4 3,7 2 3,1-2-7,8 2 1,4 0 0,7-2 0,7 0 0,7 0-1,12 0 3,7 0-7,8 1 12,0 4-11,4-2 6,-6 3-2,-4 0 0,-4 0 0,-9 0 0,-7 0 2,-7 0-4,-6 0-15,-3 0-19,-12 0-65,-9 0-41</inkml:trace>
  <inkml:trace contextRef="#ctx0" brushRef="#br0" timeOffset="13553">2286 271 104,'0'0'143,"0"0"-87,0 0 15,0 0-18,0 0 1,0 0-46,0 0 7,4 0-14,0 0 5,1 0 0,1 0 14,2 3 11,0 8-11,3 4 10,3 0-30,-1 7 22,0 1-22,3 0 10,-3 2-10,1-1 0,-3 0-2,-3-4-51,4 0-16,-3-4-68,-3-6-59</inkml:trace>
  <inkml:trace contextRef="#ctx0" brushRef="#br0" timeOffset="13921">2234 414 100,'0'0'117,"0"0"-80,0 0-20,0 0-8,0 0 11,0 0-19,0 0 22,50-22-22,-38 20 38,5-1-27,0-1-4,3 1-6,2 1-1,2-4-1,1 2 6,0 0-14,-4-2 3,6-2-39,-6 4-75</inkml:trace>
  <inkml:trace contextRef="#ctx0" brushRef="#br0" timeOffset="14213">2715 197 147,'0'0'149,"0"0"-80,0 0 5,0 0-25,0 0-16,0 0 3,0 0-34,-44 2 3,30 8 9,5 2-24,0-2 20,3 2-20,4-2 10,-1-2-1,3 0 0,0 1-6,3-4 4,12 4-7,1-4 7,1 3-6,2 2 7,-2 0 2,-1 2-1,-3 1 1,-2 1 0,-2-2 0,-5 2 8,-4 0-5,0 4 23,-8-4 16,-13 2-33,-5-2 14,-3 0-15,2-6 4,3-2-9,4-2 3,3 0-9,9-4 3,8 0-22,0-6-141,0-6-169</inkml:trace>
  <inkml:trace contextRef="#ctx0" brushRef="#br0" timeOffset="14823">3014 225 147,'0'0'136,"0"0"-47,0 0-12,0 0-11,0 0-18,0 0-42,0 0 14,-101 49-19,88-27 14,0 0-14,3 2-2,8-1 1,2-2 0,0-3 0,0-6 7,16-2-14,1-4 1,6-2-4,2-4-19,6 0-1,13 0-61,-4-8-58,-7-4-141</inkml:trace>
  <inkml:trace contextRef="#ctx0" brushRef="#br0" timeOffset="15371">3285 187 123,'0'0'161,"0"0"-70,0 0 7,0 0-20,0 0-17,0 0-60,0 0 18,0 28-19,0-4 17,0 2-17,0 2 0,0-2 1,0 1 0,0-4-2,0-2-4,0-6-1,0 2-46,0-11-43,0-2-90</inkml:trace>
  <inkml:trace contextRef="#ctx0" brushRef="#br0" timeOffset="15680">3178 229 110,'0'0'120,"0"0"-80,0 0-26,0 0 14,0 0-28,0 0 11,0 0-9,115-30-4,-92 28 0,-3 2 2,2 0 0,-2 0-20,-2 0-46,-9 0-127</inkml:trace>
  <inkml:trace contextRef="#ctx0" brushRef="#br0" timeOffset="15970">3209 454 113,'0'0'66,"0"0"-15,0 0 3,0 0-28,0 0 3,0 0-29,113-10 8,-92 6-2,3 2-12,5 2 1,-5 0-70,-6 0-106</inkml:trace>
  <inkml:trace contextRef="#ctx0" brushRef="#br0" timeOffset="16264">3645 221 147,'0'0'185,"0"0"-80,0 0-50,0 0-4,0 0-33,0 0-9,0 0-2,0 44-8,0-22 11,0 5-20,-4-1 0,-1-1-42,3 2-46,0-5-47,0-8-117</inkml:trace>
  <inkml:trace contextRef="#ctx0" brushRef="#br0" timeOffset="16519">3509 221 39,'0'0'186,"0"0"-114,0 0-41,0 0-30,0 0 35,0 0-26,0 0 8,90-20-16,-68 20-1,0 0-1,-2 0 0,-2 0 0,-3 0-35,-4 2-61,-5 6-126</inkml:trace>
  <inkml:trace contextRef="#ctx0" brushRef="#br0" timeOffset="16790">3525 452 117,'0'0'91,"0"0"-12,0 0-37,0 0-22,113-2-11,-77-4-9,-5 2-43,-11 2-146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4T16:57:54.6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7 26,'0'0'77,"0"0"-25,0 0-24,-11-6 26,9 6-21,0 0-13,0 0-3,2 0-16,0 0 20,-3 0-20,3 0 29,0 0-11,-3 0 12,3 0-19,-2 0 4,2 0-5,0 0-9,0 0 3,-2 0-3,0 0-4,-2 0 6,-1 2-13,-2 8 10,0 4-2,1 0 1,1 2 0,-2 1 0,1-2 0,0 4-6,0-1 9,2-2-10,-1 2 8,3-4-2,0 0 1,-1-2 0,3 1-1,-2 0 1,2-3-1,-2 3 2,2-3-3,0-1 7,-3 1-11,3-1 0,0-1 0,-2 0-8,0 0 4,0-2 8,2 2-9,-2-2 11,0-2-10,-2 0 9,4-2-12,-2 0 7,0 0-7,2 0 11,0-2 0,-2 2 2,2-2-1,0 0 3,0 0-8,0 0 13,0 0-11,0 0 4,0 0 0,0 0 1,0 0-1,0 0 0,0 0 1,0 0-2,0 0-1,0 0 1,0 0-21,0 0-1,0 0 3,0 0 13,0-4 6,0 0 0,4-2 0,4 2-1,0 0-7,2 0 11,1 0-3,-3 2 1,4-2 0,0 4-1,-3 0 0,-1 0 1,2 0 0,-2 0-1,-2 0 2,-2 8 4,0 2-5,-1 4 20,-3 2-10,0 2 2,0 4-5,0 2-4,-3 3 4,-3-4-5,-2 4-4,4-1 11,-2 0-18,1-4 16,0 0-7,1 1 0,-1-4-1,3-2 1,2-2 0,0 0-2,0-5 4,0 4-7,0-8 13,0 2-15,0-4 8,0 0-1,0 0 0,0-2 0,5 0-2,1-2-8,8 0-7,-2 0-44,-4 0-67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0:55.3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90 15 49,'0'0'134,"0"0"-83,0 0 14,0 0 14,0 0 2,0 0-19,0 0-3,0-8 13,0 6-23,0 2 16,0-4-29,0 4 19,0 0-20,0 0 4,0 0-16,0 0 0,-4 0-3,-2 0-18,-5 0-2,0 0 6,-2 0-12,2 4 12,0 6-18,2 8 14,2-4-2,5 2 0,0-2 2,2 0-5,0-2 3,0-6-7,0 2 11,4-4-14,5-4 0,2 0-10,5 0-11,-1-4-3,0-4 2,-2-6-10,-2 0 33,-2 2-4,-2 2 12,-3 6 2,1 4-3,-3 0-3,2 0 5,0 8 13,1 6 3,-1 8 8,0-4-14,1 4 8,1 0-16,3-4-4,7 0-21,-3-8-71,-5-2-88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19:52.2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0 78 130</inkml:trace>
  <inkml:trace contextRef="#ctx0" brushRef="#br0" timeOffset="337">153 0 61,'0'0'16,"0"0"-16,0 0-18,0 0-21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19:47.6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420 1379 7,'0'0'25,"0"0"-25,0 0 16,0 0-15,0 0 18,0 0-5,0 0 18,0 0-6,0 0 5,0 0 3,0 0 0,0 0 20,0 0-10,0 0 10,0 0-24,0 0 16,0 0-21,0 0 5,0 0-17,0 0-6,0 0 10,0 0-16,0 0 19,0 0-20,0 0 23,0 0-15,0 0 24,0 0-10,0 0-5,0-4-2,0-2-5,0-2-10,0-4 1,0-2-8,0 0-3,0-2-3,4 0 0,1 0 13,-1 0 0,2 0-9,-1 2 9,2 2-4,-3 0 2,3 2 4,-3 0-5,1 2 9,2 0-12,-3 0 2,1 2 3,-1 2 1,-2 0-9,0 2 9,0 2-10,1 0 9,-1 0-12,0 0 12,3 0-57,-3 4 42,0 2-4,1 4 0,-1-2 11,2 2-5,-2 0 14,3 0-33,-1 0 32,1-2-9,0 2 4,-1-2 5,2 0 0,-1 0 1,1 0-1,-1 0-2,2-4-11,-3 0 12,0-2-4,3-2 4,0 0-13,0 0 7,1 0-38,-1 0 22,3-2 14,-4-4 10,1-2-6,-3-2 13,2 0-13,0 0 12,0 0-4,-2 0-2,3 0 0,-3 0 2,1 0-1,0 2 7,-1-2-7,3 2 6,-3 0-7,0 0 10,2 0-9,-4 2 8,0 0-8,0 4 17,-2 0 29,2 0-16,-2 2-14,0 0-11,0 0 0,0 0-5,0 0 8,0 0-9,0 0 0,0 0 0,0 0-18,0 2 5,0 4 1,0 0 11,0 2-8,0 0-4,0 0-1,0 0 12,0 0 2,0 0-1,0-2 0,0 2 1,0-2-1,0 0 1,2 0-7,3-2 11,-1 0-11,2-2-3,4 0-12,-4-2 3,3 0 1,3 0-4,-1 0-14,-1 0 14,2 0-17,-1-6 38,3 0-9,-3 0 10,-1 0 0,2 0 19,-1 2 8,-2 0-2,0 0-2,0 4-21,-5 0 11,3 0-12,-5 0 25,3 0-10,-3 0 18,3 0-8,-3 6-10,2 0-1,-2 2-14,0 0 19,-2 2-19,0 0 20,0 0-20,0 0 15,0-2-16,0 0 12,0 0-5,-4 0-6,0-2 4,2-2-4,-1 2-2,1 2-12,2 2-31,0-2-71,0-2-55</inkml:trace>
  <inkml:trace contextRef="#ctx0" brushRef="#br0" timeOffset="2506">509 262 26,'0'0'175,"0"0"-60,0 0-21,0 0 5,0 0-52,0 0 13,0 0-25,-9-31-6,4 31-28,-3 0-1,1 0 0,-5 0-14,4 0 14,-3 4-28,-1 5 20,4 4-24,-1-2 19,1 1-19,6 1 3,0-3 0,2-1-1,0-3 23,0 1-5,2-2 4,8 1 16,3 2-13,0-1 12,-1 0-6,-2 1-1,0 2 0,-4 2-1,-3 1 2,-3 0 9,0 1-10,0 3 29,0-6-20,-12 1 21,1-3-10,-2-1-7,1-4-1,2 0-11,-1-2 2,1-2 7,2 0-20,1 0-13,0 0-21,4-6-39,3-5-20,0 1-29,0 5-34</inkml:trace>
  <inkml:trace contextRef="#ctx0" brushRef="#br0" timeOffset="3083">572 396 72,'0'0'44,"0"0"10,0 0 14,0 0-10,0 0-5,0 0-22,0 0 13,31-23-12,-25 15 8,1-1-39,-5 0 13,-2 0-14,0 0 2,0 0 6,0 1-8,-2 3 0,-9 1 3,-3 4-15,1 0 8,-3 0 4,3 5-12,2 12 10,2 1-3,2 1 4,5 6 0,2-3 2,0-3-2,2 2 2,11-3 13,3-4-13,5 0 7,12-9-8,-6-1-14,-3-4-110</inkml:trace>
  <inkml:trace contextRef="#ctx0" brushRef="#br0" timeOffset="3895">406 649 188,'0'0'174,"0"0"-86,0 0 28,0 0-57,0 0-33,0 0-26,0 0 1,0 21 12,0-2-12,0 1 19,0 3-19,0 2-1,0-1 8,0 0-16,0-4 7,0-4-24,0-2-22,0-6-33,2-6-16,0-2-83,0 0-80</inkml:trace>
  <inkml:trace contextRef="#ctx0" brushRef="#br0" timeOffset="4188">415 645 67,'0'0'72,"0"0"-32,0 0-4,0 0 7,0 0-27,0 0-1,0 0-14,43-25 18,-39 25 27,-2 0 12,0 13-19,-2 1-28,0 2 18,0-2-28,0 1 21,0-2-22,-4-1 8,-3-4-6,-2-1 4,0 0-6,3-6-25,-3-1-18,2 0-93,2 0-70</inkml:trace>
  <inkml:trace contextRef="#ctx0" brushRef="#br0" timeOffset="4636">415 645 130,'134'29'81,"-134"-29"-54,0 0 18,0 3-5,0 9 12,0-1-29,0 3 25,0 1-22,0-1 0,0 0-25,0 0 5,0-2-6,0-2 1,0-2-2,0-2-26,0-5-41,0-1-94</inkml:trace>
  <inkml:trace contextRef="#ctx0" brushRef="#br0" timeOffset="5308">627 721 35,'0'0'50,"0"0"5,0 0-22,0 0 3,0 0-11,0 0 21,0 0-19,67-11 7,-60 4-23,-1-4 15,-4 1-4,-2-2-11,0 2 8,0-1-18,0 3 2,-6 1-3,-5 4-12,-1 3-19,4 0 3,-1 0-5,2 6-12,2 8-2,3 4-2,2 2 26,0-2 10,0 0 11,0-3 4,0-2 22,10-1-8,-2-5 3,3 2-3,1-5-16,3-4 0,1 0-29,-5 0-47</inkml:trace>
  <inkml:trace contextRef="#ctx0" brushRef="#br0" timeOffset="5712">817 663 201,'0'0'147,"0"0"-91,0 0 2,0 0-48,0 0-3,0 0-7,0 0 0,0 36 0,0-25 1,0 2-2,0-1 13,0-4-17,0-1 11,0-3-4,0-1 0,0-2-1,0-1 6,0 0 3,0 0 13,0-1-23,0-11 0,0-2-11,0-4-15,0 1-10,0 2-5,0 3-5,8 3 29,11 8-18,-7-2-67,2 3-34</inkml:trace>
  <inkml:trace contextRef="#ctx0" brushRef="#br0" timeOffset="6095">1016 629 52,'0'0'107,"0"0"-57,0 0 30,0 0-53,0 0 9,0 0-36,0 0-11,-65-9 10,58 23-22,2 3 22,3 1-7,0 0 7,2-2 2,0-2-8,0-2 17,0-5-10,2 0 9,5-5-3,0-2 7,2 0 0,-1 0 39,1-6-28,3-8 4,-4-6-26,1 0 12,-2-5-6,0 2-7,-5-5 11,-2 2-12,0 0 10,0 1-3,0 7 45,0 4-41,0 7 18,-4 3-29,2 1 6,-1 3 8,-2 0-13,1 0-1,-1 9-33,1 9 32,0 1 0,2 3-10,-1 3 22,3-2-18,0 2 7,0-3-1,0-1 1,3-2 0,5-1-10,1-4 26,3-3-29,-2 0 22,4-5-17,-1-5 8,10-1-10,-6 0-89,-5-5-237</inkml:trace>
  <inkml:trace contextRef="#ctx0" brushRef="#br0" timeOffset="7477">1089 736 36,'0'0'149,"0"0"-67,0 0-4,0 0-25,0 0-35,0 0-10,0 0 1,0 0-15,2 0 16,7 0-11,0 0 7,2-5-6,1-1 0,-2-2 0,-1 0 0,1-5 1,-4 2 22,-2-1-13,-1-1 14,-3 0-23,0 3 14,0-3-15,0 5 24,-9 3-5,-1 3 4,2 2-6,1 0-15,-1 0-4,0 2-28,0 11 30,1 5-23,3 3 20,2 1-13,-1 0 15,3-4 0,0-3 1,0-1-1,5-1 2,8-4-9,7 2 3,0-5-5,-2-5-130</inkml:trace>
  <inkml:trace contextRef="#ctx0" brushRef="#br0" timeOffset="51997">744 17 110,'0'0'73,"0"0"-38,0 0 23,-14-11-22,11 9 17,1 2-27,0 0 4,0 0-14,2 0 22,-2-2-19,2 2-11,-2 0 3,2 0-10,-2 0-2,-4 0 6,2 0-14,0 0 15,-3 0-8,1 0 3,-4 0-1,1 0 0,1 0 0,-4 0-1,3 0 2,1 0-7,1 0 12,2 0-12,-2 2 12,1-2-7,0 2 1,-2 0-2,2-2 1,-1 2-8,-1 0 8,-2 0 0,1 1-10,1-2 17,-2 2-12,-1-2 5,0 1 1,2 0 2,-2 0-2,2 0 0,0 0 1,2 0-2,-1 0 2,1 1-2,-2-2 2,2 1-2,-1 0 1,-1 2-1,-1 0 1,4 1-1,-5-2 1,1 3-1,-2 0-8,-2 2 6,1-2 2,-2 0 1,1 2 0,-1-2 0,1 0-1,1-2 1,-1 2 0,1 0-7,-1 0 8,1 2-2,-1 2 2,1 0-2,-1 2 0,-1 0 1,4-2 0,-3 3-1,4-2 0,0 4 1,1-1-8,1-1 13,-2 1-6,4 0 2,-1-1-2,-2 0 1,5 1-2,-5 0 1,2 0 2,1 1-10,-1 0 18,0 2-14,0-2 14,1-1-16,1 2 8,1 1-1,-1-3 0,3 0 0,2-2-1,0-1 2,0 1-8,0 1 11,0-2-10,0 1 12,0 2-5,0 0-1,0 1 0,0-4-1,0 3 2,5-1-4,1-1 9,-1 2-8,1-2 9,1-1-8,2 3 7,0-1-6,0-1 0,0 2 2,2-5 7,-2 4-8,2-3 3,0-2 3,0 2-6,3-4 1,1 1-4,1 0 1,2-3 0,0 0 1,0-2 0,-1-1-2,1 2 10,3-2-11,-2 4 11,-1-3-12,3 2 11,-4-1-6,3 0-1,-2-2 0,-2 2-1,2-1 3,-1 0-11,-1 0 18,-1 0-14,1-2 11,-3 2-7,1 0 1,-3-2 0,0 2-1,1-1 2,-2 2-2,2-2 3,-1 2-5,0-1 10,1 0-14,0 0 11,0 0-4,-1-2 0,0 2 0,1-1 0,-4-1 1,3 3-6,-1-2 12,0-1-14,-1 3 16,1-3-16,-2 2 8,-1 0-1,1 0 0,2-2 0,-1 2 0,-1 1 2,4 0-7,-1-2 12,3 2-11,-1-3 5,0 2-1,1-2 0,-2 0 0,2 2 0,-3-2-1,3 0-5,-3 2 12,2-2-10,-1 2 10,1 0-8,0 0 3,0-2-2,3 0 1,0 0-4,0 0 2,-1 0 4,3 0-9,-3 0 14,6 0-5,-3 0-1,1 0-2,2 0 1,-1 0 0,-1 0-1,0 0 1,-3-2-1,-3 0 2,3 0-1,-3 0 1,3 0-2,-1 0 1,1-1 0,-1 2 0,1-3 0,-1 0 0,1 0-12,-3-2 11,-1-2-3,-1-1-3,-5 0 14,3-1 17,-2-4-15,0 2 0,-3-2 2,3 0-5,-3-2 14,1-1-19,0-1-2,-1 0-3,-2 0 4,2 0 0,-2 3 10,-2-2-9,3 2 1,-3-3 0,2 2-2,-2-2 0,0 0 8,0-3-17,0 2 15,0 1-7,-7-3 2,-3 3 8,-4-1-7,1 1-1,-3 0 3,0 0-1,0 1 0,1-1 3,-1 2 9,1 1-15,-1-2 9,-1 2 1,-1-2-8,-1 1-1,0 0 0,-4 0 18,-1 1-18,-1-2-1,-2 3 6,0 0-7,-2 1 1,0-4 0,-2 1 0,2 2 0,-2-2-1,0 0 2,-1 2-3,1 2 4,0-2-10,0 4 14,-3-2-12,-1 4 1,-4 2-7,2 2-15,-3 0-5,2 4 12,0 0-34,-13 0-9,8 2-40,8 8-119</inkml:trace>
  <inkml:trace contextRef="#ctx0" brushRef="#br0" timeOffset="55092">748 892 38,'0'0'140,"0"0"-51,0 0-20,0 0-7,0 0 8,0 0-14,0 0-23,0-5 18,0 5-27,0 0-8,-2 0-16,-4 0 0,2 14-6,-5 8 6,3 1 0,-4 16-10,6-7-62,0-6-108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0:09.2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49 32,'0'0'32,"0"0"8,0 0 2,0 0-26,0 0-2,4 0-13,0 0 11,4 0-11,0 0 18,3 0-1,5 0 2,4 0 4,2 0-9,5 0-3,2 0-11,2 0-2,5 0 5,-1 0-5,1 0 1,0 0 0,0 0-10,1 0-19,-6 0-32,-8 0-54</inkml:trace>
  <inkml:trace contextRef="#ctx0" brushRef="#br0" timeOffset="624">26 28 22,'0'0'81,"0"0"-16,0 0-18,0 0 8,0 0-23,0 0 11,0 0-17,-6-5 9,4 5-4,2 0 0,0 0 0,0 0-25,0-3-3,0 3-2,0 0-2,0 0-2,13 0 1,5 0 2,4 0-5,2 0 4,5 0-4,5 0 4,-1 4 2,6 0-6,-2 0 14,-1-2-11,-1 2 4,-1 0-4,-8-2-6,-3 1-28,-4 1-36,0-2 14,-6 0-37,-4-2-75</inkml:trace>
  <inkml:trace contextRef="#ctx0" brushRef="#br0" timeOffset="1389">0 1 26,'0'0'107,"0"0"-51,0 0-43,0 0 22,0 0-24,0 0 2,0 0-13,39 0 1,-20 0 0,-1 0 0,6 0 0,2 0-1,3 2 9,5 3-1,-1-1-3,4 0-5,0-1 10,-1-3-8,-1 0 6,-4 0-3,1 0-4,-8 0 1,-3 0 7,-4 0-16,-6 0 8,-2 0-2,-4 0-29,-3 0-49,-2 0-67</inkml:trace>
  <inkml:trace contextRef="#ctx0" brushRef="#br0" timeOffset="2042">84 65 85,'0'0'32,"0"0"-6,0 0-9,0 0-4,0 0-13,0 0 7,0 0-7,103-2 11,-79 4-11,3 2 8,2 2-7,2-4 0,-2 2-2,9-2-8,-7-2-21,-8 0-131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19:29.5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93 146,'0'0'81,"0"0"-32,0 0-7,0 0 20,0 0-32,0 0-23,0 0 2,0 0-8,0 0 9,0 0-10,0 0 11,0 0-9,0 0 4,0 0-4,0 0 11,0 0-6,0 0-7,0 0 3,0 0 4,0 0-14,0 0 14,6 0-8,5 0 2,3 0 10,1 0-10,1 0 0,1 0 13,2-4-12,1 3 5,2-1 0,0-2-10,1 2 12,2-2-16,1 0 7,0 0 0,3 0 0,-2 0 7,0 2-16,-2 0 18,-3 2-18,-2 0 19,-2 0-17,-1 0 14,-1 0-14,-1 0 7,1 0-7,0 0 7,0 0-12,2 0 11,-3 0 2,1 0-10,-1 0 15,1 0-9,-3-2 3,3 2 0,-1-1 0,4-2-1,-4 0 0,3 1 2,-1-2-2,1 2 6,-2 0-13,2 0 8,-5 0 0,3 0-1,-3 0-5,1 2 5,-1-2 2,3 0-7,-3 2 12,1 0-14,-2 0 16,-1 0-14,1 0 7,-3 0-1,1 0 0,-2 0 0,1 0-1,-1 0 3,-1 0-5,0 0 10,2 0-14,-1 0 11,4 0-4,-1 0 0,0 0 0,3 0-1,-1-2 2,0 0-7,3 0 12,2 2-12,-3-2 11,1 2-11,1 0 2,-1 0-5,-1 0 2,1 0-6,-3 0 1,1 0-1,-1 0 12,0 0 2,-1 0-9,1-2 16,1 2-9,-1-2 1,3 0-1,-3 2 1,1-2 0,-3 2-6,1 0 13,2-1-14,-1 1 14,1-3-8,1 2 2,4-2 0,-4 3-1,-1 0 0,1 0-1,-3 0 2,0 0-2,-1 0 7,1 0-11,-3 0 7,1 0-4,-2 0 2,0 0 0,1 0 1,-2 0 0,2 0-2,-4 0 9,1 0-18,-4 0 20,2 0-17,-1 0 9,-1 0-2,-2 0 0,0 0 1,2 0 6,-2 0-6,0 0-2,0 0-21,0 0-132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9:15.0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36 58,'0'0'166,"0"0"-72,0 0-37,0 0 40,0 0-34,0 0-5,0 0-2,0-4 6,0 4 9,0 0-26,0 0 1,0 0-31,0 0 3,0 0-18,0 0 0,0 0-10,0 0 9,0 0-6,0 0-4,0 0 10,0 0 0,6 0-12,2 0 23,-2 0-20,3 0 17,3 0-8,3 0 1,3 0-1,2 0 1,4 0 0,3 0-1,2 0-7,2 0 7,0 0-29,-2 0 22,4 0-15,-4-1 21,-3-3-8,0-2 6,-1 3 2,0 1 2,-5-1-8,-2 1 16,2 0-15,-2 2 9,-1-2-3,4 0 1,-1 0 0,1 2 0,-2-2 3,1 1-6,-1 1 10,-2 0-17,1 0 13,3 0-10,-4 0-6,-1 0-4,1 0-4,1 0 8,-3 1 5,2 3-15,-1-2 23,-3-2-9,1 2 9,-4-2-1,1 0-6,3 0 7,-1 0 0,1 0 8,-3 0-6,-1 0-4,4 2 8,-1 0-17,1 0 22,1-1-4,4 1-7,-3-1 1,1-1 0,3 2 0,1-2-1,-2 0 6,4 0-9,-3 0 10,-3 0-14,2 0 13,-3 0-15,-3 0 9,3 0 0,-3 0 0,1 0 1,-2 0-2,1 0 3,1 0-7,1 0 11,2 0-12,1 0 8,-3-2-3,3 2 1,-1-1-2,-1 1 2,-3-2 0,3 2-7,-3-1 14,1 1-17,-1 0 20,1-2-17,-3 0 9,-1 2-2,-2 0 0,-1 0 0,-1 0 0,-1 0 3,2 0-9,-3 0 12,1 0-12,-1 0 7,-2 0-2,0 0 1,-2 0-7,0 0-2,0 0-9,0 0 16,0 0 4,0 0-4,0 0 5,0 0-10,0 0-2,0 0 8,0 0-38,0 0-18,0 0 23,-8 5-3,-1 0-21,-3 1-227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18:17.8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386 1003 62,'0'0'78,"0"0"-9,0 0 21,0 0-17,0 0 15,0 0-36,0 0 10,0-6-21,0 6 22,0 0-9,0-2-2,0 2-2,0 0-14,0 0 19,0 0-29,0 0 4,0 0-28,0 0 9,0 0-11,0 6-1,0 10-12,0 6 13,0 10-8,-2 5 16,-1 3-17,1 2 9,0 0 0,2-2-45,0-3 28,0-5-16,0-3-2,0-2-17,0-5-4,0-2 28,0-6-25,0-2-19,0-2-47,-4-2-28,0-6-89</inkml:trace>
  <inkml:trace contextRef="#ctx0" brushRef="#br0" timeOffset="617">308 1351 74,'0'0'199,"0"0"-101,0 0-3,0 0-26,0 0-18,0 0-51,0 0 13,7 0-13,-3 8 25,1 6 7,0 0-19,1 2 7,-1 0-19,-1 0 6,2-2 0,-1 0-6,-2-4 8,1-2-10,-2-2 1,3-4-7,-1-2 7,2 0 0,5 0-6,1-10 12,1-8 2,-2-6-2,3-2-12,-4-2-4,-3-3-46,-1 9-38,-6 4-173</inkml:trace>
  <inkml:trace contextRef="#ctx0" brushRef="#br0" timeOffset="2035">45 0 170,'0'0'230,"0"0"-102,0 0-37,0 0 12,0 0-18,0 0-59,0 0 4,0-6-27,0 6 14,0 4-8,0 14-11,-5 9 2,1 5 0,-3 6 0,-2 4-4,3 4 4,-1-2-88,1-6-18,4-5-35,2-13 33,0-8 20,0-6-42</inkml:trace>
  <inkml:trace contextRef="#ctx0" brushRef="#br0" timeOffset="2320">1 43 130,'0'0'102,"0"0"-54,0 0-18,0 0 11,0 0-21,0 0-13,0 0 8,59-18-15,-43 19 29,-3 12-5,0 1 33,-4 4-39,-4 0 4,-3 2-21,-2 0 11,0 0-12,0 0 1,-13-4 1,1-2 9,1-6-7,1 0-3,0-4 1,4-4-2,-1 0 0,5 0-24,2 0-24,0 0-18,0 0-11,0 0 38,9 0 5,5 0 34,-2 3-12,1 6 12,-1 5 1,-1 0 14,-2 3 26,-5 1 10,-2-2-14,-2 0-24,0-4 39,0-2-11,-2-2 42,-9 0-28,-4-2-9,-3-2-33,1-2-1,-2 0-12,4-2-32,1 0-47,8-4-64,1-6-65</inkml:trace>
  <inkml:trace contextRef="#ctx0" brushRef="#br0" timeOffset="2868">235 236 183,'0'0'205,"0"0"-117,0 0-56,0 0 4,0 0-10,0 0-24,0 0 25,0 27-25,0-13 37,0 3-22,0-1 21,0 0-30,0 2 2,0-2-10,0 2-6,0-4-30,0-2-70,0-4-24,-4-4-167</inkml:trace>
  <inkml:trace contextRef="#ctx0" brushRef="#br0" timeOffset="3408">287 8 123,'108'24'173,"-108"-12"-128,0 8-35,0 6 11,0 5-3,0 7 12,-2 2-30,-1 2 18,1 0-17,2-2 16,0 1-15,0-7-1,0-4 1,0-6-2,0-3-7,0-10-93,0-4-119</inkml:trace>
  <inkml:trace contextRef="#ctx0" brushRef="#br0" timeOffset="12884">279 1320 29,'0'0'91,"0"0"-39,0 0-12,0 0 31,0 0-45,0 0-10,0 0 5,0 0 13,0 0 25,0 0-15,0 0 7,0 0-25,0 0 11,0 0-37,0 0 13,0 0-13,0 0 0,0 0 0,0 0 1,0 0-10,2 0 18,4 0-18,0 0 15,5 3-7,2-3 1,3 1 0,1 2 0,4-3 0,-2 1 0,1 1-7,1 0 6,5-2-58,-6 0-58,-3 0-77</inkml:trace>
  <inkml:trace contextRef="#ctx0" brushRef="#br0" timeOffset="13755">492 1337 38,'0'0'205,"0"0"-87,0 0-56,0 0 11,0 0-51,0 0 3,0 0-24,-33 36-2,26-24 11,1 0-20,0 0 7,1 0-36,-1-4-33,0 0-103</inkml:trace>
  <inkml:trace contextRef="#ctx0" brushRef="#br0" timeOffset="26369">275 524 100,'0'0'89,"0"0"-14,0 0 6,0 0-13,0 0-38,2-1 16,-2 1-18,0 0 31,0 0-22,0 0 21,0 0-16,0 0 4,0 0 3,0 0-26,0 0 16,0 0-26,0 0 26,0 0-23,0 0 10,0 0-25,0 0 15,0 0-16,0 0 2,-4 4 4,-5 7 3,-4 6-16,-3 3 20,3 6-26,-3 2 16,3 2-9,2-1-3,2-1-7,2-6 6,7-3-2,0 0 11,0-5-1,0-2-5,9-2-13,5-2 20,-3-4-26,-1 0 14,4-2-46,-1 0-51,-4 0-43,-2 0-138</inkml:trace>
  <inkml:trace contextRef="#ctx0" brushRef="#br0" timeOffset="27187">446 587 38,'0'0'183,"0"0"-79,0 0-3,0 0-5,0 0-13,0 0-23,0 0-34,0-2 23,0 2-20,0 0 6,0 0-35,0 10 13,0 8-13,0 2 8,0 3 0,0-2-8,0 1 0,0 0-3,-2-4-24,2-1-28,-2-3 29,2-2-58,-2-6-22,-1-2-141,-1-4-38</inkml:trace>
  <inkml:trace contextRef="#ctx0" brushRef="#br0" timeOffset="27586">360 675 32,'0'0'143,"0"0"-77,0 0-21,0 0 18,0 0-24,0 0-6,0 0-17,0-4 52,0 4-16,0-1-7,0 1-31,0-3-2,11 1 5,-1 2-5,7-2 7,0 2-18,3 0 13,0 0-13,2 0-1,0 0 7,0 0-12,-3 0 5,-7 0-61,-1 2-101,-9 7-107</inkml:trace>
  <inkml:trace contextRef="#ctx0" brushRef="#br0" timeOffset="28088">577 527 149,'0'0'180,"0"0"-85,0 0 6,0 0-40,0 0-32,0 0-25,0 0-1,13 2 4,-6 12 0,-1 2 32,-2 4-31,2 2 16,-4 4-22,-2 4 20,0 2-22,-2 3-32,-23 9-41,2-8-102,4-6-201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18:20.9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68 335,'0'0'104,"0"0"-58,0 0-38,0 0 15,0 0-23,0 0 0,0 0-25,24-68-99,-24 68-104</inkml:trace>
  <inkml:trace contextRef="#ctx0" brushRef="#br0" timeOffset="516">35 347 100,'0'0'135,"0"0"-63,0 0-8,0 0 20,0 0-35,0 0-15,0 0-32,134 0 5,-100-4-7,-6 0-96,-8 0-207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18:22.0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86 207 221,'0'0'160,"0"0"-62,0 0 3,0 0-53,0 0-20,0 0-28,0 0-11,-55-6-1,46 20-4,-2 4 15,4 4 2,3 0-7,4-1 6,0-3-7,0-4 8,0-4-1,2-2 1,5-4-1,1-3 0,-1-1 7,5 0-18,-4-8 17,3-10-17,1-8 19,-6-2-8,1-5 0,-5-6 1,-2-1 5,0 2-5,0 0 2,0 7 4,-2 4-8,-3 11 10,3 6-12,2 9 3,-2 1-1,0 0-10,2 18-1,-2 8 11,2 6 2,0 4 5,0 0-5,0-2-1,0-2 2,0-6-3,2-7 2,4-2-1,3-3 0,1-6 1,0-5-2,3-3 11,3 0-20,-1 0-3,4-11 12,-1-6-48,-3-2 34,-2-2 1,-3-1-29,-6 3 24,-4 2 3,0 3 16,0 6 0,0 4 2,-9 4 36,0 0 8,0 8-39,3 10-1,1 3-5,5 1 0,0 0 1,0-4 6,0 0-7,9-4 8,6-3-18,8-3 0,-3-4-71,-5-4-209</inkml:trace>
  <inkml:trace contextRef="#ctx0" brushRef="#br0" timeOffset="749">579 117 312,'0'0'104,"0"0"-66,0 0 68,0 0-15,0 0-10,0 0-55,0 0 0,-59-30-26,53 30-6,-3 4 6,1 8 0,0 2-10,6 3 10,2 1-12,0-3 4,0 1 8,0 1-1,2-3 1,8 0 0,-1-1 0,-3 1-1,-2-1 2,2-1-8,-4-2 20,-2 0-22,0-2 18,0 0-9,-6-1 0,-6 1 0,-4-1 12,3-4-11,-3 0-2,2-3 1,6 0-2,4 0-60,4 0-27,0-4-42,0-2-116</inkml:trace>
  <inkml:trace contextRef="#ctx0" brushRef="#br0" timeOffset="1185">617 233 186,'0'0'218,"0"0"-107,0 0-8,0 0-12,0 0-43,0 0-47,0 0 11,0 25-5,0-10-3,-2 6-4,-1-3-2,-1 0-6,-1-3-37,3 2-26,2-8-46,-2-2-63,2-5-178</inkml:trace>
  <inkml:trace contextRef="#ctx0" brushRef="#br0" timeOffset="1613">661 116 82,'110'98'133,"-118"-101"-58,2 2 13,-3 1-11,1 0-59,-2 0-18,-1 0-9,3 9 3,0 8-3,2-2 8,4 3-2,-1-1 1,3-5 4,0-2-2,0-2 16,0-4 3,7-1 4,-1-3-22,2 0 14,0 0-13,1 0-4,1-5-19,1-9 21,-5-3-26,3 2 1,-4 1-11,-3 2 3,0 6 32,-2 3-5,0 3 5,0 0-20,2 9 21,3 10 25,-3 6-2,0 3 7,0-1 16,-2 4 12,0-4-33,0-1 4,0-3-28,0-7 17,0-5 19,-4-4 22,-3-3-24,-1-2 0,-4-2-35,3 0-13,-5-4-101,6-10-35,1-2-160</inkml:trace>
  <inkml:trace contextRef="#ctx0" brushRef="#br0" timeOffset="2184">893 218 160,'0'0'215,"0"0"-131,0 0-18,0 0-28,0 0-19,0 0-9,0 0-9,0 18 0,0 0 20,0 0 5,0 1-3,0 2 1,0-2-23,0-1 6,0-1 3,0-7-12,0-2 11,0-7-9,0-1 1,0 0 6,0 0 2,0-1-9,0-13-8,0-7-40,3-2 25,3-3-23,1 2 15,-1 3 7,2 7 24,-4 5-1,2 5 0,1 4-1,-1 0-9,2 1 11,0 16 27,1 1 14,-3 1-31,2 2 10,-4-2-11,0-1-9,1-1-13,-3-4-59,0-4-99</inkml:trace>
  <inkml:trace contextRef="#ctx0" brushRef="#br0" timeOffset="2680">1174 259 142,'0'0'209,"0"0"-123,0 0-18,0 0 11,0 0-50,0 0-27,0 0 6,-31 35-16,27-16 12,0-1-10,4 0 6,0-1 0,0-5 9,0-2 5,8-4 8,1-2-13,-1-3 8,2-1-15,-2 0 19,3-5-20,-2-11 2,-2-3-3,-5 0-7,-2-9-34,0 3-57,-11 6-131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18:23.4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87,'0'0'88,"0"0"-67,0 0-21,0 0-24,0 0-94</inkml:trace>
  <inkml:trace contextRef="#ctx0" brushRef="#br0" timeOffset="-66721.73">12078 4913 65</inkml:trace>
  <inkml:trace contextRef="#ctx0" brushRef="#br0" timeOffset="-64623.73">12739 4907 23</inkml:trace>
  <inkml:trace contextRef="#ctx0" brushRef="#br0" timeOffset="-62289.73">11983 5335 103,'0'0'106,"0"0"-41,0 0-13,0 0-24,0 0 3,0 0-30,0 0 9,100-9-10,-82 8-51,-5-2-126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2:39.1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 12 22,'0'0'88,"0"0"-41,0 0-13,0 0-4,0 0 12,0 0-15,0 0 19,24-7-18,-12 7 21,3 0-28,3 0 11,4 0-7,0 0 2,5 0-8,-3 0-18,0 0 5,-3 0 4,-2 0-20,-5 0 4,-7 1-49,-3 1-121</inkml:trace>
  <inkml:trace contextRef="#ctx0" brushRef="#br0" timeOffset="33445">-1 711 91,'0'0'85,"0"0"-13,0 0 29,0 0-29,0 0-10,0 0 6,0 0-7,0 0 4,0 0-20,0 0 28,0-2-32,0 2 22,0 0-35,0 0 5,0 0-26,0 0-6,0 0-1,0 0-9,2 0 8,13 0-21,10 0 15,4 0-22,2 0 18,0 0-23,-3 0-6,-3 0-28,-2 0-49,-8 0-52,-7 0-119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0:57.16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10 218,'0'0'202,"0"0"-105,0 0-1,0 0 0,0 0-52,0 0-6,0 0-38,0-4 12,0 4-11,0 0-1,0 0 0,0 8 0,0 5 10,2 1-9,5 4 0,5-2 10,-2 2-22,11-1 2,-6-7-82,-3 2-179</inkml:trace>
  <inkml:trace contextRef="#ctx0" brushRef="#br0" timeOffset="397">0 10 100,'131'0'218,"-131"0"-93,0 0-53,0 0 23,0 0-44,0 0-8,0 0-33,6 0 15,-4 9 1,4 7-6,-1 2-4,1 4-16,2 1 1,0-1-1,1 4 0,-1-4-112,-2-5-136</inkml:trace>
  <inkml:trace contextRef="#ctx0" brushRef="#br0" timeOffset="758">462 142 198,'0'0'189,"0"0"-113,0 0 14,0 0-27,0 0-12,0 0-38,0 0 8,0 0-11,-76 0 8,63 0-10,-3 0-7,3 0 3,1 4 2,4 0-7,1 1 11,3 3-19,-1 1 19,3 0-16,2-1 6,0-2 0,0 2 0,0 2-6,0 2 4,9-3-2,2 3-3,5 2 12,-3-2-6,0 2 2,-1 0-1,-6-1 0,1-1 0,-3 2 0,-4 0 1,0 4 3,0-1-3,0-1 15,-13 2-7,-7 0 15,-4-5-15,-3 1-2,-2-2 3,4-6-9,3 2 0,4-8 1,5 0-4,4 0-22,1-4-47,4-10-111,2-4-52</inkml:trace>
  <inkml:trace contextRef="#ctx0" brushRef="#br0" timeOffset="1327">504 329 155,'0'0'115,"0"0"-8,0 0-42,0 0-3,0 0 4,0 0-14,0 0-9,0 10-17,0 8 22,0 0-32,0 3 11,0 1-27,0-4 15,0-1-15,0 1 0,0-6 0,0-6-40,0 2-86,0-8-157</inkml:trace>
  <inkml:trace contextRef="#ctx0" brushRef="#br0" timeOffset="1740">600 199 52,'0'0'152,"0"0"-72,0 0 0,0 0-5,0 0-6,0 0-55,0 0 1,0 0-15,2 0 0,0 0-33,4 0-116</inkml:trace>
  <inkml:trace contextRef="#ctx0" brushRef="#br0" timeOffset="2093">795 246 183,'0'0'107,"0"0"-19,0 0-13,0 0-10,0 0-17,0 0-27,0 0-6,-48-21-9,38 21 2,-1 4-8,-1 9 1,3 1-1,3 8 1,-1-4 0,4-1-1,3-1 4,0-6 2,0 0-10,6-2 11,4 0-13,3-8 6,3 0-7,-3 0-9,4 0-8,-5-8-4,0 0-2,-3-6 28,-5 4-6,0 2 0,-4 4 16,0 4-3,0 0-4,0 0 9,0 0 4,0 4-12,0 14 6,3 4-8,-1 0 41,1 5-7,-3 3 20,0 1-37,0-5 3,0 0-10,-12-3-9,-3-1 5,1-4-5,-1-6 6,-1-3-7,3-5 0,-5-4-39,5 0-41,1 0-97</inkml:trace>
  <inkml:trace contextRef="#ctx0" brushRef="#br0" timeOffset="2679">926 252 329,'0'0'105,"0"0"-42,0 0-12,0 0 30,0 0-37,0 0-26,0 0-7,5 4-1,-5 14 25,2 0-28,3 7 16,-3 1-22,2 0 15,0-3-16,1-1 1,2-4 0,2-5-1,2-1 0,0-8 3,2-4-12,3 0-1,2 0 9,2-12-36,3-9 12,-4-3-11,-1-5-17,-3-3-1,-1-7-26,-5 9-56,-5 8-49</inkml:trace>
  <inkml:trace contextRef="#ctx0" brushRef="#br0" timeOffset="3113">1212 361 264,'0'0'129,"0"0"-76,0 0-16,0 0 34,0 0-39,0 0-6,0 0 1,16 14-11,-12-14 6,5 0-11,-1 0 9,2 0-19,1-4 9,-3-2-9,0-2-2,-4 0 1,-2-2 0,-2 2-2,0 2 2,0 2 0,-6 4 1,-8 0 7,1 0-2,-3 4-11,1 10 13,1 4-14,3 0 7,-1 7-1,6-3 1,4 0-1,0-5 0,2-3 9,0-4-16,2 2 14,12-8-14,3 2 7,6-6-13,12 0-58,-6-2-81,-4-10-191</inkml:trace>
  <inkml:trace contextRef="#ctx0" brushRef="#br0" timeOffset="3686">1435 132 307,'0'0'131,"0"0"-57,0 0 20,0 0-3,0 0-32,0 0-7,0 0-31,0 0 8,-9 6-29,-2 11 14,-2 0-13,3 4 6,2-3-7,1 4-1,3-3-38,1 1-79,3-10-119</inkml:trace>
  <inkml:trace contextRef="#ctx0" brushRef="#br0" timeOffset="3978">1542 159 271,'0'0'113,"0"0"-83,0 0-21,0 0 18,0 0-14,0 0-13,0 0 4,-29 44 5,14-18-18,3-5-20,3-7-131</inkml:trace>
  <inkml:trace contextRef="#ctx0" brushRef="#br0" timeOffset="4698">1923 93 103,'0'0'131,"0"0"-55,0 0-11,0 0 2,0 0-41,0 0 7,0 0-12,-51 5 1,40-1 1,0 4-14,2 2 4,0-2-12,3 0 1,1 2 5,3-1-9,0-1 4,2 2-1,0 2-1,0-2 0,2 2 0,9-2 0,0 2 12,0-3-11,-2 5 4,0-2-4,-2-2 10,-5 6-10,-2-2 0,0-1 19,0 1-1,-4 2 21,-12-2-26,-4 0 13,0-1-26,-2-5 9,1 0-9,2 2-1,3-6 0,3 0-18,5-4-59,4 0-121</inkml:trace>
  <inkml:trace contextRef="#ctx0" brushRef="#br0" timeOffset="5210">2022 234 173,'0'0'101,"0"0"-79,0 0 2,0 0 30,0 0-8,0 0-27,0 0 38,2 18 3,-2-2 7,-5 2-28,1 0-8,0 3-8,-1-3-17,1 0 4,2-4-2,2-1-16,0-1 0,0-6-33,0-2-69,0-4-78,0 0-136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16:33.6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149 220 59,'0'0'67,"0"0"-43,0 0 5,0 0-4,0 0 1,0 0-13,0 0 27,0 0-13,0-2 17,0 2-18,0 0 50,0 0-23,0 0-18,0 0 14,0 0-14,0 0-2,0 0-20,0 0 24,0 0-6,0 0 11,0 0-15,0 0 8,0 0-1,-2 0-15,0 0 3,2 0-22,-2 0 13,2 2-7,0 0-12,0-2 7,0 2-2,0-2 1,0 0-1,0 2 0,0-2 1,0 0-8,0 0 9,0 0-8,0 0-6,0 0 13,0 0-11,0 0 10,0 0 0,0 0 1,0 0 8,0 0-6,0 0-2,0 0 10,-2 0-16,-2 0 6,2 0 0,2 0-1,0 0-6,0 0 6,0 0-10,0 0 9,0 0 4,0 0-2,0 0 0,2 0-1,4 0-76,-2 0-103,-4 0-100</inkml:trace>
  <inkml:trace contextRef="#ctx0" brushRef="#br0" timeOffset="859">141 362 61,'0'0'173,"0"0"-49,0 0-33,0 0 3,0 0-24,0 0-9,0 0 8,0 0-17,0 0 9,0 0-28,0 0 16,0 0-29,0 0 6,0 0-24,0 0-1,0 0 1,0 0-2,0 4 13,0 6-13,2 3 29,2 0-15,-4 5 40,0 1-25,0 1 4,-4 0-22,-17 2-11,-3 0-25,-14 0-76,5-4-107,6-8-372</inkml:trace>
  <inkml:trace contextRef="#ctx0" brushRef="#br0" timeOffset="23601">619 156 61,'0'0'102,"0"0"-77,0 0 5,0 0 9,0 0 0,0 0-2,-9-8-11,7 8 21,2 0-27,-2 0 6,0 0-19,2 0 8,-2 0-15,2 0 0,0 0 1,0 0 9,0 0 22,0 0-15,0 0 24,0 0-31,0 0 22,0 0-24,0 0 7,-3 0-9,-2 0-4,-1 4 15,-5 8-17,-1 2 1,-1 4 11,-1 0-17,2 0 11,-1 0-12,1 0 6,1 0-8,2 0-18,2 0-46,3 0-26,-1-4-73,5-3-59</inkml:trace>
  <inkml:trace contextRef="#ctx0" brushRef="#br0" timeOffset="32887">646 188 134,'0'0'93,"0"0"-54,0 0 20,0 0-26,0 0 0,0 0-18,0-6 22,0 6 5,0 0-15,0 0 9,0 0-4,0 0 27,0 0-23,0 0 15,0 0-37,-2 0 11,2 0-19,0 0 8,0 0-2,0 0-11,0 0 19,0 0-19,0 0 28,0 0-29,0 0 24,0 0-23,0 0-2,0 0 1,0 6-1,0 8 0,0 2-1,0 2-6,0 4 15,0 2-19,4 2 5,5 2 7,2-3-49,-2-2-26,2 2-29,-1-7-50,-4-6-100</inkml:trace>
  <inkml:trace contextRef="#ctx0" brushRef="#br0" timeOffset="33644">544 325 91,'0'0'141,"0"0"-71,0 0-26,0 0 26,0 0-27,0 0 7,0 0-9,0-4 9,0 4-2,0 0-25,2 0-6,4 0-17,7 0 3,1 0 10,4 0-22,2 0 9,7 0-17,-5 0-64,-4 0-91</inkml:trace>
  <inkml:trace contextRef="#ctx0" brushRef="#br0" timeOffset="34102">1064 178 137,'0'0'227,"0"0"-136,0 0-12,0 0 2,0 0 15,0 0-39,0 0 3,0 0-22,-6 4-12,-9 10-13,-4 6-12,-3 6-2,-4 3 10,-1 3-18,0-1 9,0 0-3,5-6-45,7-4-28,3-7-12,8-10 17,4-3-39,0-1-120</inkml:trace>
  <inkml:trace contextRef="#ctx0" brushRef="#br0" timeOffset="34441">820 214 287,'0'0'159,"0"0"-81,0 0-25,0 0-14,0 0-24,0 0-15,0 0 33,22 28-7,-6-10 29,-1 4-42,3 3 18,2-2-30,2 4 6,1-5-7,-3 0-7,4-3-52,-6-5-99,-7-3-143</inkml:trace>
  <inkml:trace contextRef="#ctx0" brushRef="#br0" timeOffset="35207">1375 236 129,'0'0'168,"0"0"-70,0 0-1,0 0-10,0 0-22,0 0-39,0 0 18,-25 0-43,11 2 12,-1 6-7,-5 2-6,-1 2 0,0 2 0,-2 0 0,3-2-18,3-2 2,0 1-17,7-6 33,3 0-22,3-4 21,2 2-12,-1-3 13,3 1-7,0-1-6,0 0 12,0 0-18,0 0 18,5 3-1,6 1-8,2-2 17,1 2-14,1 0 6,1 1 1,-3-2 0,1 0 0,1 0-2,-1-2 4,-4-1-11,3 0 19,-3 0-11,-4 0 2,-1 0-1,-3 0 0,-2 0 0,0 0 8,0 0-7,0-5 5,0-1 3,0 2-8,0-3 6,0 4-5,0-4-2,-4 2-22,-1-4-14,1 1 0,0-3-4,0 0-35,2 0 39,2-4-24,0 3-65,0 4-18</inkml:trace>
  <inkml:trace contextRef="#ctx0" brushRef="#br0" timeOffset="36048">1370 298 113,'0'0'161,"0"0"-81,0 0-10,0 0 2,0 0-37,0 0 10,0 0-34,0-2 21,2 2-31,9 0 12,5 0-11,6 0 4,5 0 1,2-2-7,2-2 0,3 0 1,-1 0-2,-6 0-5,-5 4-5,-7-2-116,-8 2-204</inkml:trace>
  <inkml:trace contextRef="#ctx0" brushRef="#br0" timeOffset="36873">1926 126 107,'0'0'193,"0"0"-64,0 0-11,0 0-13,0 0-28,0 0-38,0 0 8,0 0-18,0 0 12,-2 0-41,-11 0 0,-3 0-29,-3 4-7,-4 4-23,-1 0-34,1 2 27,2-4 11,0 2 38,8 0-2,-1-2 17,8 2 1,-1 2-6,5 2 7,0 2-2,2 2 1,0 0 1,0 2 14,0 0-14,0-2 15,6 1-14,3-3 11,3-4-5,-1-1 26,2 0-11,1-4-1,1-2-5,1-3-15,-3 0 0,1 0-1,-6 0-6,1 0-28,-1-7 27,-2 0-12,-2-4-20,-4 1 19,0 0-9,0 2 17,0 0-18,-10 2 28,0 5 2,-1-2 43,-1 3 1,3 0-10,3 0-18,0 3-16,-2 8 0,4 7-39,-1 0-69,1-4-196</inkml:trace>
  <inkml:trace contextRef="#ctx0" brushRef="#br0" timeOffset="37684">2130 140 78,'0'0'189,"0"0"-107,0 0-31,0 0-17,0 0 10,0 0-21,0 0-22,-63 0 6,53 0-6,2 0 29,2 0-18,1 0 8,1 0-11,0 0-12,1 0 10,3 6-14,-2 2 7,2 0 0,-3 4-1,3-2 2,0 2-2,0-4 8,0 2-17,0-4 10,0 0-7,0 0 5,0-2-12,0 0 1,0-2-2,0 0-6,0-2-41,0 0 23,0 0 4,8 0 28,0 0-9,1 0 16,3-4 0,-2 4 0,1 0 0,1 0 0,-1 0 17,-3 2 1,2 6 16,-4 4-12,1 0 8,-3 3-7,-2-1-7,-2 1-1,0-1 2,0 2 13,0-2-15,-13 0 24,0 0-29,-3-2 11,4-2-19,-2-2-4,1-1 2,3-7-33,-1 0-27,5 0-92,-1 0-103</inkml:trace>
  <inkml:trace contextRef="#ctx0" brushRef="#br0" timeOffset="38390">2486 218 93,'0'0'144,"0"0"-49,0 0 15,0 0-24,0 0-24,0 0 6,0 0-32,-20 0-21,6 0 23,-3 0-37,-3 0 8,-3 0-7,-3 6-4,-3 0-2,2 2-24,3-4 14,3 0-7,8-2 20,5-2 2,0 0 3,6 0-4,2 0-1,0-4-13,0-6-8,4-2-4,8-4 9,3 2 17,-1-2-13,-1 2 6,1 2 14,-5 2-15,-3 2 15,-2 4-7,-4 2 1,3 2 21,-3 0 0,0 0 2,0 0 45,0 0-56,0 10 5,5 8-18,-1 6 26,0 4-26,1 4 22,-1-2-15,0 2-6,-1-3-1,-1-5-20,0-2-5,3-7-51,-3-4-60,0-7-118</inkml:trace>
  <inkml:trace contextRef="#ctx0" brushRef="#br0" timeOffset="39080">2637 90 126,'0'0'189,"0"0"-84,0 0-14,0 0-3,0 0-36,0 0-20,0 0 2,-21 0-1,9 0-33,1 0 39,-3 0-33,1 0 8,0 0-14,-1 6 0,1 2-1,2 4-11,0-2-1,4 0-13,1-2 17,4 0-20,-1-2 28,3 0-12,0-2 4,0 0-8,0-2 5,0 2-1,3-2-17,3 0 29,-2 0-21,3-2 22,-1 2-20,-1-2 14,2 2-8,0 0-3,-1 0 16,1 2 0,2 2-9,0 2 15,-1 0-15,-1 2 20,3 0-10,-4-2 1,1 2 10,-3 2 15,0 0 2,-2 0-7,1 0-21,-3-2 24,0-2-18,0 0 20,0-2-19,0-2 14,-5 0-11,-6 0-2,-2 1-3,-3-5-4,-1 0-2,1 0-52,3 0 13,-1 0-35,8 0 3,1 0-91,3 0-64</inkml:trace>
  <inkml:trace contextRef="#ctx0" brushRef="#br0" timeOffset="39779">2745 0 88,'0'0'219,"0"0"-103,0 0-31,0 0-16,0 0-46,0 0 0,0 0-15,0 32 45,0-12-36,0 6 21,2 2-22,0 0-2,-2 4-1,2-2-13,-2 0 0,0-3 4,0-6-11,0-5-12,0-6 12,0-6-12,0-1 19,0-3-6,0 0-36,4-4 25,-1-13-21,1-2 15,3-4 0,0-1 23,-1 4 0,1 2 0,2 6 0,-2 6 0,-1 6 0,3 0 16,-3 0 39,4 10-38,-4 6 28,-1 2-24,-1 2 8,0 0-29,0-1 0,-4 0-22,0-2-49,0-8-170</inkml:trace>
  <inkml:trace contextRef="#ctx0" brushRef="#br0" timeOffset="49683">238 848 182,'0'0'164,"0"0"-96,0 0 53,0 0-40,0 0-6,0 0-36,-6 0 10,6 0-21,0 0-20,0 0 11,0 0-19,0 0 0,0 0 8,0 1-18,0 2 8,0 1 1,0-3-31,0-1-2,6 0-13,1 0 8,-1 0 7,1 0 10,-2-8 22,-3 1 0,-2-1 9,0-1-9,0 4-15,0-2-86,0 6-122</inkml:trace>
  <inkml:trace contextRef="#ctx0" brushRef="#br0" timeOffset="50522">294 1000 75,'0'0'126,"0"0"-57,0 0-50,0 0 30,0 0-22,0 0 54,0 0-35,13 8-14,-11 2 20,-2 2-13,0 2 23,0 0-33,-2 4 24,-16 4-28,-4 0-25,-13 6-55,1-6-114,8-6-133</inkml:trace>
  <inkml:trace contextRef="#ctx0" brushRef="#br0" timeOffset="57054">998 789 23,'0'0'119,"0"0"-33,0 0-37,0 0 19,0 0-26,0 0-16,0-2 16,0 2 2,0 0 20,0 0-41,0 0 7,-7 0-30,-2 0 7,1 0-7,-6 8-9,1 0-2,-3 2-25,-1 2 18,1-2-9,3-1 14,1-1-22,3-3 28,3 0-7,4-1 14,-1 1-16,3-1 0,0 3 6,0-4-18,0 1 21,11 0-7,2 1 12,3-1 3,2 0-2,0 0 2,0 0-1,-3 2 0,1-1 0,-3 2-1,-2 1 9,-2 2-4,-4 0-4,-3 0 30,-2 4 9,0-2 6,0 2-19,0 0-7,-11-2-2,-1 0-16,-3-2 35,-1-2-35,1 0 21,-1-2-7,3-4 14,-3 0-27,3-2 8,-1 0-6,1 0-4,0-2-13,4-8-39,0-2 9,5 2-12,4-2-13,0 2-108,0 4-34</inkml:trace>
  <inkml:trace contextRef="#ctx0" brushRef="#br0" timeOffset="57858">1163 925 137,'0'0'192,"0"0"-74,0 0-34,0 0 13,0 0-63,0 0-2,0 0-25,0-1 8,0 1-7,0 4-6,0 8 25,0 4-21,0 2 4,0 2 0,0-2-14,0-2 13,0 0-18,0-6-3,0-2-37,0-4-27,2-4-86,-2 0-126</inkml:trace>
  <inkml:trace contextRef="#ctx0" brushRef="#br0" timeOffset="58444">1149 805 28,'0'0'223,"0"0"-58,0 0-60,0 0-1,0 0-41,0 0-16,0 0-45,0 0 3,0 0-5,0 0 0,4 0-77,4 0-48,-6 0-174</inkml:trace>
  <inkml:trace contextRef="#ctx0" brushRef="#br0" timeOffset="59246">1660 805 140,'0'0'237,"0"0"-120,0 0-9,0 0-19,0 0-25,0 0-31,0 0-16,-2 12-4,-8 6-7,-1 7-6,-2-1 12,-3 2-17,3 0 6,-3 0-2,3-2-35,1-4-22,6-2-30,2-8-10,2-6-8,2-4-101</inkml:trace>
  <inkml:trace contextRef="#ctx0" brushRef="#br0" timeOffset="59654">1635 805 71,'0'0'36,"0"0"-3,0 0 10,0 0 28,0 0-2,0 0-25,0 0 18,25 22-36,-19-10 24,1 5-28,-1-2 4,2 3-16,-2 0-4,1 5-2,-1-3 7,1 0-19,0-2 9,-3-2-2,1-4-39,-1-2 3,-2-4-47,0-2-66,-2-2-79</inkml:trace>
  <inkml:trace contextRef="#ctx0" brushRef="#br0" timeOffset="60118">1575 958 54,'0'0'161,"0"0"-83,0 0-32,0 0-27,0 0 39,0 0-34,0 0 9,49-2-27,-36 2 6,-2 0-12,3 0 1,-3 0 1,1 0-2,-2 0-26,-1 0-84,-3 0-82</inkml:trace>
  <inkml:trace contextRef="#ctx0" brushRef="#br0" timeOffset="60577">1849 831 139,'0'0'212,"0"0"-87,0 0-40,0 0-8,0 0-57,0 0-7,0 0-4,0-1-18,0 1 11,2 0-2,-2 1 9,2 10-9,-2 3 27,0 1-27,0 3 25,0 4-24,0 1 6,0-1-1,0 2-6,0-4 0,0-4-9,0-6 8,0-2-13,0-4 7,0-2 14,0-2-16,0 0 19,2 0-20,1 0 9,3 0 1,4 0 0,3 0 1,1 2-8,3-2 14,1 2-14,-1 2 5,-1 0-24,2 0-50,-4 0-53,-6-2-175</inkml:trace>
  <inkml:trace contextRef="#ctx0" brushRef="#br0" timeOffset="64721">2145 871 54,'0'0'101,"0"0"-39,0 0 26,0 0-21,0 0-13,0 0-34,0 0 17,0 0-28,0 0 27,0 0-24,0 0 14,0 0-3,0 0 3,0 0 4,0 0-20,0 0 15,0 0-25,0 0 3,0 0 4,0 0-14,0 0 7,5 0-6,2 0 6,3 0 0,6 3-4,2-3 11,4 0-13,3 0 18,2 0-19,-4 0 7,0 0-12,0 0-57,-10 0-84,-6 0-147</inkml:trace>
  <inkml:trace contextRef="#ctx0" brushRef="#br0" timeOffset="66132">2167 970 12,'0'0'55,"0"0"-12,0 0 2,0 0-32,0 0-3,0 0 23,0 0 7,-10 0 18,10 0-8,-3 0 20,3 0-30,0 0 15,-2 0-18,2 0 14,0 0-12,0 0-10,0 0 11,0 0-28,0 0 13,0 0-24,0 0 7,0 0-7,0 0-2,0 0-8,9 0 9,6 2 3,3-2 4,0 0-13,4 0 15,1 0-18,-3 0 2,1 0-35,2 2-45,-5-2-32,-5 2-140</inkml:trace>
  <inkml:trace contextRef="#ctx0" brushRef="#br0" timeOffset="67295">3007 870 52,'0'0'178,"0"0"-69,0 0-12,0 0 15,0 0-31,0 0 10,0 0-29,0-3 15,0 3-27,0 0-2,-4 0-26,-11 0-21,-4 0-1,-3 3-8,-2 2 7,-1 2-17,3-1 17,1-1-19,2-2 10,5 1-10,1-4 11,7 0-2,-2 0-18,4 0 13,2 0-20,2-7 16,0-4-26,0-4 37,0 1-17,0 0 23,0 0-6,9 1 8,0-4 1,0 3-6,-1 2-4,2 1 20,-6 0-16,0 3 15,1 2-9,-3 4 0,0 0 15,-2 2 11,2 0-25,-2 0 8,0 0-2,0 0 6,0 0-12,0 0 23,0 0-22,0 8 2,0 8-2,0 4 7,0 6 9,0 5-17,0 1 7,0 2-1,0 0-9,0 0 10,0-4-16,0-4 8,6-2 0,-2-8 0,-2-2-33,2-4 3,3-6-50,-1-4-29,-1 0-129</inkml:trace>
  <inkml:trace contextRef="#ctx0" brushRef="#br0" timeOffset="68090">3214 753 346,'0'0'114,"0"0"-50,0 0-12,0 0 13,0 0-38,0 0-18,0 0 2,-39 0-11,25 0 16,1 0-15,2 2-1,-1 2 7,4 0-12,-1 0 5,-1 2 0,4 1-1,-3-2 2,5 1-2,-3-2 2,4 3-11,-1 0 17,2 1-17,2 0 11,0-2-2,0 1 1,0-3 0,0-1 0,0 0-5,0-2 5,0 2-20,6-3 6,4 0-21,1 0 29,2 0-34,-2 0 21,2 0 18,-1 0-9,-1 0 8,-2 0 4,2 0-8,0 8 16,0 2-7,-1 2-2,-2 2 22,-4 0-12,1 0 4,-3-2 6,-2 2-5,0-2 20,0 0-21,0 0 21,-9 0-30,-7 0 15,-1-2-12,-3 2 7,0-4-15,0-2-1,2-2 0,2-4-6,3 0 6,2 0-66,4 0 5,3-8-44,2-4-67,2 2-34</inkml:trace>
  <inkml:trace contextRef="#ctx0" brushRef="#br0" timeOffset="69532">3308 681 42,'0'0'231,"0"0"-101,0 0-42,0 0-5,0 0-18,0 0-27,0 0-25,0 0 21,0 0-28,0 4 12,0 10-18,0 4 31,2 4-25,0 4 4,0 3 0,1 1-9,-3-1-1,0 2 11,2-5-18,-2-4 17,2-4-20,3-2 9,-3-4 1,1-4-15,-1-2 1,0-4-5,-2-2-3,0 0 12,2 0-16,-2 0 19,2 0-13,3-12 19,-3-2-14,0-4 15,2 0-2,1 0-20,0 2 2,1 2-2,-1 5 21,-1 1-2,3 7-7,-2 1 11,1 0-1,1 0 1,-1 0 52,4 9-1,-4 8-26,1 2 14,-1 2-18,-2-1 7,4 0-28,-4-2 1,3 0-2,-3-2-25,0-2-86,-4-4-131</inkml:trace>
  <inkml:trace contextRef="#ctx0" brushRef="#br0" timeOffset="76018">3686 874 45,'0'0'52,"0"0"-13,0 0 11,0 0-1,0 0 2,0 0-9,-19 0-3,17 0 15,0 0-23,2 0 21,0 0-16,-3 0 32,0 0-28,1 0-1,0 0-12,2 0 15,-2 0 3,2 0-25,0 0 21,0 0-40,0 0 15,0 0-7,0 0-15,0 0 6,0 0 0,0 0 0,0 0-12,2 0 11,12 0 2,5 0-4,4 0 15,4 0-19,2 0 14,0 0-9,0 0 2,0-3-9,-5 3-12,-2 0-40,-1 0-26,-4 0-57,-5 0-30,-6 0-207</inkml:trace>
  <inkml:trace contextRef="#ctx0" brushRef="#br0" timeOffset="76695">3705 992 77,'0'0'184,"0"0"-67,0 0-43,0 0 4,0 0-29,0 0-22,0 0-10,0 0-15,0 0 11,0 0-6,0 0-14,4 0 13,7 0-15,5 0 9,6 0 0,2 0 1,5 0 0,2 0-1,1 2 1,-3-2-8,2 2 5,0-2-21,-6 0-114,-9 2-150</inkml:trace>
  <inkml:trace contextRef="#ctx0" brushRef="#br0" timeOffset="79527">4997 735 75,'0'0'146,"0"0"-51,0 0-14,0 0-16,0 0-9,0 0-20,0 0 26,0-4-14,0 4 14,0 0-23,0 0 13,0 0-20,0-2-6,0 2-2,0 0-22,0 0 20,-4 0-21,-2 0 2,2 0 10,-4 0-22,-1 0 9,-1 0 0,-3 6-3,0 4-10,-1 3 13,4 0-14,-2 3 8,3 2-6,3 1 11,1-4-13,3 2 13,2-2-8,0 2-4,0-3 12,7 2-1,6-2-8,1 0 7,3-2 2,1-2-11,-1-4 5,4 0 1,-1-4 6,0-2-12,-2 0 6,0 0 5,-3-2 1,-4-8-8,1-2 16,-4-3 1,-3 0-8,-3-2 24,-2-2-6,0-2-6,0-1 6,-4 0-6,-9-2-6,-1 5 5,-1-2-24,-4 5 11,4 4-7,-7 3-61,6 4-57,1 3-117</inkml:trace>
  <inkml:trace contextRef="#ctx0" brushRef="#br0" timeOffset="82326">4750 747 95,'0'0'145,"0"0"-63,0 0-14,0 0-15,0 0-11,0 0-16,0 0 20,-25-3 7,16 3 4,0 0-44,0 0 33,-2 0-33,0 0 1,0 7-8,0 4-6,1 3 0,2 1 9,-1 3-22,3 0 17,0 0-10,4-1 12,2-1-12,0-2 6,0 0 0,0-2 0,5 0 0,6-2-7,2 2 16,1-4-21,1-2-1,1 0 3,-3-4-9,3-2 19,-5 0-17,2 0 3,-1 0 13,-3-2-8,-1-8 2,2-2 7,-6 0-7,0-4 14,-1 0-9,-3-1 2,0-1 0,0 0 2,0 0-2,-7 0 0,-5 0 4,2 0-11,1 4 14,-3 2-13,6 2 6,-3 4-21,-5 4-53,6 0-40,-5 2-143</inkml:trace>
  <inkml:trace contextRef="#ctx0" brushRef="#br0" timeOffset="83333">4549 723 5,'0'0'141,"0"0"-14,0 0-25,0 0 12,0 0-39,0 0 3,0 0-39,0-2 19,0 2-39,0 0 11,0 0-17,0 0-6,0 0 6,0 0-12,0 0 9,0 0 0,0 0-16,-2 0 8,-1 0-4,1 12 1,0 2 1,0 6 0,0 2 1,0 1-1,0-1 10,-1 0-20,3 0 23,-3-4-20,3 0 16,0-4-18,0-2 9,0-4-25,0-4-47,0-2-65,6-2-160</inkml:trace>
  <inkml:trace contextRef="#ctx0" brushRef="#br0" timeOffset="84442">4382 735 20,'0'0'84,"0"0"-22,0 0 23,0 0 3,0 0-24,0 0-5,0 0 0,0-4-23,0 4 13,0 0-32,-4 0 1,-6 0-18,2 0 0,-1 4-2,-1 6-6,2 7 8,1-2 0,1 6 0,1-2 8,3 3-19,2-1 9,0-3-9,0-3 12,0-1-2,11-1 1,0-3 0,1-2-1,3-3 2,1-2-3,1-3 8,1 0-17,2 0 16,-4-3-13,-1-4 9,-3-4-2,-4 0-20,-3 0 21,-3 0-10,0-3 20,-2 2-14,0-1 12,0-1-9,0 2 8,0-2-7,-7 0 0,-1 2 0,1-2 0,-4 0 1,0 2-8,0-2 0,-3 2-1,1 0-62,3 6-53</inkml:trace>
  <inkml:trace contextRef="#ctx0" brushRef="#br0" timeOffset="90029">5505 784 7,'0'0'110,"0"0"-35,0 0 13,0 0-20,0 0-38,0 0 16,-23 0-31,17 0 5,-1 1-11,1 5 38,-4 2-34,4 0-6,-3 5 13,5-2-19,-3 2 18,5 0-13,-3 4 11,2-3-15,3 1 1,0 0-3,0-1 0,0 0 14,0 0-13,10-2 8,1-2-3,2-2-10,1-2 17,-1-4-22,3 0 9,-1-2 0,-1 0-9,-1 0-3,-1-8 12,-4-4-17,-4-2 16,-1-2 2,-3-2 5,0-3 1,0 3 0,-3-1 0,-5-2 1,-4 3-8,1 4 1,1 2-2,0 2 10,1 5-18,3 2-7,-4 3-20,4 0-76,-1 0-139</inkml:trace>
  <inkml:trace contextRef="#ctx0" brushRef="#br0" timeOffset="90930">5679 727 192,'0'0'156,"0"0"-71,0 0-4,0 0-11,0 0-49,0 0-1,0 0-10,0 31 29,0-13-30,0 4 12,0 0-20,0 2 9,0 2-9,0 2 0,-2-2-1,-1 0-65,3-4 13,0 0-82,0-6-43</inkml:trace>
  <inkml:trace contextRef="#ctx0" brushRef="#br0" timeOffset="91552">5870 791 12,'0'0'229,"0"0"-98,0 0-44,0 0-6,0 0 7,0 0-55,0 0 9,0 0-26,-9 0 8,0 3-9,0 8-15,1 4 0,-4 3 7,5 1-14,-1 4 14,3-3-17,3 0 11,0-2-2,2-2-3,0-2 4,0-2 0,0-2 1,0-2-2,9-2-9,2 0 10,0-4-27,2-2 17,1 0-16,-1 0 14,2-6-1,-1-6 6,-3-2 6,-1-2 2,-4 0 11,-4-4-10,0 2 6,-2-3 0,0 3-3,0 0-4,0 0 5,-8 3-6,-4 0 0,1 1-1,3 4-12,-2 2 12,-3 2-69,4 2-33,0 4-195</inkml:trace>
  <inkml:trace contextRef="#ctx0" brushRef="#br0" timeOffset="92334">6049 758 113,'0'0'192,"0"0"-112,0 0 16,0 0-33,0 0-10,0 0-34,0 0-3,0 4-3,0 14 0,0 4 12,0 3-25,0 5 9,0 2 5,0 1-28,-3-3 4,1 4-100,-3-6-69,3-10-200</inkml:trace>
  <inkml:trace contextRef="#ctx0" brushRef="#br0" timeOffset="94308">5803 236 55,'0'0'175,"0"0"-67,0 0-35,0 0 14,0 0-31,0 0-10,0 0-24,-18 0-8,10 0 11,-1 0-24,-5 2 2,1 2 7,-1 0-20,1 0-2,-1 2 12,1 2-29,5-1-6,-2-4 14,4 1 3,1 0 10,1 0-7,0 0 14,2 0 2,-3-2-7,3 2 8,2 0-4,0 0-3,0 0 4,0 0 1,0 2 0,0-2-6,0 2 15,0 1-18,0-2 15,0-1-12,0 2-11,0-3-22,0 1 21,2-3-2,0 2 6,1-3-15,1 0-27,0 0 17,5 0 39,0 0-1,2 0-18,0-3 2,1-1 17,-1 3-1,-1-2 2,0 3-2,-1 0 8,-1 0-3,-1 4-3,-2 7 27,-1 3 2,-2 0-3,-2 0-12,0 2-4,0-2 4,0-3-14,0 4-2,-8-5 11,-4 0 0,-1-4 23,-3 0-1,-1-4-16,-4 0 23,1-2-9,-2 0-16,2 0 11,0 0-24,4 0-1,0-4-13,6-4-33,1 2-42,3 0-140</inkml:trace>
  <inkml:trace contextRef="#ctx0" brushRef="#br0" timeOffset="95645">5024 308 82,'0'0'201,"0"0"-84,0 0-39,0 0-9,0 0-36,0 0 9,0 0-41,-70-1 24,51 1-25,-6 4 16,-2 3-15,0 1 0,0 0 1,4-2 6,2 2-16,3-3 18,7-1-19,3-3 16,0-1-14,4 0 6,4 0 1,-2 0 0,2 0 0,0-5-8,0-8-20,0 2 28,6-2-3,4 1-3,3 0 12,-3 2-5,2 0-1,-3 2-2,0 2 2,0 1 0,-5 0-1,1 1 5,-3 0-13,0 2 18,-2 2-15,2 0 8,-2 0-2,0 0 1,0 0 0,0 0 3,0 0 3,0 0-7,0 0 6,0-2-10,0 2 11,0 0-14,0 0 7,0 0 0,0 0 0,0 0 1,0 0-7,0 0 13,0 0-16,0 0 14,0 0-14,0 0 10,0 0-2,0 0 1,0 2 0,0 10 10,0 5-9,2 5 27,-2 3-21,3 4 16,-3 3-22,0-2 1,0-1-2,2-4-9,5-1-34,-3-10-51,1-4-99</inkml:trace>
  <inkml:trace contextRef="#ctx0" brushRef="#br0" timeOffset="98071">6010 452 111,'0'0'117,"0"0"-9,0 0-8,0 0-31,0 0 3,0 0-27,0 0 13,-4-1-29,4 1 4,0 0-32,-3 0 10,3 0-11,-2 10-1,2 2 0,-2 4 2,2-2-8,0 0 6,0 0-27,0-2-21,0 2-7,0-4-129,0-2-30</inkml:trace>
  <inkml:trace contextRef="#ctx0" brushRef="#br0" timeOffset="98716">6173 459 49,'0'0'119,"0"0"-42,0 0 0,0 0-28,0 0 32,0 0-55,0 0-16,-37 0 0,29 8-10,0 0 5,-1 2 2,-1 2-9,4 0 11,-1 2-10,5-2 2,2 0-1,0-4 0,0 0 1,0-2-7,0 0 12,0-2-12,5 0 7,3-4-2,2 0-14,-2 0 8,3 0-30,-3 0-7,0 0 13,-3-6 5,-1 0-5,-4 2 23,0 0-1,0 0 16,0 0-18,0 4-4,-13 0 1,-1 0-15,3 0-79</inkml:trace>
  <inkml:trace contextRef="#ctx0" brushRef="#br0" timeOffset="99910">6182 1010 124,'0'0'90,"0"0"-15,0 0-26,0 0-7,0 0-34,0 0 27,0 0-11,2-16 5,0 14-14,0 0-2,1-2-6,4 2-6,-3-2-2,3 2 11,-1 2-20,1-2 20,0 2-18,0 0 9,-3 0-1,2 0 7,-3 0 6,1 0 4,-2 2-8,0 4 0,-2 2-1,0 0-9,0 0 12,0 2-9,0 2-2,0 0 6,-8 0 4,-3-2-10,-1 2 8,3-2-6,1-2-4,1-2 8,3 0-9,-1-4 5,5 0-3,-2 0 1,2 0-2,0 0 1,0 0-31,0 0 18,0 0 6,2 0-2,7 0 20,2 2-11,2-2 1,1 0 0,1-2-2,1 0-18,5 0-31,-4 0-115</inkml:trace>
  <inkml:trace contextRef="#ctx0" brushRef="#br0" timeOffset="158427">6735 807 5,'0'0'155,"0"0"-38,0 0-48,0 0 35,0 0-40,0 0 6,0 0-28,0 0 13,-3 0-10,3 0 7,-2 0 1,2 0-25,-2 0 9,2 0-31,0 0 3,0 0 1,0 0-20,0 0 7,0 0 2,0 0-29,0 0-16,0 0 5,0 0-5,7 0 9,-3-5-60,0-3-1,-4-1-235</inkml:trace>
  <inkml:trace contextRef="#ctx0" brushRef="#br0" timeOffset="159117">6706 978 215,'0'0'228,"0"0"-144,0 0 25,0 0-26,0 0-24,0 0-59,0 0 13,0 0-13,0 12 11,0 6 11,-11 8-22,-8 2 0,-16 14-70,2-8-70,-1-6-474</inkml:trace>
  <inkml:trace contextRef="#ctx0" brushRef="#br0" timeOffset="-174758.73">1228 1547 12,'0'0'43,"0"0"9,0 0-19,0 0 18,0 0-17,0 0 2,0 0 2,-5-8-4,3 6 10,-1 2-21,3 0 7,0 0-11,0-2 11,0 2-8,0 0 12,-2 0-13,2-2-7,0 2 6,0 0-19,0 0 14,0 0-14,0 0-2,0 0-1,0 0 1,0-2-11,7 2 5,13-2 5,9-2 4,6-2-4,4 0 10,3 0-14,0 2 12,-1 0-12,-8 2 2,-4 0 3,-8 2-25,-2 0-36,-9 2-46,-3 4-59</inkml:trace>
  <inkml:trace contextRef="#ctx0" brushRef="#br0" timeOffset="-174150.73">1283 1607 15,'0'0'158,"0"0"-70,0 0-31,0 0 0,0 0 1,0 0-38,0 0-19,0 0 0,0 0 0,11 0 6,4 0-5,6 4 10,1 0-11,5 0 9,2-2-10,2 2 1,3-2 0,-1 0-1,-2-2 0,9 0-26,-11 0-73,-6 0-87</inkml:trace>
  <inkml:trace contextRef="#ctx0" brushRef="#br0" timeOffset="-172753.73">2057 1389 45,'0'0'121,"0"0"-36,0 0-18,0 0 18,0 0-13,0 0-7,0 0-36,-4-6 18,4 6-35,0 0-5,0 0-7,-2 0-3,2 14 2,-2 5 1,-2 6 0,2 1 2,-3 2-4,3 0 12,0 0-20,0-4 9,2-4 0,0-2-23,0-6-18,0 0-29,0-4-30,0-4-62</inkml:trace>
  <inkml:trace contextRef="#ctx0" brushRef="#br0" timeOffset="-172401.73">1947 1545 52,'0'0'153,"0"0"-69,0 0-34,0 0-14,0 0 9,0 0-36,0 0-9,4-8 1,8 8 0,3 0 15,3 0-15,2 0 1,0 0 4,3 0-6,-2 6 0,4 0-6,4 0-47,-4-2-52,-5 0-44</inkml:trace>
  <inkml:trace contextRef="#ctx0" brushRef="#br0" timeOffset="-172055.73">2473 1537 26,'0'0'166,"0"0"-43,0 0-32,0 0-5,0 0-14,0 0 2,0 0-42,-5-24-1,-1 20-23,-6 0 16,-1 0-12,-3 0-11,-3 2 6,-4 2-5,1 0-4,2 0-9,2-2 2,3 2-28,5-2 29,4 0-9,4-4 8,2-2-28,0-2-12,0-2 34,2-2-2,8 0 16,4-2 2,-1 0 6,-1 2-5,-1 0 4,0 4-6,-4 2 0,-3 1-2,-1 4 4,-1 1-1,-2 2 8,0 0-9,0 0 7,0 0-14,0 8-2,0 14 9,0 6 6,0 6-5,0 4 16,0 4-16,0 0 16,-2-2-16,-1-4-2,3-8 0,0-4 1,0-6-14,0-4-24,0-6-61,0-4-144</inkml:trace>
  <inkml:trace contextRef="#ctx0" brushRef="#br0" timeOffset="-171365.73">2678 1347 91,'0'0'170,"0"0"-80,0 0-33,0 0-10,0 0 10,0 0-38,0 0-2,-29-12-11,19 12-5,2 0 0,-3 0-1,1 0 0,0 2 3,1 5-6,0 4 10,0-1-15,4-2 13,1-1-13,0 2 15,4-5-9,0 0 2,0 0-5,0-3 4,0-1 2,0 3-9,0-1 2,0 0 5,0 0-25,2 0 13,2 0-10,3-1 4,2 2-4,0-2 11,0-1 11,-1 3-1,2 1-5,-4 0 14,3 0-14,-3 2 8,2 2-1,-2 0 1,-1 0 0,-1 2 5,-2 2-5,-2 2 19,0 4 4,0 0 17,0 2-24,-6 0 10,-7-4-26,-1-2 12,1-2-3,-3-4-9,3-2 2,-1 0 7,3-2-20,-2-2 10,1 0-15,4-2-61,-1 0-21,4 0-109</inkml:trace>
  <inkml:trace contextRef="#ctx0" brushRef="#br0" timeOffset="-170577.73">2784 1282 110,'0'0'164,"0"0"-57,0 0-45,0 0-1,0 0-50,0 0-11,0 0-1,0 33 0,0-5 1,-2 4 0,-2 4 2,-3 2 7,0 0-18,3-2 16,-1-4-14,3-6 7,2-8 0,-2-6-1,2-4-4,0-6 4,0-2-7,0 0 7,0 0-14,0 0 14,0-10-36,2-8 27,5-2 10,2 0 1,0 4-1,0 2-4,-1 2-6,2 6 17,-2 2-14,1 2 11,-1 2-10,-2 0 7,-2 4-1,1 12 8,-3 2 20,-2 4 32,0 0-32,0-2-2,0-2-26,0-2 6,0 0-6,0 0-1,-7-2-100,1-4-147</inkml:trace>
  <inkml:trace contextRef="#ctx0" brushRef="#br0" timeOffset="-169511.73">3042 1513 97,'0'0'108,"0"0"-27,0 0-18,0 0 17,0 0-40,0 0-13,0 0-21,-6-6-6,6 6 0,0 0 1,0 0-7,0 0 8,0 0-9,10 0 5,7 0 2,5 0 0,7 0 0,3 0 0,1 0-10,5-2-10,7-2-42,-8 0 3,-10 0-83</inkml:trace>
  <inkml:trace contextRef="#ctx0" brushRef="#br0" timeOffset="-169014.73">3117 1617 71,'0'0'182,"0"0"-70,0 0-44,0 0-7,0 0-24,0 0-36,0 0 3,31 0 6,-16 0-17,3 0 9,0 0-2,2 0 0,5 2-1,6 2-39,-7 0-70,-6 0-95</inkml:trace>
  <inkml:trace contextRef="#ctx0" brushRef="#br0" timeOffset="-168241.73">3689 1395 91,'0'0'167,"0"0"-63,0 0-3,0 0 13,0 0-36,0 0-4,0 0-32,-24-26 5,16 26-29,0 0 2,-1 0-20,-5 10-1,1 12 0,-3 6 1,3 8-10,0 2 20,4 0-20,2-2 9,7-4 0,0-4-13,0-4 6,2-6-4,12-4-15,6-4 21,0-4-21,3-2 19,0-2-21,0-2 15,0 0-12,-1-2 25,-5-10-16,2-2 12,-6-4 5,-3-4 0,-2-2 14,-8-2-13,0-4 19,0-2-19,-2 0 21,-12 0-13,1 2-2,-3 4 1,3 6-7,1 1-2,3 8-3,3 7 4,2 1-88,1 3-117</inkml:trace>
  <inkml:trace contextRef="#ctx0" brushRef="#br0" timeOffset="-167445.74">4023 1457 108,'0'0'140,"0"0"-39,0 0-39,0 0 19,0 0-36,0 0-26,0 0-11,-44-18-6,30 28-4,3 8 5,0 8-13,0 2 17,4 2-14,1 0 14,4-2-6,-1-2-1,3-4-5,0-2 4,0-4 2,5 0-2,5-6 1,4-2-8,1-2 14,4-4-14,0-2 7,4 0 1,-1 0 5,-2-5-4,0-10-2,-2 1 11,-5-4-7,-2 0 9,-4-4 25,-4-2-19,-3-2 3,0-2-19,-3-2 15,-10 2-4,-3 2-13,-2 2 3,3 4 8,1 6-22,3 6 11,-3 8-36,6 0-78,-1 0-150</inkml:trace>
  <inkml:trace contextRef="#ctx0" brushRef="#br0" timeOffset="-166673.74">4478 1653 104,'0'0'195,"0"0"-110,0 0 6,0 0-5,0 0-32,0 0-25,0 0-21,-42-6 8,17 6-16,-4-2 12,2 0-5,0 0-5,3-2-1,9 0-1,1 0 0,7-2 0,5-2 0,2 0-14,0-4-1,0-2-21,2-2 26,9 2-15,3-2 24,-3 2-4,3 2 5,-4 0-2,-1 2 4,1 2-4,-6 2 12,-2 4-16,-2 2 12,2 0 5,-2 0-11,0 0 10,0 0-10,0 4 0,0 16 1,0 8-1,0 4 14,0 6-12,0 2 11,0-1-12,0-2 3,0-1-4,0-5 0,0-5-23,5-7-18,3-5-44,0-7-137</inkml:trace>
  <inkml:trace contextRef="#ctx0" brushRef="#br0" timeOffset="-166035.74">4522 1479 160,'0'0'136,"0"0"-110,0 0-15,0 0-9,0 0 14,0 0-15,0 0 1,83-2 5,-65 2-8,-5 2 1,0 4 0,-1-2-1,-4 0 2,-1-2-2,-3 0 3,-1 0-5,-3-2 10,0 0 3,0 0 31,0 0-8,-7 0-32,-6 0 1,-3 0 2,1-2-2,1 2-4,1 0-9,2 0 2,1 0-21,2 2 16,1 10-1,-1 4 15,0 4-1,2 0 1,-1-2-6,5 0 11,0-6-12,2-2 14,0-4-14,0 0 9,0-4-2,0-2 1,2 0 0,7 0 4,1 0-4,4 0 5,-1 0-5,-1 0-2,1 0 7,1 0-11,-1 4 7,0 8-2,-1 2 1,-2 2 0,-1 0 10,-2 2-1,-2-2 26,-3 0-27,-2-1 27,0-1 0,0 0 26,-9-2-20,-7-2-12,1-1-12,-3 0-18,0-4 0,3-2-1,-2-3 0,7 0-40,-1 0-26,3 0-86,2-8-136</inkml:trace>
  <inkml:trace contextRef="#ctx0" brushRef="#br0" timeOffset="-165193.74">4923 1435 13,'0'0'221,"0"0"-113,0 0-78,0 0 6,0 0-27,0 0 23,0 0-8,2 74 7,-2-40-14,0 4 15,0 2-8,-9 0-15,1-4-3,-1-2 2,2-6-16,2-6 18,1-8-15,4-6 7,0-1-4,0-7-3,0 0 4,0 0-9,0-4-32,9-13 21,5-2-43,-1-3 55,5-3 5,-3 5-2,3 2 7,-3 6-1,-1 6 0,-3 2 0,-2 4 0,0 0 0,-2 0 15,-3 9 9,0 4 7,-2 5-21,1 2 21,-3-2-18,2 3 5,-2-6-11,2 2-1,1-5-12,-3 2 2,2-3-47,-2-4-237</inkml:trace>
  <inkml:trace contextRef="#ctx0" brushRef="#br0" timeOffset="-163249.74">3453 1200 20,'0'0'87,"0"0"-12,0 0 9,0 0 4,0 0-6,0 0-7,0 0-10,-20-24-12,18 22 19,-1 0-25,3 2 6,-2 0-44,2 0-8,-2 0-1,-2 4-10,-1 12 10,0 6 0,-1 4 0,1 5-8,-1 1 6,2 0-68,-4 9-26,4-8-83,-3-9-76</inkml:trace>
  <inkml:trace contextRef="#ctx0" brushRef="#br0" timeOffset="-162709.74">3314 1293 35,'0'0'118,"0"0"-56,0 0 9,0 0-24,0 0-19,0 0-4,0 0-12,0-3 12,0 3-24,0 0 14,7 0-13,0 0-1,6 0 1,3 0 0,4 0 6,5 0-7,4 0 0,4 7-2,-6 0-56,-9 0-294</inkml:trace>
  <inkml:trace contextRef="#ctx0" brushRef="#br0" timeOffset="-151240.74">5293 1683 159,'0'0'89,"0"0"-28,0 0 23,0 0-21,0 0 8,0 0-35,-5-6 24,5 6-12,0 0 10,0 0-28,-2-2 3,2 2-5,0 0-18,0 0-4,0 0 1,0 0-14,0 0 7,0 0-2,0 0-15,0 0 5,9 0 2,9 0 10,7 0-1,4 0-10,6-3 5,1-4-18,2-1 15,-1 2-49,4 0-31,-10 2-80,-11 2-137</inkml:trace>
  <inkml:trace contextRef="#ctx0" brushRef="#br0" timeOffset="-150655.74">5391 1735 58,'0'0'157,"0"0"-59,0 0-27,0 0 5,0 0-15,0 0-35,0 0-3,-3 0-14,3 0 17,0 0-25,0 0-2,0 0-7,17-2 8,5 2 0,4-3 0,5 0 0,4-1 0,0 0-12,7 2 12,-11 0-99,-10 2-217</inkml:trace>
  <inkml:trace contextRef="#ctx0" brushRef="#br0" timeOffset="-149617.74">5955 1515 116,'0'0'180,"0"0"-70,0 0-11,0 0-17,0 0-38,0 0 0,0 0-26,-16-14 8,12 14 23,-3 0-26,-1 0-7,-2 2-9,-1 14-14,0 6 7,0 4-6,0 4-3,4 2 9,2 0-22,5-3-8,0-4 11,0 0 4,5-7 14,6-3-13,4 0 13,3-8-9,1 1 4,0-5-26,-1-3-13,2 0 15,-2 0 23,-2-12 0,-3-5 8,-7-1-8,-3 0 4,-3-2 3,0-2 0,-5-2 10,-8 0 0,-5 0 12,1 0-3,-1 4-8,2 0 16,3 4-26,2 4-2,1 2-13,6 6-15,2 2-85,2 2-186</inkml:trace>
  <inkml:trace contextRef="#ctx0" brushRef="#br0" timeOffset="-148951.74">6207 1531 100,'0'0'147,"0"0"-92,0 0 10,0 0 14,0 0-46,0 0 3,0 0-34,-27-6 42,20 6-43,-2 8 0,0 6-1,3 4 1,1 4-2,3 2 2,0 0-5,2-2 13,0 0-18,0-2 5,2-2 4,9-4-7,3-1 6,1-4 1,3 0-16,-1-4 16,-1-2-8,2-3 0,-2 0-14,-1-3 21,-3-11-5,-6-2 6,-2-2 0,-4-2 1,0-2 7,0 2-7,-12-2 41,-7 0-30,3 0 11,-1 2-16,1 4 10,3 2-16,2 6-1,6 4 0,3 4-30,2 0-150</inkml:trace>
  <inkml:trace contextRef="#ctx0" brushRef="#br0" timeOffset="-148403.74">6516 1543 80,'0'0'102,"0"0"-30,0 0-30,0 0 23,0 0-38,0 0-1,0 0 6,-56-4-18,48 14-12,-2 4-2,4 2 0,1 4 6,5 2-12,0 0 10,0 0-10,0-2 5,7-2 1,9 0-7,-1-4 7,3-1-1,-3-3-13,4-5 13,-1-2-19,-3-3 10,1 0-4,-1 0 8,-4-11-3,1-4 9,-8-4 1,-4-1-1,0-4 15,0 2-15,-18-2 48,-2 0-24,-2 4 14,4 2-20,2 4 17,6 4-34,4 8-1,4 2-42,2 0-183</inkml:trace>
  <inkml:trace contextRef="#ctx0" brushRef="#br0" timeOffset="-147877.74">6783 1553 88,'0'0'142,"0"0"-83,0 0 10,0 0-32,0 0 21,0 0-56,0 0 22,-44-4-24,35 18 2,0 2 0,2 2-2,1 2 0,4 0 6,-1 0-12,3 0 11,0 0-12,0-4 5,7-3 1,7-2 0,-1-4-5,2-2 4,1-3-36,-1-2-5,-1 0-25,-3 0 58,-2-6-7,-2-8 17,-5-4-5,-2-2 5,0-1 13,0-4 7,-9 3 31,-9-2-18,0 0 12,1 4-35,3 4 4,1 6-14,4 4-24,5 6-73,-2 0-119</inkml:trace>
  <inkml:trace contextRef="#ctx0" brushRef="#br0" timeOffset="-147209.74">7144 1543 52,'0'0'166,"0"0"-56,0 0-15,0 0-7,0 0-4,0 0-43,0 0-9,-19-2 0,7 8-19,1 8-13,-1 6 0,2 4 0,3 4-7,1 0 7,4-2-29,2-2 10,0-5-16,0-4 34,10-5-21,5-3 21,2-3-29,1-4-36,1 0 53,-1-3 10,0-11-4,-4-2 14,-4-6-14,-5 1 14,-5-2-1,0-1-5,-2 0 19,-14 2 3,-2 4 0,1 4 16,1 2-20,3 6 4,3 0-21,6 6-4,2 0-47,0 0-166,2 6-153</inkml:trace>
  <inkml:trace contextRef="#ctx0" brushRef="#br0" timeOffset="-146683.74">7372 1539 211,'0'0'114,"0"0"-59,0 0 30,0 0-38,0 0-28,0 0 6,0 0-11,-14-6 0,10 8-1,-5 12-21,2 6 9,-2 2-1,3 2 0,1-2 1,5 2-2,0-2 0,0-2-6,0-2-8,7-4 15,4-1-28,3-6 8,-2 0-26,5-6-31,-2-1-3,1 0 29,-1 0-5,1-10-5,-3-6 18,-1-2 20,-8-2 23,-2-2 9,-2 0 25,0 2 25,-6-2-5,-8 4 24,-1 2-6,-2 4-15,7 4-41,0 2-13,1 6-3,5 0-127</inkml:trace>
  <inkml:trace contextRef="#ctx0" brushRef="#br0" timeOffset="-146135.74">7674 1549 62,'0'0'127,"0"0"-43,0 0-11,0 0 7,0 0-18,0 0 13,0 0-74,-58-12 15,47 26-14,-2 2-2,4 4 0,0 0 7,3 2-14,4 0 15,2-1-18,0-2 6,0-1 2,0-1-6,10-3 6,4-5-2,1 0-12,4-5-13,-2-4-25,-1 0 53,1 0-14,-1-3 12,-3-8-30,-1-4 24,-3-1-8,-5-4 17,-4 0 0,0-2 13,0 0 9,-2-2-10,-9-2 35,-3 4-31,3 4 2,3 4-17,0 8-2,4 6-8,2 0-161</inkml:trace>
  <inkml:trace contextRef="#ctx0" brushRef="#br0" timeOffset="-145603.74">7967 1539 39,'0'0'111,"0"0"-16,0 0-48,0 0 12,0 0-4,0 0 15,0 0-54,-45-10 1,36 14 5,-2 10-3,-1 4-15,4 6-2,-1 0-4,5 2 9,-2 0-20,6 0 21,0-4-17,0 0 9,0-4 0,12-5 0,1-3-10,3-6 0,2-4-17,0 0 26,2 0 2,-3-10-9,0-9 9,-2-1-1,-7-3 1,0-2 9,-8-1 3,0 0 1,0 2 6,-12 2-4,-5 4 14,-4 6-30,-6 8 0,5 4-76,5 0-135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1:18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138 33 143,'0'0'147,"0"0"-33,0 0-32,0 0-24,0 0-18,0 0 14,0 0-35,-60-8 20,49 8-8,0 14-29,0 4-2,-3 4 8,3 4-15,3 2 16,1 0-18,4 1 5,3-5 3,0-2 1,0-4-7,8-2 6,7-4-12,2-4 6,3-4-19,0-4 26,2 0 0,-1 0-1,-2-8 1,-2-6-1,-3-2 1,-5-2 1,-3-4 10,-6 0-4,0-2 6,0 0-11,-6-3 11,-9 5 1,-3 2 9,3 4-23,-2 4 0,2 4 0,0 6-69,4 2-87,0 0-242</inkml:trace>
  <inkml:trace contextRef="#ctx0" brushRef="#br0" timeOffset="1449">288 0 123,'0'0'184,"0"0"-90,0 0-42,0 0-8,0 0-43,0 0 6,0 0-7,0 47 0,0-23 1,0 2 1,0-2-2,0 2 9,0-1-18,5-3 10,-1-2-2,0 4-34,3-8-45,-5-2-86</inkml:trace>
  <inkml:trace contextRef="#ctx0" brushRef="#br0" timeOffset="1906">458 37 152,'0'0'140,"0"0"-65,0 0 13,0 0-26,0 0-23,0 0-39,0 0 17,-46-2-6,36 18-11,2 6 0,-1 4 0,3 3-2,1-1 12,5-2-20,0-2 17,0-2-14,0-4 3,11-2 4,0-3-1,1-6-7,1 0 7,-3-6-8,1-1 6,3 0 6,-3 0-6,0-12 6,-2-4-3,-2-2 10,-5-4 0,-2 0-8,0-2 6,0-1-9,-9 3 2,-5 0-2,4 6 8,1 2-13,3 4 6,-4 6-7,6 4-74,-3 0-137</inkml:trace>
  <inkml:trace contextRef="#ctx0" brushRef="#br0" timeOffset="2479">611 79 48,'0'0'62,"0"0"-13,0 0-35,0 0-2,0 0 5,0 0-7,0 0 21,-64 57-14,55-39 26,5 2-13,1 2 4,3 0-21,0-2 7,0-2-6,0-2 15,5-2 4,3-2-20,3-3 12,1-1-17,-1-5 11,-1 0-19,-1-3 8,3 0-8,-3 0 1,-1 0-1,-1-10 0,1-5 6,-2-3-3,-2-2 23,-4-2-25,0 0 7,0-2-8,0 2 13,-2 1-13,-8 3 0,-1 4 0,3 4-3,-7 6-28,3 4-111,1 0-242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1:22.2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 85 78,'0'0'154,"0"0"-68,0 0 6,0 0-21,0 0-9,0 0-26,0 0 1,-27-8-8,16 8 1,-1 0-5,1 12-19,-2 6-3,2 4 7,2 5-20,5 3 18,-1-1-18,5-3 9,0-3 1,0-3-1,11-2-9,2-3 10,1-5-16,1-5 15,1 0-33,-1-5 34,1 0-12,-1 0 11,-1-2 0,-1-12 0,-6-3-15,-3-3 16,-4-2 10,0-3-9,0-1 16,-15 1-16,-2 3 6,-1 4-7,1 4 8,4 1-8,3 5-8,2 4-84,4 4-222</inkml:trace>
  <inkml:trace contextRef="#ctx0" brushRef="#br0" timeOffset="502">260-4 165,'0'-3'140,"0"3"-65,0 0-2,0 0-8,0 0-42,0 5-14,0 11-12,0 6 10,0 3-10,3 1 9,-3 2-2,0 1-4,2-1 0,-2 1 0,0-3 1,2-2-2,-2-1-7,2-3-43,-2-6-106,0-5-181</inkml:trace>
  <inkml:trace contextRef="#ctx0" brushRef="#br0" timeOffset="885">509 59 133,'0'0'143,"0"0"-47,0 0-15,0 0-26,0 0-3,0 0-36,0 0 7,-55-14-22,42 30 9,-1 4-8,3 6-2,3 0 0,3 1 0,3-1 0,2-3 1,0-3-2,0-2 2,13-1 2,0-3-1,1-4-4,2 0 3,0-6-1,0-2 1,0-2 0,0 0-1,-3-6 8,-3-10-8,0-4 15,-8-3 12,-2-3-20,0-1 14,0 3-21,-10 0 7,0 4 6,-3 3-13,1 5 3,3 4-3,3 6-13,2 2-92,-2 0-125</inkml:trace>
  <inkml:trace contextRef="#ctx0" brushRef="#br0" timeOffset="1405">677 24 123,'0'0'161,"0"0"-48,0 0-22,0 0-3,0 0-13,0 0-29,0 0 5,0-16-20,0 16-3,0 12-18,0 10-6,0 9-2,0 3 18,0 3-20,-3 0 0,3-3 0,0 9-31,0-9-81,0-5-143</inkml:trace>
  <inkml:trace contextRef="#ctx0" brushRef="#br0" timeOffset="3153">780 302 20,'0'0'83,"0"0"-33,0 0-20,0 0-1,0 0-9,0 0-19,0 0 9,0 0-8,0 0 28,0 0-2,0 0 18,2 0-35,2 0 7,1 0-7,4 0-9,-2 0 9,3 0-10,0 0 17,1 0-17,-2 0 22,-1 0-21,-3 0 15,0 0-17,-3 4 7,-2 2 1,0 4 16,0 0 47,-14 5-45,-1 1-10,-3 2-6,0 1-20,4-3 0,4 0-8,3-5-5,3-1 17,1-5 4,3 1-9,0 1 9,0-1-4,9-2-1,11 0-9,23-4-10,-3 0-82,-5 0-150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2:38.5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7 85,'0'-2'51,"0"0"-5,0 2 30,0-2-45,0 2 2,0-2-16,0 2 25,0 0 3,0 0-15,0 0 18,0 0-14,0 0 20,0 0-47,0 0 19,0 0-19,0 0 15,0 0-21,0 0 6,0 0-6,0 0 0,0 0 17,0 0-18,0 8 22,0 6-21,-2 6 14,-5 6-15,3 4 10,-2 5-10,0-1-1,2 0 0,0-2-25,1-2 5,1-6-21,2 0-30,0-8-64,0-4-90</inkml:trace>
  <inkml:trace contextRef="#ctx0" brushRef="#br0" timeOffset="1237">363 31 28,'0'0'83,"0"0"-16,0 0-47,0 0-4,0 0-9,0 0 2,0 0 4,-42 0 14,33 0 13,2 0-9,0 0 12,1 0-34,-1 0 4,0 0-13,0 2 9,1 2-8,-1 2 0,3 2-1,-1 0 7,0 2-14,3 0 17,0 2-20,2 1 13,0 1-3,0-3 0,0 4 0,0-4 0,0 0 1,0-1-2,0-2 2,0-5-8,0 2 8,0-5-2,0 0-8,0 0 2,2 0-10,3 0 17,0 0 6,-1 0-5,3 0 7,-1 0-7,3 0-2,-2 0-5,2 6 5,-1 2 2,2 2 0,-3 4 7,1 0-7,-1 2-1,-2 0 12,-3 0-21,-2 2 21,0 2-11,0-2 0,0 3 32,-9-3-15,-2-2 0,-3-2 10,1-2-11,0-2 28,-1-4-34,3-4 28,-1 0-23,2-2-6,1 0-10,2 0-21,2-20-82,3 4-76,2 0-118</inkml:trace>
  <inkml:trace contextRef="#ctx0" brushRef="#br0" timeOffset="3904">565 224 108,'0'0'175,"0"0"-87,0 0-43,0 0 17,0 0-31,0 0-23,0 0-8,0-2 1,0 2-2,0 0-1,0 0-4,7 0 9,4 0-4,7 0 2,6 0 4,5 0-5,8 0 2,2 0 3,9 0 1,2 0-12,0 0 12,-1-2-10,-5 0 4,-5 0-13,-6 2-54,-11 0-45,-8 0-54</inkml:trace>
  <inkml:trace contextRef="#ctx0" brushRef="#br0" timeOffset="4534">572 348 58,'0'0'131,"0"0"-53,0 0-16,0 0-3,0 0-14,0 0-39,0 0 15,0-6-9,7 5 15,8 1-17,5 0 2,7 0-11,6 0 4,5 0-5,5 0 7,3 0-15,2 0 8,-1 0 0,-1 0-1,-7-3-8,-6 2-44,-4 1-37,-12 0-71,-7 0-51</inkml:trace>
  <inkml:trace contextRef="#ctx0" brushRef="#br0" timeOffset="5098">817 101 140,'0'0'169,"0"0"-98,0 0 18,0 0-33,0 0-15,0 0-40,0 0-2,0 0 1,0 0 0,7 0 7,9 8-6,1 1 22,4-1-22,1 2 1,3 0 9,-1-1-11,0 2 0,-1-4 6,-1 2-6,-4-1 0,-2-2-1,-5 0 9,-2-2-16,-2 2 16,-3-4-16,0 2 19,-2 0-12,1-2 1,-3 0 0,0 0-1,0 2 2,0 4 35,0 2 9,-7 2 4,-8 4-36,-5 2 10,-1 0-21,4-2 2,1 1-4,5-1 0,-1-2 0,6-3-27,2 6-57,1-5-88,1-4-178</inkml:trace>
  <inkml:trace contextRef="#ctx0" brushRef="#br0" timeOffset="34615">300 767 80,'0'0'183,"0"0"-100,0 0 8,0 0-24,0 0-23,0 0-15,0 0-16,-19-4 19,9 4-31,4 0 17,-3 0-17,2 0 8,-2 0-7,1 0-2,-1 0 1,-1 0 0,2 0-1,1 0 1,3 0-2,-1 0 9,2 0-3,3 0-4,-2 0-2,0 8 1,0 2 0,2 4 0,0 0 0,0 0-6,-2 2 12,2 0-12,0 0 19,0 0-20,0 0 14,0-2-8,0-2 1,0-2 0,0-4 0,0-1-9,0-4 8,0-1-13,0 0 13,0 0-18,0 0 18,0 0-36,0 0-4,8 0 41,2 0 0,-4-1-9,3-2 19,0 3-20,-2 0 19,2 0-18,-1 3 18,2 6-3,-1 1 15,-3 0 12,-2 3-4,1-4-7,-5 4 13,0-3-17,0 4 20,0 0-22,-11 0 13,-7 2-29,-2-4 16,0 0-2,0-4-13,2 0-1,4-4-2,4-4-9,3 0-89,3 0-79</inkml:trace>
  <inkml:trace contextRef="#ctx0" brushRef="#br0" timeOffset="35688">261 1297 84,'0'0'156,"0"0"-68,0 0 13,0 0-3,0 0-26,0 0-35,0 0 18,0-2-19,0 2 12,-3 0-42,3 0 7,0 8-12,0 2 9,0 4 0,0 2-10,0 2 3,0 2 7,0 5-7,0-1 4,0 4-4,0-2-3,0 2-1,0-2-24,3 3 2,-1-6 15,2 1-21,0-2 16,1-1-5,0-3 18,-1-4-18,1-2 16,1 0-2,0-2 4,4-2 1,-3 0-1,1-2 0,1 0 8,3-2-14,-4 0 14,4 0-15,-1-2 16,-3 2-11,4-2 2,1 0-2,1 0 2,1 0-1,3-2-5,0 0 12,0 0-15,-1 0 16,1 0-14,0 0 8,-1 0-1,-1 0 0,1 0 1,-1 0-2,0 0 7,-1 0-12,2 0 13,-5 0-8,5 0 2,-7 0-2,1 0 1,-3 0 0,-2 0 0,-4 0 2,-2 0-4,2 0 11,-2 0-16,3 0 17,-1 0-16,0 0 7,0 0-1,0 0 1,-2 0-1,2 0 0,-2 0 6,0 0-5,0 0 2,0 0 4,0 0-5,0-4-3,0-2 1,-2-2-1,-4 0 0,-3-2-22,0 2 22,0 0-25,0-2 25,1 2-28,-2-2 27,3 2-8,1 2 10,2 2 0,2 0 0,2 2-1,0 2 3,0 0-11,0 0 16,0 0-15,0 0-1,0 0 9,0 0-16,0 0 15,0 0 1,0 0 0,2 4-3,4 2 13,3-2-20,0 0 20,0 0-20,0 0 18,-1-2-9,2 0 1,-1 2 0,-1-2-1,2 2 3,-4 0-8,3 0 14,1-2-16,-2 2 18,1 0-12,-1-2 3,2 2-1,-1 0 0,-3 0 1,2 0 6,-4-2-6,-2 2 11,2-2-11,-2 0 20,1 0-20,-3 0 17,0-2-3,0 0 9,0 2-2,0-2-10,0 0 22,0 0-22,0 0 17,-9 2-28,-1 2-1,-3 2 0,-3 0 0,-1 4 0,-3 2-6,-3 1 6,4-3-30,1-1 29,5 1-28,1-3 12,5-5-9,3 0 9,4 0-50,0-2-83,0 0-114</inkml:trace>
  <inkml:trace contextRef="#ctx0" brushRef="#br0" timeOffset="37695">365 1263 113,'0'0'73,"0"0"24,0 0-13,0 0-4,0 0-41,0 0 2,0 0-15,0 0-3,0 0-23,0 0 6,3 2 7,1 8 0,1 0 21,-3 0-21,2 0 19,-2 2-31,0 0 16,1 2-16,1 0 0,-1 0 6,-1 3-6,-2-3 2,0 4 7,2-3-20,-2 6 20,2 1-18,1-2 8,-1 2 0,0-2-9,0-2-21,0 0 12,0-4-7,1-1 24,-1-3-17,0-1 17,3-3-13,0 2 13,-1-1-4,0-1 5,0-2 0,1 0 1,-3 0-2,3-2 7,-3 0-18,3 0 25,-3 0-24,2-2 11,3 2 0,-1 0 0,4 0 0,-2-2 0,3 2 0,1-2-8,-3 2 16,-1 0-14,1 0 16,-1 0-10,1 2 0,1 0 0,-2 0 0,1-2 1,3 0-5,-2 0 6,4-2-4,-1 0 4,3 0 4,-3 0-4,-2 0 6,3 0-8,-5 0 1,-1 0-2,2 0 10,-4 0-19,1 0 23,-1-2-22,0-2 18,0 0-18,-2-2 10,1 2-1,-1 0 1,-2 2 0,-2 0 0,2 2 6,-2 0-11,0 0 13,0 0-18,0 0 6,0 0 3,0 0-7,0 0-15,0 0-7,0 0-11,0 0 30,0 0 4,4 0-1,-2 0 13,0 0-12,2 0 3,-4 0-19,0 0-2,0 0-5,0 0 17,0 0 11,0-2-8,0-2 14,0-2-6,-2-2 2,-4 2 6,-2 0-7,4-1 0,-1 3 0,1-1 1,2-1-1,0-1 9,0 3 5,2 1-14,0-1 23,0 4-10,0 0 0,0 0-7,0 0-5,0 0-2,0 0 2,0 0-11,0 0 20,0 0-17,0 0 14,0 0-14,0 0 7,0 0 0,0 0 0,0 0 0,0 0-7,0 0 14,0 0-14,0 0 10,0 0-4,2 0 2,4 0-1,3 6 1,1 2 14,-2 2 13,1-1-22,-1 2 17,2-1-23,-1 0 17,-3 0-14,2-2 6,-4 0-9,0-4 0,0 2-1,-1-2 2,-1 0-2,-2 2 8,0 0-16,2 2 24,-2 0-23,0 2 14,0 0-6,0 0 2,0 3-2,-7-4 0,-1 4-4,-4-2 3,1 2-36,-7-1-9,5-1-68,1-4-87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2:57.5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1088 1276 101,'0'0'160,"0"0"-69,0 0-10,0 0-9,0 0-37,0 0-24,0 0 11,0-4-5,0 4 18,0 0-12,0 0 23,0 0-5,0 0 0,0 0-39,0 0-1,0 2-1,-5 4 1,1 4-2,-3 0 7,1 4-15,-1 0 16,2 4-18,3 0 12,0 2-2,2 2-4,0 0 5,0-1 0,0-2-8,4-1 2,8-4-4,-1-1 9,3-4-19,-1-2 14,3-5-18,-1-2 1,5 0 17,-3-5 6,2-10 14,-3-6-13,-6-1 22,-3-1-10,-7-4 32,0 1-32,0 0 30,-11 2-34,-5 2 25,-3 0-24,0 4-4,3 2-6,1 4-1,1 4-17,-3 8-90,3 0-49,1 0-330</inkml:trace>
  <inkml:trace contextRef="#ctx0" brushRef="#br0" timeOffset="932">896 1280 137,'0'0'147,"0"0"-43,0 0-4,0 0-38,0 0-2,0 0-16,0 0 5,-19-4-32,11 4 8,2 2-18,-1 8-14,-1 6 7,0 6 0,2 2-1,1 0 1,1 2-9,4-2 12,0-2-12,0-1 12,0-6-10,4-1 1,5-2 5,1-3-11,0-4-4,1-1 16,1-1-1,1-3-1,-1 0 1,1 0-15,-3-8 32,0-6-13,-4-3-3,-1-2 19,-3-2-11,-2-1 7,0 3 2,-2-4-5,-11 3-4,-1-2 4,1 4-24,-1 2-2,3 2-35,5 4-71,-2 4-122</inkml:trace>
  <inkml:trace contextRef="#ctx0" brushRef="#br0" timeOffset="1916">713 1286 49,'0'0'150,"0"0"-49,0 0-13,0 0 18,0 0-56,0 0-12,0 0 3,-31 0-29,20 0 20,-3 4-31,1 6 23,0 4-17,-3 4-9,2 2 2,4 5-5,-1-4 4,7-1 2,0-2-2,4-4-9,0-1 10,0-4-19,8 0 19,5-4-23,1-2 10,-1-3 5,3 0 8,-1 0 6,-1-3-5,-1-7 3,-5-3 7,-1-4-10,-2 3 0,-3-1 7,-2 0-8,0 1 1,0-1-1,0 0 1,-2-1-3,-7 2-8,2-2-10,1 4-58,-3-2 0,4 6-89,0 2-88</inkml:trace>
  <inkml:trace contextRef="#ctx0" brushRef="#br0" timeOffset="2906">388 1278 68,'0'0'183,"0"0"-106,0 0 37,0 0-28,0 0-1,0 0-27,0 0-33,-22-8 38,17 8-30,0 0 19,-1 0-34,2 0 5,-3 0-22,-3 14 6,2 4-7,-1 4 0,1 2-1,0-2 3,6 3-14,2-6 22,0 2-20,0-3 3,0-4 6,6-3-18,6 0-2,1-6-1,1-3-39,-1-2 25,1 0 18,-1 0 18,-2-3 0,0-9 11,0-5-11,-4 2 26,-5-3-12,1-3 19,-3 3-13,0-1-20,0 0 4,0 3 8,-3 2-21,-4 0 19,1 4-17,2 2 8,-1 0-1,1 4 0,1 0-19,-1 2-23,-1 2-64,-6 0 22,0 0-115,-2 0-58</inkml:trace>
  <inkml:trace contextRef="#ctx0" brushRef="#br0" timeOffset="8537">312 567 202,'0'0'133,"0"0"-87,0 0 42,0 0-16,0 0-13,0 0 11,0 0 5,-2-4 1,0 2-40,0 2 22,2 0-29,-2 0 6,2 0-34,0 0-1,0 0 0,0 0-10,0 0 7,0 8-6,0 10-2,0 2 22,0 4-21,0 2 19,0 4-16,0 0 7,0 2-13,0 0-16,0 0-20,0-2 10,0-2-42,0-2 16,4-4-20,2 3 14,1-5-47,-5-7-61</inkml:trace>
  <inkml:trace contextRef="#ctx0" brushRef="#br0" timeOffset="9130">248 867 148,'0'0'165,"0"0"-57,0 0-19,0 0-1,0 0-56,0 0-16,0 0-2,0 0-13,0 0 0,0 0 0,2 2 12,2 7-12,-2-2 22,1 4-23,1-2 7,-2 1-7,0 0 0,0 1 1,0-1 0,2-2-2,0 2 8,-2-2-16,2-3 16,-1 0-8,-1-1 2,0-3-2,0 2 1,2-2 0,-2-1-1,6 3-1,-4-3-4,5 0-2,2 0 8,3-8-26,-1-9 25,0-1-11,3-1 12,-3-3-1,0 1-24,3-3-1,-5 5-68,-2 2-128</inkml:trace>
  <inkml:trace contextRef="#ctx0" brushRef="#br0" timeOffset="10325">314 0 72,'0'0'179,"0"0"-97,0 0-24,0 0-16,0 0-19,0 0-20,0 0 16,0 14 5,0 0 5,0 6 3,0 2 4,0 4 3,0 2-26,0 2 4,0 4-17,0-2 3,0-2 4,3 0-14,-1 1 6,2-8-66,-2-6-106</inkml:trace>
  <inkml:trace contextRef="#ctx0" brushRef="#br0" timeOffset="10805">192 190 33,'0'0'142,"0"0"-72,0 0 20,0 0-15,0 0-13,0 0-23,0 0 7,0-2 10,0 2-33,0 0 8,0 0-31,0 0 2,0 0-2,2 0 0,9 0-5,7 4 5,7 0 5,10-4-4,11 0 0,8 0 6,25-2-14,-13-8-61,-16 2-250</inkml:trace>
  <inkml:trace contextRef="#ctx0" brushRef="#br0" timeOffset="31912">388 1835 172,'0'0'163,"0"0"-62,0 0-12,0 0-6,0 0-37,0 0 0,0-2 20,0 2-9,0 0 5,0 0-28,0 0 20,0 0-54,0 0 1,0 4 8,0 12-9,0 6 0,0 6 0,2 4 0,-2 0-15,0 0-24,2-1-57,3 0-8,2-8-21,-1-5-63</inkml:trace>
  <inkml:trace contextRef="#ctx0" brushRef="#br0" timeOffset="32378">653 1849 139,'0'0'173,"0"0"-56,0 0-25,0 0-24,0 0-38,0 0-11,0 0 11,0-2-17,0 6 3,0 10 3,0 4 28,0 7-32,0 0 9,2 4-24,0-3 0,1-1-12,2 0-63,-1 1-10,0-6-65,-1-7-82</inkml:trace>
  <inkml:trace contextRef="#ctx0" brushRef="#br0" timeOffset="32912">956 1877 62,'0'0'156,"0"0"-67,0 0-22,0 0 12,0 0-28,0 0-25,0 0 14,0-2-10,0 2 8,0 2-37,0 11 35,0 2-11,0 7 5,0 0-14,0 4 1,0 2-11,0-1 1,0-4-14,0-1 7,2-1-10,6-7-95,-2-4-27,-1-4-383</inkml:trace>
  <inkml:trace contextRef="#ctx0" brushRef="#br0" timeOffset="33474">1271 1881 42,'0'0'66,"0"0"-19,0 0 41,0 0-22,0 0 9,0 0-4,0 0 25,-2-6-22,0 6 14,2 0-16,-3 0-4,3 0-20,0 0-31,-2 0-16,2 6 11,0 10-5,0 4-5,0 7 2,0 0-3,0 4-2,0-2 1,0 0-28,2-3-40,3 2-55,-1-9-55</inkml:trace>
  <inkml:trace contextRef="#ctx0" brushRef="#br0" timeOffset="41389">94 2160 85,'0'0'178,"0"0"-82,0 0 7,0 0-40,0 0-1,0 0-34,0 0 24,0-2-15,0 2 9,0 0-20,0 0-7,0 0-19,0 0 7,0 4-8,0 8 2,0 4-1,0 2 13,0 2-14,0 0 2,0 4-1,0 0 0,0 2 6,0-2-12,0-2 6,0-2-3,0-4-29,0-2-18,0-4-54,0-2-22,0-6-116</inkml:trace>
  <inkml:trace contextRef="#ctx0" brushRef="#br0" timeOffset="41950">-1 2312 61,'0'0'147,"0"0"-101,0 0 28,0 0-5,0 0-17,0 0-33,0 0 4,0-2 8,0 2-16,0 0 3,0 0-17,8 0 33,9 0-17,4 0 16,5 0-24,3 0 4,5 0-7,1 0-6,-1 0 0,3 0-25,-8 0-87,-8 0-197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2:51.1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332 13 39,'0'0'121,"0"0"-33,0 0-27,0 0 23,0 0-35,0 0-16,0-4-3,0 2-14,0 0 6,0 2-15,0-2 22,0 2-29,0 0 33,0 0-33,0 0 18,0 0-18,0 0 1,0 0-1,0 0-2,0 0-4,0 0-1,0 2 6,0 8 2,0 6 12,0 2-3,0 5 16,0 5-4,0 2-6,0 2-1,0 0-14,0 0 1,0-3 5,0-4-14,0-3 4,0-3-6,0-5-39,0-4-15,0-2-34,2-4-21,1-4-58</inkml:trace>
  <inkml:trace contextRef="#ctx0" brushRef="#br0" timeOffset="1583">631 58 117,'0'0'176,"0"0"-52,0 0-26,0 0-11,0 0-61,0 0 20,0 0-23,-16 0 20,11 0-7,-1 0-14,-1 0-18,-2 0 4,0 11-16,-2 6 13,3 2-17,0 2 22,2 1-21,2 2 11,1-2 0,3-2 0,0 0-3,0-2-4,0-1 4,11-3-7,1-2 7,1 0-4,3-4-1,-1 0 8,1-4-11,-1 0-20,-2-4 16,1 0 1,-3 0 13,1 0-14,-4 0-5,1 0-13,0-8 32,-4-2-12,-1-5 4,0 1 9,-1-1 2,-3-3 16,0-1-17,0 1 16,0-2-8,0 2 14,0 0-22,-5 1 11,-1 2-12,-4 1 1,2 2-1,-3 2 2,1 1-8,-1 4 6,1 1-13,-9 1-71,6 3-35,2 0-115</inkml:trace>
  <inkml:trace contextRef="#ctx0" brushRef="#br0" timeOffset="2418">895-1 67,'0'0'196,"0"0"-66,0 0-44,0 0 21,0 0-48,0 0 3,0 0-23,0-2 17,0 2-22,0 0-10,0 0-2,0 0-22,0 4 11,0 12-11,0 4 48,0 8-35,0 2 13,0 5-26,0 1 10,0-2-5,0-2-3,0-2-4,0-4-5,0-1-29,0-3-50,0-6-41,0-8-150</inkml:trace>
  <inkml:trace contextRef="#ctx0" brushRef="#br0" timeOffset="3537">88 76 42,'0'0'150,"0"0"-56,0 0-39,0 0 5,0 0-28,0 0 1,0 0-26,-29 0 12,22 0-19,0 3 18,0 5-17,1 3 9,-1-1 0,0 4-9,0 0-2,1 2 0,4 2-5,0 0 12,2-2-8,0 0 9,0 2-6,0-4-1,8 3 0,1-6-2,3 0-8,1-1 9,3-4-9,-1-4 10,3 0 11,-1-2 11,2 0-22,-2 0 13,-1-9-13,-5 0 0,-2-5 7,-2-3-7,-5 1 16,-2 0-14,0-2 25,0-2-13,-2 2 15,-12-2-28,3 2 8,-2 1-9,-1 3-7,3 3 6,-3-2-42,4 5-32,1 2-131</inkml:trace>
  <inkml:trace contextRef="#ctx0" brushRef="#br0" timeOffset="41004">196 691 5,'0'0'116,"0"0"-32,0 0-2,0 0 28,0 0-11,0 0-32,0 0 21,0-6-17,0 6 8,0 0-37,0 0 13,0 0-25,0 0-11,0 2-8,-2 12-9,2 6 5,-2 2 0,0 5-14,2-2 6,0 0-5,0-3-52,0-2-8,0-2-43,0-2-26,0-4-43,0-6-194</inkml:trace>
  <inkml:trace contextRef="#ctx0" brushRef="#br0" timeOffset="41665">373 733 22,'0'0'124,"0"0"-82,0 0 54,0 0-29,0 0-28,0 0-18,0 0-3,-29 40-7,22-22-11,2 1 12,3-1-11,2 0 1,0 0 6,0-2-15,0 0 9,4 0-2,6-4 7,0-2-7,-1-2 0,3-1 6,1-6-15,1-1 18,-1 0-6,-3 0-2,2-5 20,-3-8-20,-3-1 7,-4 0 5,-2-4 8,0 2 24,0 0-10,-2-3 2,-11 1-20,-3 0 4,-1 3-21,1-2 0,-3-3-14,2 4-63,7 4-77</inkml:trace>
  <inkml:trace contextRef="#ctx0" brushRef="#br0" timeOffset="43969">724 683 87,'0'0'183,"0"0"-68,0 0-4,0 0-14,0 0-26,0 0-19,0 0 30,0-2-34,0 2 8,0 0-30,0 0 16,0 0-32,0 0 7,0 6-17,0 10 0,0 6-2,0 5 9,0 1-17,-2 2 11,0-2-2,2 0-49,0-4 2,0-2-30,-2 0-27,-1-6-74,-2-6-144</inkml:trace>
  <inkml:trace contextRef="#ctx0" brushRef="#br0" timeOffset="45065">966 715 51,'0'0'121,"0"0"-75,0 0 28,0 0-20,0 0-13,0 0-35,0 0 17,-13 16-10,9-6 7,0 2-4,-1 1-5,2 1 7,-1 0-16,2 2 14,0-2-16,2 2 14,0-2-13,0 0 6,0 0-6,0-2-1,0 0 1,6 0-1,4-2 3,-2-2 7,1-2-17,3-2 14,-1 0 1,-1-2-6,2-2 17,1 0-6,-2 0-2,3 0 4,-3-3-14,-3-10 14,0-1-5,-4-2 49,-4-2-10,0-2 4,0-2-12,-4 0-9,-10-3-12,-1 3-20,-2 0 0,2 6 0,1 2-2,-5 10-53,5 4-57,1 0-131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1:38.2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42-3 90,'0'0'171,"0"0"-77,0 0-9,0 0-4,0 0-15,0-4-38,0 4 9,0 0-9,0 0 31,0 0-19,0 0 1,0 0-12,0 0-15,0 0-11,0 0-2,0 0-2,0 12-21,-4 7 21,-3 7 2,2 1-2,1 3 1,0 3 0,-1-2 0,1 2-14,2-4 1,-2-3-30,1-1 14,3-7-26,0-2-20,0-3-52,0-5-75</inkml:trace>
  <inkml:trace contextRef="#ctx0" brushRef="#br0" timeOffset="547">210 21 113,'0'0'132,"0"0"-48,0 0 4,0 0-22,0 0-15,0 0-31,0 0 32,-11-4-35,4 4-11,1 3-6,-1 7-7,3 2 4,-1 4 6,3-1-12,2 1 14,0 1-11,0-3 5,0-2 0,5 0-5,3-3 0,1-1 6,0-2-22,2-2 5,2-2-44,-1-2 24,1 0 14,-2 0 23,-5-10 0,-2-5 1,0-3 15,-4-2 5,0 1 20,0-1-5,-10 1 8,-3 3-23,2 1-7,-3 8-14,-7 7-17,3 0-117,0 0-194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1:40.2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7 114 162,'0'0'147,"0"0"-114,0 0 52,0 0 5,0 0-20,0 0-29,0 0 6,-2-11 18,0 11-14,0-3 7,2 3-34,0 0 18,0-1-42,0 1 0,0-3 0,0 2-7,0-4-16,8-3 12,6 0 10,4 2 1,-2-2-9,-1 4 15,3 0-15,-2 0 15,1 4-13,-3 0 4,-3 0 2,-2 0 0,-3 0 0,2 0-7,-6 11 16,-2-2-15,0 5 14,0 0 2,-2 4-9,-10 3 1,-1-3-1,-1 1-7,-1-2 7,-1-2-17,3-2 15,0-3-18,1-2 20,3-4-6,3 0 5,2 0 1,1-2-2,3 0 2,0 0-15,0 2 15,0 0-18,0 0 17,3 0-24,7-2 18,6 0-52,4-2 27,-2 0 18,4 0 5,5 0 2,-3 0-77,-5 0-82</inkml:trace>
  <inkml:trace contextRef="#ctx0" brushRef="#br0" timeOffset="781">393 0 45,'0'0'169,"0"0"-91,0 0-29,0 0 30,0 0-20,0 0-21,0 0-21,-16 0-4,10 4-6,-1 6-10,1 4 9,1 0-7,0 3 1,3-2-6,2-1 6,0 2 0,0-3-9,0-2 6,0-3 2,2-1-14,6-5-1,0-2-29,-1 0 29,1 0 8,2-2 8,-6-10 5,0-1-5,-1-2 1,-3-2 8,0-1-2,0 0-7,0 2 1,-9 2-1,-3 6-9,4 2-30,-1 4-149</inkml:trace>
  <inkml:trace contextRef="#ctx0" brushRef="#br0" timeOffset="1463">410 315 61,'0'0'203,"0"0"-86,0 0-32,0 0 23,0 0-33,0 0-30,0 0-28,0 0 20,0 0-20,0 0-17,0 4 1,0 2-2,0 2-33,0 0-47,0-2-44,0-2-109</inkml:trace>
  <inkml:trace contextRef="#ctx0" brushRef="#br0" timeOffset="1780">611 271 227,'0'0'166,"0"0"-123,0 0-7,0 0 6,0 0-32,0 0 6,0 0-15,78-2-2,-60 2-83,-7 0-238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3:40.8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3496 569 153,'0'0'179,"0"0"-95,0 0 24,0 0-14,0 0-50,0 0-5,0 0-14,0-3 14,0 3-33,0 0 17,0 0-10,0 0 11,0 0 1,0 0-9,0 0 10,0 0-26,0 0 9,0 9 5,0 3-14,0 6 0,0 0 7,0 2-7,0 2-1,0 0 0,0 0-28,-2 0-2,-1-4-64,0 0-30,3-6-73,-2-4-212</inkml:trace>
  <inkml:trace contextRef="#ctx0" brushRef="#br0" timeOffset="1516">1081 923 54,'0'0'141,"0"0"-73,0 0 21,0 0 22,0 0-44,0 0-8,0 0-22,-2 0 24,2 0-34,0 0 7,0 0-24,0 0 1,0 0-11,0 0 1,0 0-2,0 0-10,0 0 10,0 0-8,2 2-1,13 4 17,3 2-13,7-2 6,1-4-7,10 0 7,2-2-21,4 0 19,3 0 4,-1 0-9,1 0 14,-3-4-14,-4 2 8,0 0-2,-2 0 0,0 0-10,1 0 9,1 0-17,0-2 18,0 2 0,2-2-8,0 0 15,0 0-7,-2 2 1,2 2-1,-4 0 1,-1 0 0,1 0-7,-5 0 16,0 0-21,-4 0 22,-3 0-18,1 0 9,-2 0-1,-2 0 3,6-2-3,0-3 0,2 4 2,2-1-8,0 0 16,-2 2-20,-2 0 20,0 0-11,-3 0 1,1 0-1,-1-2 1,-1 2-1,2-2 0,-4 0-10,2 0 10,1-3-18,1 4 18,1-3-4,1 0 4,0-1-6,0 1 7,-3 3-2,3-2 4,-5 3-4,2 0 4,-1 0-12,0 0 20,0 0-22,0 0 12,-1 0 0,3 0 0,-3 0 7,2 0-16,1 0-1,0 3 1,2-3-19,2 0 22,-1 0-13,1 0 18,0 0-4,0 0 4,2 0 1,-2 0 0,2 0-9,3 0 19,3 0-20,4-4 19,3-1-10,1 0 2,1 1-1,0 0 0,-7 2 0,1 2 0,-6 0 2,-3 0-4,-7 0 5,1 0-4,-4 0 1,0 0 0,2 0 0,4 0 0,2 2 0,2-2 1,2 0-1,0 0 0,1 0 0,-1 0 10,-2 0-20,0 0 18,-6 0-9,-4 0 1,-6 0 0,-5 0-2,0 0 4,-4 0 4,1 0-5,-3 0 27,-2 0-28,1-2 17,-3 2-16,2 0-1,-2 0 0,0 0 0,0 0 0,0 0-6,0 0 5,0 0 2,0 0-7,0 0-15,0 2-2,0 3-70</inkml:trace>
  <inkml:trace contextRef="#ctx0" brushRef="#br0" timeOffset="10473">107 1060 114,'0'0'116,"0"0"-18,0 0 8,0 0-9,0 0-35,0 0-6,0-7 8,0 7-35,0 0 8,0 0-36,0 0 25,0 0-25,0 0 23,0 0-8,0 0-1,0 0-15,0 0 10,0 0-15,0 0 13,0 0-10,0 0 11,0 0-3,0 0-5,0 0-1,0 0 0,0 0-5,0 0 5,0 0-14,0 0 4,7 12 17,2 2-14,0 3 14,1 1-14,2 1 4,-1 4-16,3-3-1,-1 0-2,1-4 12,-3-2-20,2 0 29,-2-4-38,-2 0 6,0-2-32,0-4 50,-2 0-18,-3-4 3,0 2-5,-2-2-43,-2 0 35,0 0-13,0 0-94</inkml:trace>
  <inkml:trace contextRef="#ctx0" brushRef="#br0" timeOffset="10967">281 1270 45,'0'0'52,"0"0"-2,0 0 30,0 0-33,0 0-12,0 0-34,0 0 25,-9 0-25,0 0 0,-2 0 6,-4 6-7,-5 4-3,-3 0-27,-4 2 30,2 0-74,0 1 34,-2-4 40,2 4 56,5-6-56,2 1 0,7-4 18,2 1-18,2-4-49,7-1 15,0 0 25,0 0-154</inkml:trace>
  <inkml:trace contextRef="#ctx0" brushRef="#br0" timeOffset="11643">100 1079 84,'0'0'151,"0"0"-86,0 0 7,0 0 29,0 0-53,0 0-15,0 0-20,-2-1 35,2 1-25,0 0-7,-2 0-5,2 0-1,0 0 2,-2 0-12,2 3-7,0 12 7,0 3-10,-2 6 11,-2 2-2,-1 6 1,0 0-6,1 0-5,-1-2-22,3-4-9,2-5-15,0-7 17,0-5-32,0-4-84</inkml:trace>
  <inkml:trace contextRef="#ctx0" brushRef="#br0" timeOffset="17426">3531 1118 124,'0'0'114,"0"0"-75,0 0-17,0 0 11,0 0-26,0 0 7,-2 0-13,0 0 23,0 0-13,2 0 11,0 0 2,0-3 5,-2 3 7,2 0-27,0 0 11,0 0-20,0 0 18,0 0-18,0 0 19,0 0-12,0 0 8,0 0 15,0 0-2,-2 0 16,2 0-19,0 0 17,0 0-22,0 0 12,-4 0-22,4 0 4,-4 3-14,0 12 1,-5 8-3,0 5 4,0 8-4,-2 8 8,-3 4-16,3 5-29,1-3-49,0 6-48,4-14-14,3-10-39</inkml:trace>
  <inkml:trace contextRef="#ctx0" brushRef="#br0" timeOffset="18889">3270 1060 20,'0'0'109,"0"0"-50,0 0 7,0 0 44,0 0-40,0 0-5,0 0-16,0 0 6,0 0-7,0 0-12,0 0-1,0 0-20,0 0 16,0 0-11,0 0 20,0 0-21,0 0 17,0 0-14,0 0-9,0 0 1,0 0-14,0 0 15,0 0-14,0 0-2,0 5 5,0 4-5,0 2 2,-2 5-1,-5 7 0,-1 3-2,-1 6 2,-3 6-18,-1 2 5,2 0-44,2-2-3,5-3-33,-1-10 0,5 0 14,0-10-29,0-6-123</inkml:trace>
  <inkml:trace contextRef="#ctx0" brushRef="#br0" timeOffset="20427">2898 1078 93,'0'0'147,"0"0"-62,0 0 29,0 0-49,0 0-18,0 0-25,0 0-21,-19 5 24,12 8-18,-2-2 15,0 7-12,0 0 7,3 4-15,-2 1 8,2 1-10,2-2 1,1-2 1,3-2-2,0-6 0,0-2 9,0-2-19,7-6 6,4 0 3,5-2-18,-1 0 6,3 0-3,0-10 15,0-2 0,-4-4 1,-2 0-2,-3 0 4,1-2 4,-8-2-6,-2 0 26,0 0-24,0-5 12,0 2-14,-10-2 6,-1 1-13,3 5-3,1 2-15,-2 7-53,4 4 5,-1 4-175</inkml:trace>
  <inkml:trace contextRef="#ctx0" brushRef="#br0" timeOffset="23911">2627 1071 49,'0'0'36,"0"0"12,0 0 33,0 0-28,0 0 18,0 0 1,0 0 12,0 0-21,0 0 3,0 0 1,0 0-22,0 0 11,0 0-36,0 0 12,0 0-31,0 8 23,0 9 6,2 5 9,-2 2-23,0 6-15,0 0-1,0 2-16,0 2-15,0 4-55,0-7-36,0-10-119</inkml:trace>
  <inkml:trace contextRef="#ctx0" brushRef="#br0" timeOffset="24964">2183 1100 277,'0'0'170,"0"0"-67,0 0 38,0 0-47,0 0-25,0 0-60,0 0-2,-4 24-1,-3 2-12,3 6 6,0 6 0,-1 2 1,2 0-1,1-2 0,2 3-64,0-11-57,0-10-127</inkml:trace>
  <inkml:trace contextRef="#ctx0" brushRef="#br0" timeOffset="25473">1929 1168 155,'0'0'207,"0"0"-130,0 0 11,0 0-2,0 0-50,0 0-21,0 0-5,2 28 68,-2-2-45,0 2 3,0 4-35,0 1-1,0-4-8,-6 1-25,0 2-33,-1-7-73,0-5-141</inkml:trace>
  <inkml:trace contextRef="#ctx0" brushRef="#br0" timeOffset="26149">1613 1158 235,'0'0'140,"0"0"-49,0 0-23,0 0-9,0 0 0,0 0-20,0 0-11,2 96-27,-2-64 7,0 0-2,0 1-12,0 7-49,0-11-38,0-6-144</inkml:trace>
  <inkml:trace contextRef="#ctx0" brushRef="#br0" timeOffset="26787">1281 1178 209,'0'0'220,"0"0"-102,0 0 3,0 0-10,0 0-67,0 0-10,0 0-33,0 0 35,0 20-18,0 8 18,0 8-30,0 4-6,-2 6 0,-7 15-66,3-13-101,-4-8-397</inkml:trace>
  <inkml:trace contextRef="#ctx0" brushRef="#br0" timeOffset="28289">1252 1678 64,'0'0'207,"0"0"-101,0 0-28,0 0-2,0 0-20,0 0-14,0 0-17,0 0 12,0 0-28,0 0 13,0 0-22,0 0 18,0 0-17,0 0 4,0 8 2,0 6 8,0 0 2,-2 4-17,0 0 7,0 2 6,-3 2-11,1 0-1,0 2 7,-4 0-8,-1-2-1,-1 3 1,-4-4 0,1-2 2,-3-1-1,-4-4 6,0-2-5,-5-2 1,2-2-3,-2-4-18,0 0-3,3-4-22,4 0-2,4 0-28,6 0 16,1 0-55,5-2-9,2 0-47</inkml:trace>
  <inkml:trace contextRef="#ctx0" brushRef="#br0" timeOffset="29211">1132 1766 9,'0'0'13,"0"0"24,0 0-11,0 0 6,0 0 33,0 0-12,0 0 14,-9 6-18,9-6 23,0 0-35,0-4-12,6 0-25,6-4 8,-1 2 1,2-2-8,3 0 10,-3 0-10,-1 0-1,-2 0 7,-3 0-7,0 4 2,-4-1 2,-3 2 9,2 3 15,-2 0 2,0 0-29,0 0 0,0 0 9,2 0-20,2 0 8,3 0 2,1 8 9,2 4 29,-1 2-5,-1 0-12,2 0-3,-2 0-17,-1-2-2,-1 0-77,-1-2-35,-5-4-190</inkml:trace>
  <inkml:trace contextRef="#ctx0" brushRef="#br0" timeOffset="30675">479 2174 196,'0'0'181,"0"0"-134,0 0-3,0 0-11,0 0-25,0 0 1,0 0 16,35-14-7,-10 7 13,6 1-15,3-2 17,2 0 0,0 2-16,-5 2 5,-4 3-21,-6 1-2,-7 0-4,-5 0-10,-5 0-32,-4 0-52,0 0-61,0 1-43</inkml:trace>
  <inkml:trace contextRef="#ctx0" brushRef="#br0" timeOffset="31487">470 1981 139,'0'0'179,"0"0"-116,0 0 28,0 0-22,0 0-24,0 0-8,0 0-18,-71 72 9,55-44-21,3 4 23,-1 2-29,6 3 13,1-1-14,5-4-1,2-2 0,0-4-2,7-4-3,15-6 1,7-2-7,7-6-53,17-8 10,-8 0-50,-8 0-59</inkml:trace>
  <inkml:trace contextRef="#ctx0" brushRef="#br0" timeOffset="31937">892 1912 142,'0'0'209,"0"0"-81,0 0-4,0 0-11,0 0-40,0 0-41,0 0-32,-10-1 10,10 19-10,4 8 51,4 6-40,1 6 9,-5 4-20,-4 6-12,0 1-34,-7 15-38,-13-10-70,-2-10-247</inkml:trace>
  <inkml:trace contextRef="#ctx0" brushRef="#br0" timeOffset="38357">4043 1435 58,'0'0'101,"0"0"-49,0 0 13,0 0-21,0 0-22,0 0-22,0 0 19,-31-6-8,27 6 18,-1 0 13,1-2-12,2 2 12,0 0-26,0 0 16,-1 0-21,3 0 33,0 0-20,0 0 8,0 0-12,0 0 6,0 0 4,0 0-21,0 0-5,0 0 5,0 0-18,0 0 5,0 0 3,0 0-7,0 0 6,11 0 2,5 6 0,1 2 0,4 2 8,0 2-11,4 2 11,-2 2-16,-1 4 10,0 4-2,-2 6 0,-4 4 0,-3 7 2,-4 3 5,-3 2-14,-2 0-2,0-6-5,-2-6-13,0-2 26,0-5 0,0-5 1,-2 2 0,0-4 1,0 0-2,-2 0 2,-8-2 4,-2-2 2,1-2-10,2-2 4,-2-2-2,2-4-34,0-2-33,0-2-80,4-2-131</inkml:trace>
  <inkml:trace contextRef="#ctx0" brushRef="#br0" timeOffset="39327">4030 1266 55,'0'0'115,"0"0"-45,0 0 28,0 0-13,0 0 3,0 0-35,0 0 14,-4 16-24,-5-10 7,-3 2-34,-3 0 5,-3 0-19,1 0-2,-1 0 0,-3-3 8,6-4-16,-1 2 20,1-3-22,1 1 17,3-1-7,3 0 0,0 2-1,4 2 1,-3 0-11,3 0 10,2 2-25,0-2 10,0 0-20,2 3 35,0-1-24,0 2 18,0 0-5,10 2-6,4 2-11,-1-2-13,5 1 35,-2 2-9,0-3 16,-3 0-7,0 0 6,-2 0 1,-2-2 0,0-2 0,0 0 1,-2-2-2,-1-2 3,-2 0-8,1-2-6,-3 0 4,1 0-18,-3 0 24,0 0-6,2 0 8,-2 0 13,0 0 4,0 0 0,0 0-10,0 0-11,0-2 6,0-2-4,0 0-13,0-2 4,0-4 2,5-4 9,-3-2 9,0-4 12,-2-4 30,0-2-22,0-5 20,0 2-36,0-4 4,0 5-17,0 0-2,-2 6 1,2 6-20,0 4-22,0 10-54,0 2-38,0 0-221</inkml:trace>
  <inkml:trace contextRef="#ctx0" brushRef="#br0" timeOffset="41320">3702 2376 136,'0'0'241,"0"0"-132,0 0-60,0 0-43,0 0 7,0 0-11,0 0-4,-2-2 3,2 2-1,4 0 0,13 0 2,3 0 51,6 2-30,5-2 2,5 0-23,0 0-2,-1 0 1,-3 0-2,-5 0-26,-3 0-50,-7 3-56,-5-2-135</inkml:trace>
  <inkml:trace contextRef="#ctx0" brushRef="#br0" timeOffset="41757">4275 2226 120,'0'0'102,"0"0"-35,0 0 39,0 0-42,0 0-22,0 0-5,0 0 12,-20-8-37,11 8 15,-1 0-26,-2 0 5,1 0-6,-1 8 2,1 0-2,1 4 9,0-2-18,1 2 18,3-2-21,2 2 13,-1-4-1,3 0 0,2 0 0,0-4-2,0 0 2,0 0-6,0-2 12,0-2-12,0 2 12,0-2-12,4 0-1,5 0-7,0 0 4,0 0 10,2 0-1,0 0 2,1 0-10,-2 0 18,3 0-21,-1 6 8,-1 4 4,-1 2-9,-2 0 9,-4 4 30,1 0 19,-5 1 5,0 1-28,0 0 4,0 0-29,-15 0 24,-4 0-24,-3-4 10,0-3-11,2-3-13,0-4-26,4-4-60,5 0-17,2-4-131</inkml:trace>
  <inkml:trace contextRef="#ctx0" brushRef="#br0" timeOffset="43237">3278 2696 13,'0'0'170,"0"0"-76,0 0 3,0 0-12,0 0-10,0 0-32,0 0 15,2 0 1,-2 0-5,0 0-4,0 0-20,0-1 8,0 1-32,-7 0 10,-7 0-6,1 0-5,-5 0-5,1 4-2,-4 7-7,3 3-11,1 4 7,1 1-19,5-1 22,2 0-32,4-2 24,3-2-14,2-6 22,0 0 3,2-6-6,12 0-3,1-2-32,1 0 39,-3 0 5,-1 0 3,-6 0 1,-1 0 0,-5 0-5,0 0 5,0 0 4,-11 0-3,-9 10-2,-1 2 2,2 2-1,3 2 10,1 2-12,3-2 4,8 1-2,1-6 0,3-3 0,0-1 0,0-4-11,7 0 10,7-3-26,1 0 9,3 0-4,9 0-30,-8 0-82,-3 0-120</inkml:trace>
  <inkml:trace contextRef="#ctx0" brushRef="#br0" timeOffset="43853">3390 2797 117,'0'0'140,"0"0"-110,0 0 24,0 0-10,0 0 0,0 0-10,0 0-14,3 62-6,-3-46-13,0-2-2,-3 0 10,-1-3-19,2-6 14,2 0-12,0-4 9,0-1-1,0 0 0,0 0-16,0 0 3,0-10-4,9-6 16,0 0 1,2 0-10,2 0 14,1 2-10,1 4 5,1 2 1,-1 6-2,1 2-4,-3 0 5,1 0 2,-1 4 3,-3 8 15,-2 0 17,-3 2-19,-1-2-2,0 0-15,-4 4-18,2-4-28,-2-4-206</inkml:trace>
  <inkml:trace contextRef="#ctx0" brushRef="#br0" timeOffset="44595">4051 2642 23,'0'0'142,"0"0"-44,0 0-16,0 0 7,0 0-38,0 0 7,0 0-17,0 0 7,0 0-19,0 0-13,-12 4-9,-1 9-5,-1 1 0,1 4 5,-3 1-10,3 4 5,0 1-4,-1 0-6,5-2-7,5-4 4,4-4-10,0-2 21,0-4-12,4 0 4,12-4-36,4-2-15,0-2-81,-5 0-76</inkml:trace>
  <inkml:trace contextRef="#ctx0" brushRef="#br0" timeOffset="44957">4105 2771 116,'0'0'129,"0"0"-74,0 0-10,0 0-13,0 0-12,0 0-19,0 0 16,-35 64-16,33-56-2,2 0 2,0-2 0,0-2-1,0-2 0,6-2 8,4 0-7,-1 0-2,1 0 7,-2-6-12,-2-4 12,-1 0 0,-5-2-6,0 0 1,0 2-1,0 0-29,0 2-46,-9 2-68,1 4-48</inkml:trace>
  <inkml:trace contextRef="#ctx0" brushRef="#br0" timeOffset="45382">4105 2771 65,'96'-40'23,"-96"40"-7,0 6 19,0 6-27,0 2-6,0 0 6,0 2-16,0 0 1,0-4-12,-2 0 18,0-2-9,2-4 10,0-2 0,0-2 0,0-2 3,0 0-3,0 0 0,0-4 0,2-8-2,5-2 2,4-8-1,0-2-33,-1 2-21</inkml:trace>
  <inkml:trace contextRef="#ctx0" brushRef="#br0" timeOffset="45571">4271 2729 23,'0'0'54,"0"0"3,0 0 11,0 0-13,0 0 10,0 0-38,0 0-2,29 74-25,-29-72 6,2-2-6,-2 0 0,2 0 0,3 0 16,1-6-2,3-8-14,3 0 0,-2-2-22,2 2 5,-1 4-28,-3 3 44,1 6-11,-4 1 6,0 0 6,-3 4 11,0 10 36,-2 2-15,2 2 17,-2 0-39,0-2-1,0 0-9,0 0-39,0-6-69,0-2-130</inkml:trace>
  <inkml:trace contextRef="#ctx0" brushRef="#br0" timeOffset="45956">4467 2737 84,'0'0'143,"0"0"-91,0 0 15,0 0-13,0 0-17,0 0-36,-5 122 6,1-94-7,2 0 0,-2-1-8,0 7-67,2-8-46,2-4-47</inkml:trace>
  <inkml:trace contextRef="#ctx0" brushRef="#br0" timeOffset="46210">4487 2673 88,'0'0'74,"0"0"-28,0 0 17,0 0 4,0 0-25,0 0 11,0 0-13,94 5 11,-88 8-24,-2 1 27,-4 1-4,0 2-40,0-3 6,-4 2-16,-9-2 12,-5-2-12,-2 0-19,-4-4-32,1-2-58,5-4-134</inkml:trace>
  <inkml:trace contextRef="#ctx0" brushRef="#br0" timeOffset="46526">4710 2497 23,'0'0'204,"0"0"-82,0 0-31,0 0 4,0 0-40,0 0-29,0 0-16,0-10-9,0 12 16,0 14-8,0 6 15,0 3-23,0 7 18,0 4-19,-7 0 0,0-1-9,-2-2-19,0-4-19,3 1-57,-1-10-24,0-6-118</inkml:trace>
  <inkml:trace contextRef="#ctx0" brushRef="#br0" timeOffset="47043">4766 2765 75,'0'0'97,"0"0"-51,0 0 6,0 0 3,0 0-35,0 0-3,0 0-16,54-14 8,-46 8-8,-2 0 1,-1 0 9,-5-3-9,0 2 6,0-4-2,0 1-12,-2 2-1,-9 0-9,-1 5 0,1 3 16,3 0 15,-2 0-13,3 10-4,3 8 5,-2 6-10,4 0 14,-1 2 11,3-4 0,0-2 18,0-4-20,0-4-16,5-2 6,3-4-6,1-4 0,7-2-28,-3 0-103,-3-6-179</inkml:trace>
  <inkml:trace contextRef="#ctx0" brushRef="#br0" timeOffset="47478">4766 2765 23,'133'-4'149,"-124"2"-50,0 0 11,6-2-26,1 0-28,4-3-31,2 2-24,5-1-2,-4 2-13,-10 1-103</inkml:trace>
  <inkml:trace contextRef="#ctx0" brushRef="#br0" timeOffset="48156">3190 3210 67,'0'0'88,"0"0"-19,0 0-33,0 0 17,0 0-4,0 0-24,0 0 27,0 0-18,-53-56 33,48 48-27,3 2 21,0 4-5,0 0-13,2 2-14,0 0-29,0 0 0,0 0-3,0 16 2,4 5 2,3 2 9,1 5-9,0 3 11,-4-3-12,0 0-7,-1-4-9,-3-6-15,2-4 31,-2-8-20,0-2 13,0-4-14,0 0 11,2 0-39,2-10-16,1-10-4,2-4 34,2-4 34,-1-2-44,4 3 31,-1 8-12,2 2 19,1 9 7,-1 5 0,3 3 1,-1 0-1,-1 0 29,-1 3-16,-3 8 13,0 0-13,-1 0 5,-5 0-17,-4 0-2,0-1-3,0-2-29,0-4 14,0-2 11,0-2 7,0 0-59,0-17-91,4-2 11</inkml:trace>
  <inkml:trace contextRef="#ctx0" brushRef="#br0" timeOffset="48657">3460 3169 55,'0'0'82,"0"0"28,0 0-18,0 0 3,0 0-60,0 0-10,51 110-14,-41-100-11,-2-4 3,3-4 4,1-2-14,1 0 7,-3-4-7,0-12-9,-4-2-30,-3-3-34,-3-1-39,0 0 6,0 2-14,-3 6 127,-1 5 35,0 4 47,1 5-42,3 0-14,-2 0-7,2 14 11,-3 4-14,3 2-7,-2 2 33,2 3-13,0-3 28,0-2-19,0-4-1,0-2-21,0-4 2,0-4-16,10-2-1,3-2 11,2-2-11,5 0 2,5 0-2,0 0-2,-2-6-24,0-4 5,-3 2-33,-7 0-5,-3-2 15,-6-2 40,-2 0 3,-2-2 21,0 0 39,0 2-10,0 2 1,0 3-1,0 4-1,0 0-36,0 3-6,0 0-7,0 0-6,0 0 5,5 0 2,1 0 5,1 9-6,0 3 42,-3 2-6,1 2-4,-3 2-15,0-2-16,-2-4 3,2-2-2,-2-6-4,2 0-1,-2-4 2,3 0-21,1 0 5,-2 0-29,5-12 36,-2-6 4,1-3 4,3-2-9,-3 3-66,4 2 44,-1 6 17,-3 5 9,2 7 2,-4 0 4,2 0 2,-1 12 25,1 2 9,1 4-2,-2 0-2,-1-3-30,0-1-2,-1-2-30,1-6-45,-4-2-82</inkml:trace>
  <inkml:trace contextRef="#ctx0" brushRef="#br0" timeOffset="49543">4093 3012 188,'0'0'183,"0"0"-125,0 0-35,0 0 50,0 0-58,0 0-2,0 0-5,2 72-15,-2-46 8,0 2-1,0-2 0,-2 2-29,-3 3-16,1-9-30,0-4-82</inkml:trace>
  <inkml:trace contextRef="#ctx0" brushRef="#br0" timeOffset="49963">4238 3166 101,'0'0'270,"0"0"-140,0 0-2,0 0-7,0 0-30,0 0-63,0 0-27,-10 25-2,4-7 3,1-3-9,3 2 14,0-3-19,2-4 11,0-2 1,0-4-1,0-2-8,4-2-7,9 0-70,3 0 67,-1-8-9,1-7 28,-3 1-51,-1-1 21,-8 1-12,-4 2-5,0 3-46,0 4-32,-8 2-41</inkml:trace>
  <inkml:trace contextRef="#ctx0" brushRef="#br0" timeOffset="50384">4556 3118 241,'0'0'186,"0"0"-63,0 0 15,0 0-47,0 0-50,0 0-34,0 0 2,0-8-9,6 4-1,3 0-9,5 0-3,1 2 12,1 2-5,-1 0-1,-1 0 4,-3 0-6,-5 0 16,-6 2-7,0 10 10,0 4 6,-13 6 10,-9 3-16,0 0 10,2 1-19,4-3-2,7-3 9,7-4-19,2-6 9,0-2-11,31-8-69,-2 0-51,-2-2-106</inkml:trace>
  <inkml:trace contextRef="#ctx0" brushRef="#br0" timeOffset="66387">1742 1883 123,'0'0'179,"0"0"-81,0 0-10,0 0-3,0 0-45,0 0 9,0 0-20,0 0 13,0 0-19,0 0 3,0 0-3,0 0-4,0 0 10,0 0-28,0 0 26,2 0-19,7 0 12,5 0-20,6 0 32,4 0-18,7 0 2,6 0-8,0 0-7,5 0 7,-2 0-2,-1 0-12,-8 0 19,-9 0-23,-4 0 10,-7 0-2,-9 0-43,-2 0-40,0 5-42,-9 4-33,-4-4-185</inkml:trace>
  <inkml:trace contextRef="#ctx0" brushRef="#br0" timeOffset="66941">1802 1898 45,'0'0'202,"0"0"-82,0 0-1,0 0-6,0 0-16,0 0-58,0 0-9,0 0-3,0 0-5,0 3 14,0 7 10,0 4 19,0 6-42,-2 2 14,0 6-35,-2 0 14,0 4-16,-2-2-1,4-2-6,0-3-12,2-7 19,0-3-20,0-4 11,0-7-37,0-2 7,0-2-45,0 0-22,0-14-29,0 1-149</inkml:trace>
  <inkml:trace contextRef="#ctx0" brushRef="#br0" timeOffset="67287">1751 2067 100,'0'0'258,"0"0"-144,0 0-56,0 0-14,0 0-21,0 0 21,0 0-17,49-2 25,-28 2-27,2 0 5,0 0-29,4 0 5,0 0-4,0 0-2,6 0-12,-6 0-106,-6 0-146</inkml:trace>
  <inkml:trace contextRef="#ctx0" brushRef="#br0" timeOffset="73661">2315 1893 82,'0'0'172,"0"0"-91,0 0-38,0 0 18,0 0-17,0 0-18,0 0 22,0 5 1,0 6 12,0-1-21,0 4 21,0 0-31,-5 4 12,-2 2-12,1 2-7,0 2-1,-1 2-22,2 0 0,0-2 11,5-2-24,0-2 12,0-4-9,0-3-21,0-3-9,0-6-37,0-3-32,0-1-37,3 0-124</inkml:trace>
  <inkml:trace contextRef="#ctx0" brushRef="#br0" timeOffset="74007">2257 1969 147,'0'0'227,"0"0"-125,0 0-22,0 0-23,0 0-15,0 0-42,0 0 9,56-60-9,-39 53 0,2 3-2,-2 3 2,1 1-8,-3 0 16,3 0-8,-5 5 1,-1 5 27,-5 3-27,-5 0 15,-2 6 3,0 1-3,-7 0-3,-13 0-12,-3 0-2,0-4 1,0-2-6,1-4 6,4-4-2,2-2 2,8-4 0,1 0-1,5 0-7,2 0 8,0 0-14,0 0 14,0 0-11,9 0 2,6 0 8,3 0 1,2 0 0,-2 0 0,0 4-2,-5 2 7,-3 3-11,-2-2 12,-6 4 17,-2 0 24,0 3 36,-2 1-41,-14 0-9,-4-1-4,-2 0-12,-1 1 0,1-5-11,5 0-12,0-6 6,7-4 0,1 0-58,2 0-50,4-24-57,1 2-28,2 0-182</inkml:trace>
  <inkml:trace contextRef="#ctx0" brushRef="#br0" timeOffset="74855">2497 2147 91,'0'0'247,"0"0"-135,0 0-15,0 0 5,0 0-24,0 0-49,0 0 7,0 17 9,0 1-19,0 0 7,-2 2-31,-2 2 11,-1 0-6,1 0-14,0-4-48,1 0-16,3-2-31,0-6-41,-2-4-165</inkml:trace>
  <inkml:trace contextRef="#ctx0" brushRef="#br0" timeOffset="75276">2678 2182 3,'0'0'189,"0"0"-79,0 0-38,0 0 4,0 0 4,0 0-50,0 0 5,-22 6-15,10 4 9,2 2-28,-1 2 12,1 2-11,2 0-2,-1-2 0,1 2 6,6-4-18,0 2 19,2-4-14,0 2 14,0-4-4,2 0-2,8-4 7,1 0-8,-1-4-6,2 0 5,-1 0-1,-2 0-6,0-4 2,-7-4 6,-2 2-8,0 0 8,-6 4 2,-12 2-2,-3 0 0,-6 2-17,6 8-51,3 0-229</inkml:trace>
  <inkml:trace contextRef="#ctx0" brushRef="#br0" timeOffset="169710">1669 2344 67,'0'0'132,"0"0"-61,0 0-25,0 0 12,0 0-15,0 0-10,0 0 21,0 0-14,0 0 15,0 0-31,0 0 14,0 0-18,0 0 6,0 0-9,0 0-8,0 0 0,0 0-3,0 2-12,0 4 14,0 0-13,4 4 6,-1-4-1,1 3 0,0-2 1,1 0-1,2 0 3,-1 1-9,3 0 13,0 1-14,2-1 14,2-2-14,1 2 6,1-2 0,2-2-13,0 0 1,-1-3 12,1 2 1,1-2-1,-3 2 2,-1-1-10,-1 0 15,-1-2-13,-1 2 7,0 0 0,0 0 1,-2-1 0,0 2 6,0-1-6,0 0 1,0 0 4,-3 2 1,1-2-6,2 2-1,-2-2 0,1 2-1,0-2 1,0 0 0,-1 0-1,-1 0 10,1-2-19,0 2 20,0-2-3,-3 0 6,2 0 10,-1 0-7,0 0-6,-1 0 6,5 0-15,2 0 4,0 0 3,2 0-13,-2 0 14,1 0-12,-1 0 3,-3 0 0,2 0 0,-1 0 0,-3 0-6,2 0 16,-4 0-20,2 0 20,-1 0-17,1 0 9,1 0-2,2 0 0,0 0 0,2 0 0,0 0 1,0 0-2,0 0 6,1-2-15,-1 0 19,0 0-12,-2 0 3,2 0-1,0 0 1,0 0-5,0-2 4,3 2 2,-1-2-4,3 2 5,-1-2-4,-1 2-5,-1-2 6,0 0 0,1 0-4,1-1 3,-1 1 4,-3 1-9,3-1 16,-4 0-19,3-3 16,-1 3-12,1 1 6,1-1 0,-3 0 1,-1 0-1,0 1 0,1 0 4,0-1-10,-2 1 12,2-1-12,0 0 8,3 0-3,-3 1 1,-1-1-10,4-1-4,-3-1-15,3 0 28,-1-2-19,1 2 20,-3-2-7,2 2 4,0-2-4,-2 2 6,1-2-12,-1 0 3,0 2 9,-2-2-3,2 0-5,-2 0 18,-3 2-9,2-2 1,-2 2 9,-4-2-10,2 0 2,-1 0 16,-1 2-8,0-2 10,0 2-11,0-2 1,-2 2-3,2-2-7,2 0 3,-2-1-3,0 2 0,-2-1-1,2-1-1,0 1-10,3 0 6,-3 2-41,0-2 28,-2 2-7,2 2 16,-2 0-13,0 3-13,2-2-26,0 3-15,0-2 8,1 2-32,0-2 13,-1 0 20,0 0 52,-2-1 7,2-4 9,0 3 1,-2 0 6,0 0 24,0 2 5,0-2-5,0 2-30,0 0-1,0 0-84</inkml:trace>
  <inkml:trace contextRef="#ctx0" brushRef="#br0" timeOffset="171287">2966 2049 78,'0'0'110,"0"0"-37,0 0 20,0 0-30,0 0-8,0 0-28,0 0 4,-14 82-11,7-66-13,3 1 25,-2-2-31,-4 2 24,-1 1-24,0 0 10,0-2-10,-4 0 4,1 0 2,-4-2 1,0 0 8,1-2-15,-1 0 16,-3-4-16,4 2 8,-3-2-8,-3 0-2,1 0 2,0 1-2,-1-4 0,2 1-32,-2-2-13,3-1-35,-7-3-21,5 0-105</inkml:trace>
  <inkml:trace contextRef="#ctx0" brushRef="#br0" timeOffset="172157">2368 2437 62,'0'0'16,"0"0"10,0 0 32,0 0-19,0 0 1,0 0-7,0 0 25,-100 24-36,85-24 12,1 0-21,1 0 2,-3 0-15,3 0 0,-5 0 1,3 0-1,-6 0 0,1 0 8,0-6-6,-2 2 6,-1 0 21,4 1-19,-1 2-1,-1-1-9,6-1 0,-1 2-2,3-3-1,4 0 2,2-2-11,5-1 12,0 2 0,-1-2 10,3 4-10,-2-1 6,0-1-6,-2 3 2,0 0-4,-1 0 1,-2 2 1,5 0-20,-3 0 5,5 0-12,0 0 18,0 0 1,0 0 6,0 0 2,0 2-3,7 8 3,9 0 1,2 2 41,6 1-18,5-2 5,4 0-16,19-1-10,-8-5-3,-5-2-124</inkml:trace>
  <inkml:trace contextRef="#ctx0" brushRef="#br0" timeOffset="-164377.74">3839 119 41,'0'0'57,"0"0"7,0 0-5,0 0-37,0 0 38,0 0-37,0 0 22,-38 0-8,31-4-6,0 2 8,-1 0-16,-1 0 6,-1 0-28,0 2 23,-4 0-23,1 0 10,0 0-10,-5 0-1,-1 0 0,2 0-4,-3 6 3,2-3-16,0 2 17,1-1-21,1-2 20,3 0 0,-1-2 0,3 0 1,3 0 0,-2 0 0,1 0 0,1 0-1,-2 0 9,-1 0-18,-2 0 17,2 0-9,-2 0 3,-3 0-1,3 0 0,-1-2-1,1 2 0,0 0-5,-1 0 5,3 0-26,-1 0 4,1 0-6,3 0 17,-2 0-8,4 0 11,1 0 1,1 0-30,-2 0 21,1 0-5,-2 0 15,-2 0-17,3 0-18,-5 0-7,1 0 13,2 0-2,-3-2 19,-1 0 18,-1 0-3,2-3 4,-2 4 17,0-3 3,1 2-18,1 0 31,2 2-32,-2 0 9,4 0-9,-1 0-1,0 0 0,2 0 5,-3-2-11,3 2 9,-6 0-9,3 0 7,-2 0-2,0-3 1,-2 3 0,2-1 0,-1-2 0,-1 2 4,-1-1-3,1 0 5,3 2-5,-4 0 21,3 0-2,-3 0 3,3 0-17,3 0-6,-2 0 0,1 0 7,1 0-7,-1 0 2,-1 0-4,0 0 11,-3 0-11,-3 0 4,1 0-2,-6-2 0,1 2 1,0-2-4,0 0 10,4 2-11,3-3 13,2 2-10,-1-2 2,2-1 15,1 3-2,-5-1-6,3-1 6,-5 3-14,1-1 4,-1 1 2,1-3-3,-3 3-2,0-1 5,0 1-6,0-3 0,1 2 1,1 1 0,0-3 0,6 3-1,-2-2 5,3-2-3,3 3-4,-4-3 2,4-3 0,-5 3 0,2 1 0,-5-1 0,4-1 1,-7 3-2,5 2 7,-2 0-8,-1 0 3,1 0-2,1 0 1,0-2 0,-1 2 0,-1-4 0,1 3 0,1-3 1,-3 1-1,3-1 7,-3 2-1,-2 2-5,0 0-2,1 0 1,-6 0 0,1 0-1,-1 0 2,0 0-2,-4 0 4,2 0-5,2 2 4,0 0-4,-2 3 1,-2-4 1,-4 3 0,2-2 0,0 0 0,2-2 7,5 2-14,4-2 15,4 0-13,4 0 6,1 0-1,-3 0 0,-1 0 0,0 0-1,-3 0 2,-4 0-2,-4 0-2,-3 2 3,-2 0 0,0 2 4,0-1 3,4-3-4,1 0-3,4 0 7,4 0 25,3 0 2,2 0-5,2 0-10,2 0 1,3 0-13,0 0-7,-4 0 1,4 0-1,-2 0 1,-1 0-1,-5 0 0,2 0 0,-3 3-7,-4 4 14,0-3-13,-1 0 12,5 0-7,-1-1 2,6-3-1,-1 3 0,1-3 1,0 0-3,-1 0 12,0 1-17,2-1 19,1 0-20,-1 3 10,1 1-2,-4 0 0,1-1 0,-1 1 0,-4 0 6,1 3-13,-3-3 14,3 2-13,-1 0 16,3-2-8,2 1-2,1 4 0,-2-1 0,2 0 0,1 2 0,1 0 1,-2 0-7,2 2 13,-1-2-10,1 2 5,-4 2-2,2 0 0,-1-2 1,-3 2 2,1-2 4,1 1-14,-2-4 19,1 1-14,0-2 12,2 2-5,-2 1-4,2-1-1,-3 0 1,2-2-1,-1 2 0,-3 2 9,3 0-16,-3 0 15,3 0-14,-2 2 8,4 0-3,0-2 1,1 0 0,3-2-1,0-2 3,3 2-9,2-2 5,0 2-6,0 0 15,0 2-17,0 0 11,0 0-2,2 1 1,5 1 0,-2-1 0,-1 1 3,0 0-12,-1 1 18,-1-3-14,-2-2 17,2-2-21,-2 0 9,0-4 0,0 0 0,0-2 0,0-2-1,2 2 11,-2-2-21,0 2 22,0 0-21,0 0 12,2 0-3,-2 2 1,3 0-4,2 0 2,-3 2 4,0 0-4,2 2 10,-2 0-13,1 0 17,-1 2-19,0 0 9,0 2-2,-2-2 2,2 3-1,0-6-1,2 4 7,-2-6-14,-2 1 18,2 1-19,-2-4 16,0 3-9,0-2 1,2 1-2,-2 1 2,2 5 0,0-1-2,-2 0 11,2 2-14,-2 0 11,3 0-9,-3 2 4,0-2-1,0 0 0,0 2 0,2-4-1,0 2-2,2-4 1,1 2-3,0-4-1,1 2 2,-1-2-2,-1-2 6,2 0 0,-1 0 0,0 0 1,-1-2-2,1 2 14,-1 0-26,2 0 26,-1 0-23,2 0 17,-2 2-7,1 1 0,-2-2 0,1 0-3,-1-1 10,-2 0-17,1-3 22,-1 2-24,1 0 21,-3 0-16,2-2 7,-2 3 0,2-1-1,0 1 2,-2 0-2,2-1 11,-2 1-20,2 1 20,3 1-18,-3 0 18,2 2-12,1 0 2,0 2-4,-1 0 3,0 0 2,1 0-2,-1 2 7,0-2-16,4 2 17,-2-4-16,-1 2 9,1-4 0,4 2 0,-4-2 0,3 0 1,-3 0 9,1 0-20,0 0 21,0 0-19,-1 0 15,3 3-14,0-4 5,2 1 2,-2 2 1,2 1 0,0 0-2,0 1 9,3 1-15,-1-1 14,3 0-14,1-2 17,1 0-10,3-2 0,-4 0 0,1 0 8,2 0-7,-2-2 11,0 2-11,0 2 4,-2-2 2,-1 4-14,-1-2 7,1 2 0,3 0 1,-1 2-1,1-2 0,0 2 9,2-2-19,1 0 20,0-2-12,2-2 3,-1-2-2,1 0-4,0-2 5,2 2 1,-2-2 0,1 0 6,-2 1-7,1-2 15,-1 2-13,0-2 10,2 3-11,3 1-1,0-1 0,0 0 0,0 1-1,0 0 8,-1-1-14,3 0 14,-3-3-11,4 2 5,-4-1-1,1 0 0,0-2-1,-2 0 1,-4 0 0,2 2-9,-1-2 18,-2 1-19,0-1 20,3 0-19,2 0 16,-2 0-8,4 0 1,2 0-2,0 0 1,0 0 1,0 0-1,0 0 2,0 0-7,-2 0 3,-1 0 1,-1 0-2,-3 0 4,-1 0 0,-4 0 0,-3 0 0,-1 0 3,-2 0-9,0 0 12,2 0-13,-1 0 7,3 0 0,1 0-1,2 0-5,0 0 6,1 0 0,4 0 0,-5 0 7,1 0-14,0 0 14,-4 0-14,3 0 7,0 0 0,-1 0 0,0 0 0,0 0 0,-1 0 4,-3 0-11,3-1 9,-5 1-4,2 0-9,-2-2-1,0 2-2,1 0 13,1-2 1,0 0-1,1-1-9,1 2 20,-1-3-22,-1 1 24,1 2-22,-1-2 17,1 1-7,-2 1 0,1-2-10,1 2-10,1-2-8,-1-1 28,-3 3-18,3-2 17,-3 1 2,0 1-2,0-2 1,0-1-1,2 3 1,-1-4-7,1 1 6,1 2-3,-3-1 2,1-4-2,2 3-2,-3-2-14,3 0 14,-1 0-1,-2-2-3,-2 2 0,2-2 6,-2 0 2,-2 2 4,2 0-4,0 2 5,-3-2-4,1 0 1,2 0 0,0 2 0,-1-2-1,4 2 1,-1-2 0,3-2-6,-1 2 9,3-4-10,-1 2 14,1-2-7,-3 2 0,0-1 0,1 2 0,-3-1 1,0 0-2,0-1 7,0 1-14,-1 2 7,0-3-6,1 0 4,3-3 3,1 1 0,1-4 0,-1 3 5,4 2-5,-4 0 7,1 2-6,-3 0-2,3 0 5,-1 2-10,-1-2 7,-1 0-1,1 2 0,-4-2 0,-1-2 0,0 0 2,0-2 9,-2 0 5,1-2 10,4 0-26,-1-2 7,2-1-7,3-1-2,-1 0 2,3-2-2,1 2-4,-4 0 12,-2 0-9,-2 2 10,-4 2-9,-1 0 4,-4 0 3,3 0 8,0 0 20,-3 0-4,0 0-29,1 0 6,-1-3 6,0-1-14,2-1 11,-2-1-7,1 2-2,-3-2 0,2 4-6,-2 2 12,0 0-10,0 0 17,0 2-20,0 2 15,0 0-8,0 0 0,-2 0 0,-1-3 0,-1-1-1,0 1 1,-1-3 0,-1 0-7,-2-3-10,2 3 15,-3 0-28,1 2 29,-2 0-15,4 4 15,-3-2 0,3 0-5,-2 2-1,2-2 1,-1 0 5,-1 0 2,0 0-2,-1 2 2,3-2 0,0 0-1,1-2 0,-2 1 0,0 2 9,1-3-18,-1 2 16,-2-2-14,0 0 10,-2-1-4,0 1 2,2-2-1,0 0 10,-2 2-7,0 0 24,0 2-27,-5 2 18,-1 2-17,-2 4 29,1-2-29,1 2-1,1 0-4,1 0-2,-4-4 5,2-1-3,1 0 2,1-1-13,1-3 5,-1-5-29,1 7-23,1-1-109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5:35.5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1482 675 59,'0'0'149,"0"0"-74,0 0 13,0 0-7,0 0-24,0 0-26,0 0-17,0 0 8,0 0-21,0 0 21,0 0-16,0 0 5,0 0-11,0 0 7,0 0-7,0 0 1,0 0-3,0 0 4,0 0-9,0 0 14,0 0-14,0 0 7,0 0-6,0 0 6,0 0 0,0 0 0,2 0 1,5 0-2,2 0 2,0 0-8,-1 0 19,2 0-22,-2 0 18,1 0-8,-1 0 0,-2 0 0,3 0 0,-1 0 0,2 0-8,1 0 18,-3 0-19,1 0 16,1 0-8,-2 0 1,1 0 0,0 0 0,0 0 0,0 0-1,-1 0 2,4 0-2,-3 0 2,-1 0-5,4 0 5,-3 0-2,-3 0 1,3 0-2,-2 0-16,0-2 5,-1 2 12,1-2-1,0 2-8,0-2 13,-3 2-5,2-2 4,1 2-3,-3 0 1,4 0-1,-4 0 0,2 0 2,1 0-7,-1 0 12,4 0-12,-1 0 0,-1 0 5,2 0-24,-2 0 9,1 0 9,0 0-12,0 0 9,0 0-3,-3 0 11,1 0-2,0 2-3,0 0 8,-1-2-1,1 2 0,-1-2 0,2 2 0,-2-2 1,1 0-2,-1 2 2,1-2-3,0 2 8,-1-2-7,1 2 1,-1 2-1,2-2 1,1 0 0,-3 2 9,3 0-8,0 0-2,-2 0 10,1-2-9,-1 2 1,-1-2-1,0-2 1,-2 1 1,2-1-2,-1 0 1,-3 0 3,2 0-3,-2 0-2,0 0 9,-2 0-8,0 0 0,0 0 10,0 0-8,0 0-2,0 0-8,0 0-235</inkml:trace>
  <inkml:trace contextRef="#ctx0" brushRef="#br0" timeOffset="2710">1010 703 49,'0'0'61,"0"0"-1,0 0-12,0 0 21,0 0-44,0 0 2,0 0-17,-5 0 5,1 0-15,-2 0 1,1 0 9,1 0-4,2 0-4,-3 0 6,0 0-16,3 0 8,-2 0-2,-1 0-12,1 0 1,0 2 6,0 0 0,-2 0 1,4 0 12,2 0-14,-2-2 16,2 0-14,0 1 6,0-1 0,0 0 0,0 0 0,0 0 0,0 0 1,0 0 27,0 0-18,6 0 13,2 0-23,0 0 16,3 0-5,1 0 5,3-3-3,1 1-11,4-2 10,-2 2-11,1 0-2,-1 0 11,1 2-19,-4 0 18,-1 0-10,-3 0 1,-1 0-1,-3 0 1,-2 0 0,2 0-1,-3 0 7,0 0-12,0 0 12,1 0-6,2 0 0,-2 0 1,-3 0-1,2 0 0,0 0-1,-1 0 8,-1 0-14,0 0 16,0 0-18,0 0 10,-2 0-2,2 0 0,-2 0 0,0 0 1,3 0 0,-3 0-1,0 0 4,0 0-9,0 0 12,0 0-12,0 0 7,0 0-2,0 0 1,0 0-5,3 0 4,-1 0 2,2 0-2,-2 0-1,0 2 2,-2 2-68,0 0 1,0 0-99</inkml:trace>
  <inkml:trace contextRef="#ctx0" brushRef="#br0" timeOffset="10255">300 59 71,'0'0'33,"0"0"18,0 0-30,0 0 40,0 0-18,0 0-1,-9 0-12,5 0 11,2 0 3,-1 0-8,1 0-8,-3 0-28,3 0 0,0 0-7,0 0-2,-2 0-27,1 0 16,-1 0 12,2 2 8,2-2-1,0 2 2,0-2-2,0 0 2,0 0-8,0 0 14,0 0-5,0 0-2,0 0 6,0 0 4,0 0-10,0 0 21,6 0-12,5 0 7,3 0-16,1 0 19,1 0-19,2 0 7,-2 0-7,1 0 0,-1 0-1,-3 0 2,3 0-9,-5 0 18,2 0-17,-2 0 14,-2 0-9,2 0 2,-4 0 0,2 0 0,0 0 0,-1 0-2,4 0 7,-1 0-11,0 0 12,-2 0-12,0 0 7,-1 2-1,0-1 0,-2 2 0,1-2-1,-3 2 2,3-2-4,-5-1 7,3 3-11,-3-1-4,0 0 2,1 0-8,-1-2 16,2 1 1,-2 2 0,2-3-1,1 1 2,-3-1-7,2 3 12,-1-3-12,2 1 12,-3-1-7,0 3 1,2-3 0,-2 0 0,3 0-4,-1 0 3,0 1 0,4-1-7,1 0 14,-3 0-8,0 0 2,2 0 0,-2 0-7,-1 0 0,-1 0 5,-2 0 4,0 0-11,-2 0 12,2 3-6,-2-3 6,3 0 0,-3 0-3,2 0-1,1 0 0,1 0-12,-2 0 11,1 0-21,-1 0 15,0 0-20,0 0 28,0 0-8,2 0 7,1 0 1,-1 0 0,1 0-1,-2 0-13,1 0 0,-2 0-11,-2 0-1,2 0-23,-2 0 42,0 0 1,0 0-5,0 0-2,0 0-26,0 0-81</inkml:trace>
  <inkml:trace contextRef="#ctx0" brushRef="#br0" timeOffset="14085">0 29 16,'0'0'68,"0"0"-42,0 0-10,0 0-5,0 0 12,0 0-10,0 0 36,33-4-26,-26 2 8,-1-2-17,1 2 45,-1 0-40,2 2 3,-2-2-21,1 2 11,3-2 6,2 0-10,1 2 4,3-2-11,-1 2 11,1 0-11,-3 0-1,1 0 3,-3 0-3,0 0 0,1 0 1,-2 0-1,1 0 4,1 0-5,-1 0 2,2 0-2,1 0-11,-1 0-5,3 0-18,-3 0 8,0 0-3,-2 0-6,0 0 21,1 0-12,-4 0 12,3 0-12,-1 0 27,1 0-6,-3 0 5,1 0 1,0 0-19,0 0 17,0 0-15,0 0-35,0 0 20,2 0 22,-3 0-61</inkml:trace>
  <inkml:trace contextRef="#ctx0" brushRef="#br0" timeOffset="14528">554 11 15,'0'0'32,"0"0"-31,0 0 14,0 0-14,0 0 3,0 0-4,51-4-7,-46 2 5,1 2-5,1-2 7,-1 2-16,8 0-15</inkml:trace>
  <inkml:trace contextRef="#ctx0" brushRef="#br0" timeOffset="15247">514 65 33,'0'0'44,"0"0"-13,0 0-3,0 0-14,0 0 9,0 0-17,0 0 10,111-6-16,-97 6 14,1 0-13,-3 0 9,1 0-10,-1 4-2,-2 2-23,-3-5-82</inkml:trace>
  <inkml:trace contextRef="#ctx0" brushRef="#br0" timeOffset="18784">924 677 113,'0'0'52,"0"0"5,0 0-5,0 0 7,0 0-33,0 0 8,0 0-16,0 0-2,0 0-4,2 0-12,2 0 32,3 0-22,1 0 25,2 0-25,1 0 17,-1 0-11,4 0 3,1 0-5,1 2-5,4 0-2,2-2 0,3 0-7,4 0 8,0 0-16,0 0 9,0 0-2,-5 0-36,-1-2-39,1-4-15,-9 0-91,-3 4-4</inkml:trace>
  <inkml:trace contextRef="#ctx0" brushRef="#br0" timeOffset="19513">843 683 39,'0'0'88,"0"0"-33,0 0 14,0 0-17,0 0 3,0 0-41,0 0 7,69 0-19,-49 0 4,1 0-5,2 0-1,2 0 0,2 0 0,0 0 0,0 0 1,0 0 1,-4 0-2,-2 0 0,3 0-67,-9 0-68,-3 0-68</inkml:trace>
  <inkml:trace contextRef="#ctx0" brushRef="#br0" timeOffset="20285">1003 693 5,'0'0'83,"0"0"-31,0 0 4,0 0 2,0 0-16,0 0 8,0 0-31,98 4 7,-78-4-25,3 0 9,-4 0-10,0 0-6,3 0-19,-7-2-70,-4-4-98</inkml:trace>
  <inkml:trace contextRef="#ctx0" brushRef="#br0" timeOffset="32164">1533 697 13,'0'0'38,"0"0"18,0 0-23,0 0 3,0 0-21,7 0 6,-7 0 15,0 0-5,0 0 3,0 0-21,0 0 15,0 0-28,2 0 17,2 0-17,4 0 14,0 0-1,1 0-3,5-2 2,-1 0-11,5 0 2,-1 0 3,2 0 1,0 2-6,1-2-1,3 2 0,-4-2 0,2 0 0,-4 0 1,3 0-2,-4 2-2,0 0 1,-4 0-8,2 0 10,-3 0-17,-1 0 4,-2 0 3,1 0 0,-2 0 8,0 0-19,-1 0 21,-1 0-12,1 0 11,-1 0 2,-1 0-2,3 0 1,-2 0 0,1 0-1,1 0 0,-3 0 0,0 0-45,4 0-12,-4 0-24,-2 0-48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1:07.2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254 85 2,'0'0'249,"0"0"-100,0 0-40,0 0-13,0 0-7,0 0-43,0 0 9,0 0-19,0 0 31,0 0-17,0 0 2,0 0-11,0 0-28,0 0 1,0 0-8,-4 0-10,0 0 17,-5 0-19,-2 0 7,0 0-2,-4 0-1,-4 0-20,0 2 21,1 2-24,-3 4 24,4 2-31,-1-1 25,-2 5-28,2 4 25,3 0-6,1 5 3,5 3 7,3-3 6,4-1-1,2 0 1,0-3-10,0-1 16,4-4-8,7 0 3,3-6-2,1 0 1,5-6-6,2-2 4,3 0-18,4 0-4,6 0-69,-6-2-122,-4-6-323</inkml:trace>
  <inkml:trace contextRef="#ctx0" brushRef="#br0" timeOffset="744">664 81 209,'0'0'188,"0"0"-99,0 0 4,0 0-10,0 0-32,0 0-11,0 0-27,-16 37 15,1-19-21,-3 4 13,-2 1-19,-4 5 6,-1-6 0,1 5-6,-1-5-2,1 1-18,3-5-6,4-4-41,1 0-8,5-6-84,5-4-115</inkml:trace>
  <inkml:trace contextRef="#ctx0" brushRef="#br0" timeOffset="1098">412 91 188,'0'0'197,"0"0"-83,0 0 18,0 0-56,0 0-8,0 0-25,0 0-18,59 94 2,-51-72-18,4-4 15,-1 1-22,-1-1 8,2 0-3,1 0-5,2 1-2,4-5-2,-1-2-38,5 2-66,-4-10-80,-4 6-213</inkml:trace>
  <inkml:trace contextRef="#ctx0" brushRef="#br0" timeOffset="1660">891 154 116,'0'0'183,"0"0"-78,0 0-50,0 0 14,0 0-33,0 0-5,0 0-24,0 0 13,0 0-14,4 0 15,7 0 0,5 0 0,6 0 2,5 0-11,6 0 20,5 4-19,4-4 14,-2 4-26,2-4 15,-6 6-16,-3 3 0,-6-1-1,-4 2-32,-13-6-179,-3 4-341</inkml:trace>
  <inkml:trace contextRef="#ctx0" brushRef="#br0" timeOffset="2140">918 327 87,'0'0'121,"0"0"-36,0 0 9,0 0 0,0 0-31,0 0-5,0 0-16,37-6-12,-21 6-3,4 0-14,2 0 12,2 0-16,5 0 10,-2 0-18,2 0 7,0 0-8,-3 4 0,1-2 0,-5 2-17,3 0-35,-5 0-91,-6 0-80</inkml:trace>
  <inkml:trace contextRef="#ctx0" brushRef="#br0" timeOffset="2599">1273 0 182,'0'0'205,"0"0"-104,0 0 3,0 0-26,0 0-8,0 0-29,0 0-1,0-8 18,0 8-10,0 0 5,0 0-50,-7 12 14,-1 11-11,-6 5-2,-1 4-4,-4 9 0,2 3 0,-1 5 0,-2-2-2,0 2 14,1-9-24,3-3 8,5-7-15,1-6-29,4-1-10,1-11-51,3-2-96,0-6-159</inkml:trace>
  <inkml:trace contextRef="#ctx0" brushRef="#br0" timeOffset="3356">1635 109 139,'0'0'170,"0"0"-56,0 0-19,0 0 2,0 0-44,0 0-31,0 0-9,-33-1-7,20 1 24,2 10-23,-1 8 22,1 0-28,3 9 14,-2 1-14,4-2 4,1 7-5,5-3 0,0-3 0,0-3 1,0-2 7,9-3-7,7-7-1,-1-2 7,6-6 0,3-4-6,0 0 7,1-8 5,2-10-7,-5-5 7,-5-5-13,-4-3 18,-7 3-18,-6-8 25,0 1-24,0 3 19,-19-1-20,-1 7 0,-1 7-13,-13 5-52,5 6-40,2 8-638</inkml:trace>
  <inkml:trace contextRef="#ctx0" brushRef="#br0" timeOffset="4580">1809 132 58,'0'0'150,"0"0"-81,0 0 8,0 0-1,0 0-14,0 0-17,0 0-25,-20-6 35,20 2-28,-2 4 18,0-4-10,2 4 12,-3 0-21,3 0 6,-2 0 1,2 0-15,-4 0 9,-6 0-26,-3 4 14,-5 10-13,-1 4-2,-4 5 6,-2 3-6,0-2 0,-2 7-1,0 1-9,0-1-31,2-5-9,-1 2-57,6-5-53,4-9-139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7:29.4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208 0 108,'0'0'175,"0"0"-116,0 0-29,0 0 1,0 0 5,0 0-28,0 0 26,0 0 10,0 0 34,0 0-11,0 0 8,0 2-10,0 4-16,0 2-7,0 5-25,0 5 13,-2 4-21,2 4 1,-3 4-7,3 2-3,0 0 0,0 1 0,0-4-9,0-3-46,0-1-32,0-1-69,0-8-44</inkml:trace>
  <inkml:trace contextRef="#ctx0" brushRef="#br0" timeOffset="428">0 208 218,'0'0'242,"0"0"-180,0 0-20,0 0-4,0 0-22,0 0-9,0 0-7,65-3 2,-38 3 4,2 0-4,0 6 0,2 2-1,0-1 1,0-4-2,-2 1 0,0-1-25,-2-2-61,-6 2-83,-7-2-140</inkml:trace>
  <inkml:trace contextRef="#ctx0" brushRef="#br0" timeOffset="886">601 61 36,'0'0'149,"0"0"-31,0 0-86,0 0 44,0 0-37,0 0-16,0 0 6,-76 0 3,69 0 44,3 0-54,0 2 1,-2 0-13,4 2 8,0 3-18,0 4 0,2 1 0,-2 4 0,2 2 3,0 0 4,0 2-11,0-2 10,0-2-6,0-2 0,0-4 0,0-2-1,0-4-4,0-4 4,0 3-4,0-3 4,0 0-7,0 0 5,0 0-1,0 0 3,0 0-16,0 0 1,6 0 15,4 0-11,1 0 11,0 1 2,-2 5-9,0 2 13,-1 1-6,0 3 2,-4-1 11,0 4 5,-4 1-3,0 2-1,0 2-4,0-2 12,0 0-20,-8-2 12,-2-2 2,-1-2 19,1-4-21,-2 1-3,1-8-10,-1-1-17,2 0-58,-1 0-19,3-10-32,4 1-351</inkml:trace>
  <inkml:trace contextRef="#ctx0" brushRef="#br0" timeOffset="1946">822 268 62,'0'0'104,"0"0"-66,0 0 5,0 0-19,0 0 10,0 0-4,0 0-1,143-13 4,-107 12-19,6-2 16,0 2-29,5-2 15,-2 3-16,2 0-11,-12 0-81,-8 0-99</inkml:trace>
  <inkml:trace contextRef="#ctx0" brushRef="#br0" timeOffset="2584">936 350 147,'0'0'101,"0"0"-52,0 0 16,0 0-24,0 0-14,0 0-27,0 0 19,31 0-12,-15-2 18,2 2-17,1 0 7,6 0-1,4 0-13,5 0 8,-1 0-8,3 0-2,4 0-16,-11 0-47,-6 0-129</inkml:trace>
  <inkml:trace contextRef="#ctx0" brushRef="#br0" timeOffset="3064">1221 81 25,'0'0'147,"0"0"-89,0 0-27,0 0 1,0 0 3,0 0-25,0 0 7,23 36-10,-14-26 24,0-2 5,0 2-2,2 0-3,0 0-17,0 2 9,2 0-23,1 0 11,1 0-11,-1 1 0,-1-3 1,3 1 0,-5 0-2,1-3 4,-4-2-10,-1-1 14,-3 0-14,1-1 11,-5-3-5,0 2 1,0-3 0,0 0 0,0 0 15,0 0 22,0 1-18,0-1 11,0 3-29,-5 1 3,-1 0-3,-3 2-1,0 2 0,-5 2 0,-1 4-1,-3 4 2,0 0-8,1 2 14,1-2-14,3-4-15,3-1 6,4-2-31,1-3-44,3-2-100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7:38.1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50 71,'0'0'75,"0"0"-33,0 0 13,0 0-14,0 0-7,-2 121-19,2-103 19,7-2-14,1 0-6,3-3-1,3-4-6,1-3 6,3-2-13,-3-4 26,6 0 0,-2-1 19,-1-13-35,0-1 13,-2-3-13,-5-2 0,-5 0 9,-6 0-2,0-2 25,0 0-16,-15 2 24,-3-1-31,-2 5 4,0 2-13,3 6 6,1 2-16,3 2-2,2 4-6,1 0-60,-1 4-42,5 8-50,0 0-153</inkml:trace>
  <inkml:trace contextRef="#ctx0" brushRef="#br0" timeOffset="594">410 0 64,'0'0'179,"0"0"-68,0 0-45,0 0-27,0 0-25,0 0 18,0 0-31,-56 73 19,50-54-20,1 2 11,3-3-10,2 0 15,0-2 14,0-4-17,0 0 5,11 0-11,3-4 1,1-2-7,0-4 11,1-2-12,-1 0-8,-1 0-7,-3-6-7,0-8 21,-5-2 1,-4-4-2,-2-2 12,0 0 3,-4 0-6,-13 0 17,-4 1-2,4 1-5,-1 6 2,5 6-19,4 2 0,5 6-16,2 0-99,2 4-161</inkml:trace>
  <inkml:trace contextRef="#ctx0" brushRef="#br0" timeOffset="1105">644 44 307,'0'0'107,"0"0"-28,0 0-17,0 0-10,0 0-16,0 0-27,0 0 7,-37 22-16,28-7 7,5 3-1,-1 0 3,2 0-8,3 2 2,0-2-3,0-2 0,0-2 0,3 0 0,6-4-6,2-3 7,2-3-2,1-3-34,-1-1 6,-3 0-17,2-4-9,-3-10 28,-3-4 10,-4-2 7,-2-2 4,0 0 6,0-4 16,-6 1 8,-5 5 4,-3 2 25,4 4-36,-1 6 2,4 2-19,3 6-10,1 0-69,1 4-194</inkml:trace>
  <inkml:trace contextRef="#ctx0" brushRef="#br0" timeOffset="1639">833 68 202,'0'0'111,"0"0"-47,0 0 15,0 0-33,0 0-30,0 0-9,0 0-7,-55 85 9,53-61-16,-1-2 17,3 0-19,0-2 21,0-4-12,3-3 1,7-3 0,5-6 8,-1-4-8,1 0-2,-2 0-19,1-13 20,-3-5-7,-4-4 7,-3-2-6,-4-2 6,0 0 7,0 0-6,-9 2 10,-2 6-9,1 5 44,0 9-46,4 4-19,1 0-158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7:40.5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8 39,'0'0'195,"0"0"-119,0 0-45,0 0-18,0 0-13,0 0 1,0 0-1,-27 77 0,27-59 2,0 2 7,0-5 12,7 1 4,4-4-11,3-2-2,1-2 5,1-4-16,-1-2 16,0-2-15,-1 0 15,-3-8-17,-3-10 14,-3-2-12,-3-1 16,-2-3 19,0 0-11,-13 2 22,-4 2-31,-2 5 9,4 5-26,1 4 12,4 4-12,3 2-35,3 0-82,-1 12-69</inkml:trace>
  <inkml:trace contextRef="#ctx0" brushRef="#br0" timeOffset="513">262 24 179,'0'0'162,"0"0"-35,0 0-16,0 0 1,0 0-64,0 0-22,0 0-25,-21 12-1,15 1 0,-1 7-2,3 0 1,4 3-14,0 1 14,0-2-37,0-2 25,2-4-2,9-3 4,2-3 3,1-6-54,3-2 31,-1-2-50,1 0 58,-4-8-45,-1-8 32,-3-1 13,-5-5 22,-4 0 1,0-1 41,-4 1-5,-12 2 1,1 4 24,4 4-6,0 4-16,3 7-28,2 1-11,2 0-85,-1 0-114</inkml:trace>
  <inkml:trace contextRef="#ctx0" brushRef="#br0" timeOffset="1068">487 44 168,'0'0'193,"0"0"-117,0 0 8,0 0-36,0 0-48,0 0 0,0 0 10,-35 33-23,35-15 23,0-1-11,0 2 2,0-4-1,4 3 0,7-2-7,2-2 5,1-5-4,-1-1-4,0-4-58,3-4-17,-3 0-20,0-2 21,-4-12 27,0-1 9,-5-5 48,-4 0 92,0-1 32,0-1-51,-6 4-6,-8 0-2,3 6 20,0 7-17,5 2-26,-1 3-42,2 0-9,3 3-138,2 6-147</inkml:trace>
  <inkml:trace contextRef="#ctx0" brushRef="#br0" timeOffset="1570">819 57 185,'0'0'193,"0"0"-128,0 0 32,0 0-29,0 0-32,0 0-30,0 0-5,-62 12 14,53 4-14,2 2-1,1 2 9,2-1-15,4 3 13,0-4-14,0-1 7,0-1 0,10-2 0,3-4-1,1-4 1,4-2-43,-2-4-9,-1 0-32,0-2 70,-1-12 1,-3-4 11,-3-3 3,-6-3-1,-2-2 42,0 2 1,-8 3-5,-7 1-9,-2 8 39,5 4-35,-4 8-33,5 0-42,2 0-144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7:47.7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 0 166,'0'0'214,"0"0"-125,0 0 5,0 0-6,0 0-10,0 0-46,0 0 34,0 0-13,0 0-1,-2 0-20,-5 0-16,-2 2-12,0 8 2,-1 6-12,-2 6 8,3 2-11,1 5 11,3 1-10,5-2 9,0 0-1,0-5 0,2-2-6,11-3 5,6-4 1,0-2-10,4-6 1,-4-4-8,3-2-20,-2 0 26,-4-4-9,-1-10 19,-6-6 0,-3-2 1,-6-5-3,0 1 11,-4-2-8,-11 5 11,-6-2 14,4 3-14,0 6 11,1 2-22,3 6 0,2 2 0,4 4-4,0 2-23,5 0-112,0 10-72,0 5-80</inkml:trace>
  <inkml:trace contextRef="#ctx0" brushRef="#br0" timeOffset="749">388 58 168,'0'0'184,"0"0"-68,0 0-10,0 0-61,0 0-10,0 0-19,0 0 21,-29 10-36,21 4 4,-2 0 1,6 4-6,0 1 0,-1 1-1,5-1 1,0 2 0,0-2-1,0 0 2,0-3-7,5-2 12,5-4-7,4-4 1,-1-2-2,5-2 2,-2-2-22,1 0-1,-1-2 6,-3-12 15,-5-4 2,-1-2-1,-7-2 2,0-2 4,0-2 6,-7-1 2,-8 5 0,0 0-3,-1 7 17,3 2-26,2 5 3,4 4-4,1 4-8,1 0-126,3 10-183</inkml:trace>
  <inkml:trace contextRef="#ctx0" brushRef="#br0" timeOffset="1343">620 89 130,'0'0'188,"0"0"-85,0 0 14,0 0-24,0 0-50,0 0-22,0 0-20,-38 29 2,32-8 5,-1 1-16,5 2 16,2 0-18,0 0 12,0-2-2,0-4 0,7-2-5,1-4 4,4-2 2,-1-4-7,0-2 2,2-4-27,0 0-38,-2 0 29,-2-12 6,0-6 24,-4-2 10,-5-4 1,0 0 48,0-2-18,0 0 15,-9 2-19,-3 3 8,4 6-22,-1 4-2,0 5-11,-2 6-22,2 0-93,3 0-263</inkml:trace>
  <inkml:trace contextRef="#ctx0" brushRef="#br0" timeOffset="1905">833 108 28,'0'0'73,"0"0"-4,0 0-14,0 0 12,0 0-21,0 0 7,0 0-15,-50 46 16,46-29-28,2 1 3,2 0 7,0 2-11,0-2-2,0-2-22,2 0 13,10-4-13,-1-2 7,2-2-5,0-6 3,3-2-6,-1 0-9,1 0 3,-1-8-7,-1-8 12,-3-4-20,-3-2 20,-4-2 2,-4-1-7,0 2 15,0-1-2,-8 6 9,-5 3 7,1 5 3,4 4-25,-3 6-1,2 0-109,2 0-211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7:50.4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76 8 121,'0'0'176,"0"0"-75,0 0 12,0 0-48,0 0-5,0 0-34,0 0-4,-27 10-22,16 4 8,-1 2-8,2 4 1,3 3-1,1 0 1,3-1-2,3 1 10,0-5-15,0-2 13,5-2-3,8-4-3,1-2 5,3-2 2,1-4 9,1-2-3,0 0-6,-1 0-14,-1-10 16,-1-2-20,-5-4 20,-7-2-7,-1-2-3,-3-2 1,0 0 13,-9-3 15,-7 3 19,-1 4-37,1 0 5,3 6-16,4 4 1,1 2-1,0 6-50,4 0-96,-3 0-218</inkml:trace>
  <inkml:trace contextRef="#ctx0" brushRef="#br0" timeOffset="608">298 0 327,'0'0'163,"0"0"-69,0 0 14,0 0-4,0 0-72,0 0-6,0 0-17,0 0 18,0 0-25,0 0 11,0 0 0,0 12-7,0 6 1,0 7 1,0 2-8,0 5 1,-2 3-2,-2-3-32,0 0-6,1-6-31,3-4 3,0-4-21,0-6-62,0-4-104</inkml:trace>
  <inkml:trace contextRef="#ctx0" brushRef="#br0" timeOffset="1079">491 56 273,'0'0'156,"0"0"-76,0 0 29,0 0-27,0 0-24,0 0-47,0 0 9,-27 7 2,17 7-10,4 1-11,-1 7 6,5 0-10,2 1 9,0-1-10,0-2 10,0-2-8,7-4 2,3-2 0,4-2 0,1-4 0,4-4-6,-1-2-30,1 0 14,2 0-24,-4-6 27,-1-6-30,-5-4 20,-4 0 18,-5-2 11,-2-2 0,0 0 0,-9 0 47,-8-1-35,-4 2-5,1 1 2,5 5-16,1 4 7,5 4-6,0 5-68,5 0-115,0 0-197</inkml:trace>
  <inkml:trace contextRef="#ctx0" brushRef="#br0" timeOffset="1658">684 10 385,'0'0'185,"0"0"-112,0 0 11,0 0-12,0 0-50,0 0 18,0 0-25,20 86-11,-15-41-4,-5-7-43,0-4-123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9:01.3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66 0 9,'0'0'71,"0"0"-41,0 0 3,0 0 15,0 0-12,0 0 4,0 0 19,0 0-8,0 14 15,0-14-26,0 0 17,0 0-20,0 0 1,0 0-12,0 0 11,0 0 22,0 0-40,0 0 10,0 0-17,0 0 13,0 2-24,-5 4 5,1 4-6,0 7-6,-3 2 5,3 5 2,0 4-10,-1 2 10,1-2-2,0-2-33,0-2-6,2-10-31,0-2 16,2-4-63,0-6-106</inkml:trace>
  <inkml:trace contextRef="#ctx0" brushRef="#br0" timeOffset="406">0 116 175,'0'0'135,"0"0"-73,0 0 18,0 0 16,0 0-62,0 0-4,126 0-30,-92 0 14,2 0-14,-3 0 0,4 0-8,-10 2-139,-8 0-231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9:02.2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45 14 130,'0'0'248,"0"0"-79,0 0-49,0 0 20,0 0-54,0 0-48,0 0-16,0 0-14,0 12 17,0 7-24,0 4 28,0 6-28,0 3 5,0 4-6,0-4-9,-3 0-40,0-3-46,3-9-32,0-10-19,0-8-20,0-2-127</inkml:trace>
  <inkml:trace contextRef="#ctx0" brushRef="#br0" timeOffset="279">0 22 324,'0'0'115,"0"0"-96,0 0 1,0 0 0,0 0 14,0 0-32,0 0 11,118-18-13,-86 17 1,1-2-1,-2 3 6,-2 0-12,3 0-2,-10 0-72,-4 8-123</inkml:trace>
  <inkml:trace contextRef="#ctx0" brushRef="#br0" timeOffset="562">82 95 84,'0'0'143,"0"0"-67,0 0 14,0 0-41,0 0-13,0 0-36,122 12 14,-91-10-12,-2-2-4,6 0-22,-8 0-72,-6 0-152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9:03.3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 0 146,'0'0'206,"0"0"-105,0 0 30,0 0-50,0 0-6,0 0-20,0 0-17,-23 0-17,19 10-15,-3 7-12,3 5 12,-3 4-12,0 4 12,1 4-7,-1 3 1,0-1 0,0-2 0,5-7-37,2-5-8,0-11-37,0-4-34,2-7-112</inkml:trace>
  <inkml:trace contextRef="#ctx0" brushRef="#br0" timeOffset="326">0 43 365,'0'0'133,"0"0"-100,0 0-21,0 0 5,0 0-9,0 0-7,120-21-2,-87 17 11,1 0-16,3 0 12,0 1-12,-2 0-14,-4 3-40,-4 0-111,-6 0-78,-8 9 177</inkml:trace>
  <inkml:trace contextRef="#ctx0" brushRef="#br0" timeOffset="633">49 182 168,'0'0'173,"0"0"-98,0 0 34,0 0-24,0 0-31,0 0-7,0 0-31,127 6 7,-94-6-17,3 0-7,-1 0 1,2-4-1,-8 0-120,-12 0-216</inkml:trace>
  <inkml:trace contextRef="#ctx0" brushRef="#br0" timeOffset="8366">624 41 121,'0'0'231,"0"0"-118,0 0-21,0 0-4,0 0-22,0 0-44,0-2 24,0 2 2,0 0 5,0 0-14,0 0 2,0 0-1,0 0-19,0 0 12,0 0-33,0 0 13,0 11-6,0 16 5,0 1-11,0 9-2,0 3 1,0 0-20,-2 2-15,-2-5-41,-1-5 9,2-10-31,1-8 34,2-10-44,0-4-45,0 0-104</inkml:trace>
  <inkml:trace contextRef="#ctx0" brushRef="#br0" timeOffset="8719">577 95 212,'0'0'153,"0"0"-66,0 0-4,0 0-13,0 0-26,0 0-13,0 0-2,87-68-19,-67 63 15,1 5-24,-2 0 11,-1 0-11,-2 9 16,-5 7-11,-4 2-5,-5 2 7,-2 2-8,0 0 0,-4-2-5,-9 1-4,-3-3 18,-3-8-9,6 0 0,-1-4 7,6-4-6,1 0 1,5-2 14,0 0-15,2 0 6,0 0-7,0 0-7,11 0-8,7 0 14,2 0 1,0 0 0,0 4-1,0 6 2,-4 4 9,-5 0-10,-2 0 50,-9 4-3,0 1 31,0-1-32,-12-2-6,-9 0-17,-6-4-10,0-4-7,0-2-6,3-6 0,1 0-62,8-12-50,3-4-148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8:18.2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722 1 77,'0'0'27,"0"0"8,0 0-8,0 0 6,0 0-23,0-7 28,0 7 2,0 0 9,0 0 3,0 0-11,0 0 6,0 0-14,0 0 18,0 0-19,0 0 21,0 0-20,0 0 8,0 0-15,0 0-10,0 0-1,0 0-14,0 0 23,0 0-3,2 13 32,0-3-41,-2 4 19,0 4-25,0 2 4,0 0-8,0 2-2,0 1 0,0-1 4,0-2-13,3-2 1,-1 0-4,3-3-30,-3-6 15,2 1-31,-1-1-21,-1-1 20,-2 0 14,2-2-30,-2 0-38,0-2 14,0-4-76</inkml:trace>
  <inkml:trace contextRef="#ctx0" brushRef="#br0" timeOffset="4850">530 61 68,'0'0'49,"0"0"0,0 0 2,0 0-4,0 0-19,0 0 32,0 0-8,0 0 6,0 0-8,0 0 8,0 0 3,0 0-21,0 0 6,0 0-31,0 0 12,0 0-18,0 0 20,0 0-16,0 0 18,0 0-16,0 0-14,0 0-1,0 0 11,2 0-12,2 4 2,-2 8 27,2 4-9,-4 5 30,0 5-27,0 2-15,0 4-7,0 3-8,0-1 6,-4-2-37,0-4-5,0-5-26,1-8 26,3-4-39,0-11-22,0 0-106</inkml:trace>
  <inkml:trace contextRef="#ctx0" brushRef="#br0" timeOffset="5677">296 122 142,'0'0'98,"0"0"-9,0 0 34,0 0-40,0 0 0,0 0-30,0 0 18,0-4-22,-4 4 16,-3 0-32,-2 0-23,0 11-10,1 4 1,-3 3-2,-1 2 7,3 4-18,1 2 17,1-1-11,4-3 12,3-4-15,0-4 6,0-2-7,3-4 10,8-4-15,4-1 4,1-3-11,1 0 13,2-9 15,-4-5-7,1-2 2,-3-4-1,-5 0 7,-3 0-7,-5-1 0,0 1 6,0 0-6,-5 2 7,-5 0 1,-3 4-6,1 4 9,3 2-11,3-1-7,-3 5-35,0 3-120,2 1-235</inkml:trace>
  <inkml:trace contextRef="#ctx0" brushRef="#br0" timeOffset="6540">63 82 80,'0'0'219,"0"0"-102,0 0-25,0 0-7,0 0 6,0 0-32,0 0 2,0 0 4,0 0-19,0 1 9,0 13-25,-2 7 5,-5 5-33,-1 4 11,1 4-6,-3-1-14,4-3-3,0-2-55,-1 0-65,3-8-91,-2-4-403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8:38.8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533 0 176,'0'0'111,"0"0"-24,0 0-8,0 0 16,0 0-46,0 0 29,0 0-13,0 0 6,0 0-13,0 0-18,0 0 2,0 0-27,0 6 9,0 2-14,0 8 13,0 4-21,0 6-2,-4 4 0,1 2-10,-1 3-35,-2 2-75,-2-9-65,2-6-162</inkml:trace>
  <inkml:trace contextRef="#ctx0" brushRef="#br0" timeOffset="547">276 92 117,'0'0'85,"0"0"-4,0 0 14,0 0 13,0 0-43,0 0 7,0 0-5,0 0-11,0 0 6,0 10-21,0 4 25,0 4-37,0 3-7,0 0-22,0 1 0,-7 0-57,0 3-54,1-7-107,-1-6-324</inkml:trace>
  <inkml:trace contextRef="#ctx0" brushRef="#br0" timeOffset="1103">27 38 250,'0'0'190,"0"0"-112,0 0 20,0 0-33,0 0-33,0 0 0,0 0-9,0 34 4,-5-8-25,-1 4 3,2 2 4,-2 0-18,2-1-1,2 5-55,2-10-50,-2-8-107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2:13.4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6 108,'0'0'140,"0"0"-72,0 0-9,0 0-8,0 0-24,0 0 3,0 0-30,0 0 26,0 0 6,0 0 21,0 0-21,0 0 10,0 0-3,0 0-2,0 0 9,0 0-1,0 0 10,0 0-20,0 0 14,0 0-23,0 0 9,0 0-20,0 0 1,0 0-14,0 0-1,0 0 2,0 0 5,0 4-6,0-4-1,0 0 1,0 0 5,0 0-14,0 0-1,0 0-54,6-4-56,-2-2-217</inkml:trace>
  <inkml:trace contextRef="#ctx0" brushRef="#br0" timeOffset="24680">7297 669 310</inkml:trace>
  <inkml:trace contextRef="#ctx0" brushRef="#br0" timeOffset="27501">8068 611 35,'0'0'317,"0"0"-197,0 0-87,0 0 52,0 0-50,0 0-19,0 0-16,38 14-1,-29-4-48,-2 2-119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8:40.4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0 114,'0'0'204,"0"0"-114,0 0 13,0 0-12,0 0-23,0 0-9,0 0-6,-2 8-1,-2 10-40,-2 6 2,2 6-4,-2 2-14,0 2 4,2-3-9,-3 3-89,1-8-77,-1-8-208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8:41.3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49 0 212,'0'0'191,"0"0"-113,0 0-25,0 0 10,0 0-25,0 0-5,0 0 0,0 104-5,-8-82 4,2 0-32,-2 0 0,-3 7 0,2-6-66,2-3-148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8:41.8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507 68 277,'0'0'136,"0"0"-60,0 0-4,0 0-14,0 0-57,0 0 15,0 0-10,0 0 28,0 11 18,0 6 0,0 5-10,0 1-40,-8 4 8,2-1-10,-5 10-41,2-9-83,0-2-141</inkml:trace>
  <inkml:trace contextRef="#ctx0" brushRef="#br0" timeOffset="534">319 62 225,'0'0'127,"0"0"-46,0 0 1,0 0 15,0 0-47,0 0 7,0 0-15,0 2 12,0 12-22,0 6-10,-2 4-9,-5 2-7,-1 2-9,0-1 3,-5 9-26,1-7-109,4-7-93</inkml:trace>
  <inkml:trace contextRef="#ctx0" brushRef="#br0" timeOffset="1006">107 0 179,'0'0'231,"0"0"-136,0 0 12,0 0-35,0 0-6,0 0-48,0 0-17,-43 68 2,30-38 4,2 4-11,0 0 4,-2 10-10,5-11-124,0-4-139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8:43.8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766 17 52,'0'0'364,"0"0"-167,0 0-83,0 0 32,0 0-42,0 0-7,0 0-33,-2 0 7,-2 10-51,-5 4-14,1 4-6,-4 8-11,-1 2 4,2 2-84,-7 12-24,5-10-114,1-4-175</inkml:trace>
  <inkml:trace contextRef="#ctx0" brushRef="#br0" timeOffset="444">482 41 90,'0'0'324,"0"0"-135,0 0-83,0 0-11,0 0-11,0 0-66,0 0-6,0 31-5,-3-8-5,1 1-2,0 4-1,-2-2-38,2 4-26,-1-4-42,-1-8-109</inkml:trace>
  <inkml:trace contextRef="#ctx0" brushRef="#br0" timeOffset="946">257 31 227,'0'0'213,"0"0"-116,0 0-28,0 0 9,0 0-49,0 0-16,0 0 13,-2 46-6,-10-18 2,3 2-22,1 2 0,-3 10-61,1-8-34,6-8-152</inkml:trace>
  <inkml:trace contextRef="#ctx0" brushRef="#br0" timeOffset="1390">18 0 143,'0'0'195,"0"0"-129,0 0-21,0 0 0,0 0 4,0 0-31,0 0 7,-11 117-9,9-83-16,0 10 0,0-8-72,0-6-294</inkml:trace>
  <inkml:trace contextRef="#ctx0" brushRef="#br0" timeOffset="6458">279 634 15,'0'0'89,"0"0"-18,0 0-24,0 0 11,0 0-28,0 0-28,0 0 44,0 0-32,0 0 12,0 0-3,0 0 15,0 0-21,0 0 1,0 0-8,0 0-10,0 0 0,0 0 1,0 0-2,0 0 2,0 0 21,0 0-12,0 0 14,0 0-5,0 0 4,0 0-7,0 0-15,0 0 16,0 0-16,0 0 1,0 0 7,0 0-4,0 0-4,0 0 8,0 0-7,0 0-1,0 0-1,3 0 1,9 0 10,2 0-10,6 0 13,0 0-13,1 0 12,0 0-13,-3 0 0,-5 0-1,-1 4 1,-8 2-13,1-2-76,-5 0-196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7:57.0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-1 121 176,'0'0'178,"0"0"-90,0 0-16,0 0 32,0 0-47,0 0-6,0 0-12,-6 1 14,6-1 1,0 0-21,0 0 7,0 0-28,0 0 7,0 0-11,0 0-16,0 0 0,2 3 8,14 1 0,4-2 2,6-2-2,3 0 3,4 0-13,0 0 0,-2 0 10,-2 0-44,-4 0 8,-6 0-29,-5 0-24,-12 4-22,-2 4-63,0 0-199</inkml:trace>
  <inkml:trace contextRef="#ctx0" brushRef="#br0" timeOffset="594">628-1 110,'0'0'228,"0"0"-106,0 0-34,0 0-18,0 0 6,0 0-51,0 0 8,-31 0-9,21 0 7,2 0-21,-5 0-4,-1 5 0,1-4-5,-1 3-2,1 1 7,1-3-14,4 2 14,1-2-7,2-1 1,5 2-1,0-1-1,0 4-10,0 4 11,0 2 2,0 2-11,0 2 18,0 2-9,0 3 2,0-3-2,3-2 1,1-2 0,-2-2-2,1-5 1,-1-2-8,-2-2 16,0-3-17,2 0 20,-2 0-8,2 0-2,2 0 3,1-4-3,0-3 0,4 0-2,-3 3 4,3-1-10,0 5 8,0 0-9,0 0 16,2 2-8,-4 8 1,-1 5 0,-1-1 7,-2 4 2,-3 0 27,0 2-23,0 1 13,0-1-20,0-2 15,-12 0-19,-3-4 17,-3 1-9,-3-4 10,2-2-1,-4-4-18,5-5 1,0 0 5,5 0-14,6-1-43,7-19-45,0 1-65,0 1-145</inkml:trace>
  <inkml:trace contextRef="#ctx0" brushRef="#br0" timeOffset="1766">786 226 208,'0'0'226,"0"0"-97,0 0-44,0 0 20,0 0-57,0 0-28,0 0-11,-2 0-2,4 0 13,21 0-19,6 0 25,12-2-26,3-4 9,5 2-3,5 0-12,0 0 6,-3 1-30,-2 3-1,-2 0-18,-6 0 48,-6 0-26,-4 13-14,-8-3-117,-12 0-49</inkml:trace>
  <inkml:trace contextRef="#ctx0" brushRef="#br0" timeOffset="2290">908 387 133,'0'0'147,"0"0"-76,0 0 34,0 0-24,0 0-10,0 0-15,0 0 10,-8 0-4,8 0-27,0 0 1,0 0-20,0 0 11,0 0-26,0 0-1,18 3 0,7-3 13,8 0-13,8 0 0,3 0 0,4 0-13,-1 0 12,-3 0-59,-1-4-2,-8 1-9,-6 1-1,-4 2-28,-7 0-7,-5 0-40,-4 0-120</inkml:trace>
  <inkml:trace contextRef="#ctx0" brushRef="#br0" timeOffset="2952">1303 26 68,'0'0'172,"0"0"-86,0 0-22,0 0 15,0 0-37,0 0 27,0 0-17,0 18 4,0-14-24,0 0 13,0 2-9,4 2-13,3 5 19,5-2-33,-2 6 8,7-2-8,-2 4-11,1-1 9,1 2-6,-1 1-1,-1-3-5,1-2 3,-2 0 4,-1 0-4,-2-1 11,-4-1-18,-4 0 3,-3 0 6,0 0-23,0 2 10,-10 0 12,-7 1 1,-6-2 7,1 2-5,-1-1 20,4-2-22,0-1 17,3-3-16,8-2-2,1 2 1,5 0-51,2-2-71,0-4-101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8:59.1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18T16:28:52.8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191 0 165,'0'0'262,"0"0"-94,0 0-57,0 0 20,0 0-59,0 0-31,0 0-15,-9 0-3,3 0 1,0 0 10,-6 0 16,-3 0-48,-4 6-2,0 2 6,-1 2-12,1 0 4,2 0-25,1 0-2,3 0-10,4 0 19,2-4-25,5 0 19,0-2-19,2-2 13,0-2-21,0 2 18,0-2 3,6 0-9,6 2 20,1-2-12,3 2 7,-1-2-23,1 2-1,-1-2 2,1 0-8,-3 0 24,-1 0 25,-3 0 6,-3 0 1,1 0-1,-5 0 2,0 0 7,0 0-8,-2-2 19,0-4-19,0 0 10,0-2 22,0-2-32,0 0 16,-4 0-15,-1 2-2,1 0 4,4 2-10,0 2-22,0 0-16,0 0-20,0 0-8,0 2 44,0 2 14,0 0 15,4 0 0,3 0 6,3 0-5,-2 0 15,3 0-15,3 6 0,-1 0 0,1 0 1,1 2 11,-1 2 7,1 2 29,-1 2-17,1 2 7,-1 2-5,-1 2 18,-2 2 12,-2 2-25,-2 3-39,-3-1-26,-2-1 25,0 0 1,-2-3-9,0-4 18,0-3-11,0-1 4,0-3-2,0-1 0,0 0-1,0 2 0,-6 0-8,-1 4-36,1-4-57,4-2-67</inkml:trace>
  <inkml:trace contextRef="#ctx0" brushRef="#br0" timeOffset="1059">785 487 199,'0'0'176,"0"0"-101,0 0 6,0 0 1,0 0-21,0 0-52,0 0 24,-59-42 32,36 42-12,-4 0-41,-2 0-5,0 12-13,-2 4 18,0 4-22,-1 4 10,3 4 0,5 4-6,1 0-6,5 2 4,7-2-33,7-2 41,4-6-9,0-6-8,4-6 27,14-3-23,6-5 6,3-3-21,4-1-25,0 0 8,4-1 10,6-12-35,-5 1-64,-9 4-21</inkml:trace>
  <inkml:trace contextRef="#ctx0" brushRef="#br0" timeOffset="1456">820 685 328,'0'0'155,"0"0"-107,0 0 3,0 0-5,0 0-32,0 0-7,0 0-7,-106 47 6,92-29-6,3 0 15,7-4-14,1-1-2,3-3 2,0-2-2,9-8-12,9 0-29,4 0 6,0-8 5,-1-6 5,-1-4-18,-5 0 43,-1-4-7,-5 0 8,-3 4 8,-4 2 12,1 2-7,-3 8 9,0 0-15,2 4-7,0 2-13,2 0-37,4 0 27,-2 0-55,1 0 19,1 8 17,0-2 27,-2 2 14,-2 2 1,1 0 22,-3 0 37,-2 4 37,0-2-45,0 2-1,0 0-29,-4-1 0,-3-2-20,3-3-1,2-4 0,0 0-2,2-4 1,0 0-23,0 0-25,0-5-20,6-12 43,7 1-6,1 0 2,1 4-3,-1 2 27,-1 6 6,-5 0 6,-2 4 24,-4 0 12,0 0 39,-2 6 2,0 4-19,0 2-35,0-1-8,-4-2-9,-2-3-11,4-2-2,2-1 1,0-3-1,0 0-29,0-4-4,10-9 0,5-5 8,3 0-6,2 2-13,-2 6 32,-2 4 8,-3 4 5,-2 2 36,-6 0-5,-3 12 11,-2 2 39,0 7-39,0-2-25,-5 2-17,1 2-10,1-5-58,1-5-105</inkml:trace>
  <inkml:trace contextRef="#ctx0" brushRef="#br0" timeOffset="2304">1231 739 58,'0'0'146,"0"0"-97,0 0-18,0 0-2,0 0-10,0 0 1,0 0-19,-54 91 9,35-62-3,0 6-11,-1-5 4,0 8-23,7-8-86,2-8-97</inkml:trace>
  <inkml:trace contextRef="#ctx0" brushRef="#br0" timeOffset="2544">1191 743 152,'0'0'155,"0"0"-78,0 0-1,0 0-11,0 0-16,0 0-37,0 0 12,83-46-11,-75 46 32,-1 0-23,-1 6 28,-4 10-14,-2 2 2,0 4-19,0 1-11,-6-1-12,-7 0 4,-5-3 0,-1-1-26,0-1 4,1-3-45,1-13 0,5-1-48,3 0-123</inkml:trace>
  <inkml:trace contextRef="#ctx0" brushRef="#br0" timeOffset="2891">1416 587 175,'0'0'184,"0"0"-120,0 0 50,0 0-35,0 0-21,0 0-23,0 0-5,0 32-13,-3-8-16,-5 4 1,-1 2-2,-5 2 0,-1 3-29,-1-3 4,3-5-18,1 0 8,2-8-37,3-4-43,3-8-123</inkml:trace>
  <inkml:trace contextRef="#ctx0" brushRef="#br0" timeOffset="3610">1411 855 87,'0'0'167,"0"0"-76,0 0 3,0 0 2,0 0-21,0 0-33,0 0 7,74-36-34,-61 30 7,-2-6-21,-3 6 8,-2-6-9,-4 4 7,-2 1 4,0-4-10,0 5-2,0 2-6,-6 2 7,-4 2-16,-1 0 3,1 6-16,-2 8 27,1 7-8,2 2 3,0-1 1,2 2-2,5-6 0,2-3 11,0-8-11,0 0 16,0-6 0,7-1-8,4 0 2,2 0-2,3-4-7,0-10-23,2-1-52,-1-1-3,-3-5-45,-1 6 0,-1 1 7,-8 5 103,-2 5 20,-2 4 42,0 0 8,0 4 24,0 10-5,-4 3-36,0 1 11,-2-3-18,4-1 17,0-2-11,2-3-11,0-8-20,0-1 1,0 0 6,0 0 0,6-1-16,6-9-2,1-4-24,3-1-56,1 4-14,-1 0 24,-3 8 80,-1 3 69,-3 0-19,-3 0-17,-6 3 6,0 12 62,0-1-26,0 0-7,0 0-35,0-5 1,0 4-20,0-8-7,0-1-7,0 1-1,0-5 1,0 0-62,0 0-141</inkml:trace>
  <inkml:trace contextRef="#ctx0" brushRef="#br0" timeOffset="4542">1982 737 333,'0'0'178,"0"0"-115,0 0 18,0 0-9,0 0-32,0 0-39,0 0 1,29-30 7,-13 20-16,2-2 7,0 2 0,-1 4 0,1 0 0,1 4 0,-4 2 5,-1 0-6,-2 0 2,-1 6 15,-5 10 13,-4 2 25,-2 2-2,-5 6-25,-17 2-12,-9 2-14,-5 2-2,0 1 10,0-5-20,7-2 21,7-6-18,9-7 8,6 0 0,7-3-3,0-2-2,5-3 4,17 4-8,7-5 8,15 0-58,-4-4-13,-3 0-208</inkml:trace>
  <inkml:trace contextRef="#ctx0" brushRef="#br0" timeOffset="5976">1755 813 5,'0'0'23,"0"0"36,0 0-12,0 0-13,0 0-1,0 0-13,0 0 29,7 0-26,-7 0 4,0 6-14,0 2 31,0 1-10,0 3-3,-5-1-11,1 3-19,-1 1 3,3-4-4,0 2-6,-1-8-34,3 2 8,0-1-36,0-2-31,0-4-57</inkml:trace>
  <inkml:trace contextRef="#ctx0" brushRef="#br0" timeOffset="6379">1755 813 52,'92'125'211,"-92"-124"-100,0 2-35,0 1-25,0 2-35,0-5-16,0 3-90,0 1-207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12:00.2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171 37 3,'0'0'126,"0"0"-60,0 0-16,0 0-50,0 0-22,0 0 22,2 0 87,-2 0-22,1 0-15,-1 0-8,0 0 6,0 0-17,0 0-15,0 0 9,0 0-15,0 0 23,0 0-21,0 0 21,0 0-22,0 0 18,0 0-17,0 0 11,0-2 3,-5 0-19,-4 0 3,0-2 2,0 1-11,-2-1 1,3 3-2,-2 1 1,1 0 12,1 0 24,1 0-37,-2 0 0,-2 4-4,2 6-5,0 2 9,0 2-8,0 4 12,3 3-5,-1 0 1,0 1-7,3 5-2,-1-3 9,1 0 0,4-3 11,0-3-22,0-2 22,0-2-20,0 0 10,4 0-1,5-2 0,1 0 1,3-2-2,2-1 1,1-1-12,4 0 24,-1-2-22,2-2 11,0-2-2,2-2-8,-4 0-1,3 0 10,-2 0-18,3-9 17,-6-2 2,1 1-12,-2-5 18,-4 3-16,0-2 11,-1-2-2,-5 0 0,-3-2 0,-3 2 13,0-2-12,0-1 32,-5 1-32,-10 2 35,-1 0-20,-1 0 13,-1 2-28,-2 3 11,0 1 1,-1 4 0,2 1-13,-1 0 8,1 1-18,-1 2 12,-3 2-4,6 0-41,-3 0 7,5 0-28,-4 14-54,4 1-88,4-1-151</inkml:trace>
  <inkml:trace contextRef="#ctx0" brushRef="#br0" timeOffset="1465">264-1 16,'0'0'56,"0"0"-24,0 0 32,0 0-14,0 0 8,0 0-18,0 0 15,0 0-3,2-4-16,-2 4 1,0 0-18,0 0 20,0 0-38,0 0 38,0 0-16,0 0 36,0 14-28,-7 5-14,-5 8-7,0 3-10,-7 4 0,2 3 7,-1-1-17,2 2 5,-3 1 4,4-1-29,-1-2 22,3-4-23,5-3-18,1-9 24,2-6-2,3-6 21,-1-1-11,3-4-4,-2 1-31,0-1-5,0 2-34,0 0-23,0-3-16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12:43.4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193 53 2,'0'0'47,"0"0"-8,0 0 12,0 0-15,0 0-6,0-16-13,0 16-16,0-2 4,0 2 2,0-2-13,0 2 13,0 0 0,0 0-5,0 0 19,0 0-5,0 0-9,0 0-7,0 0 1,0 0-2,0 0 3,0 0-8,0 0 10,0 0-11,0 0 13,0 0-6,0 0 1,0 0 8,0 0 5,0 0-8,0 0 14,0 0-13,0 0 27,0 0-17,0 0 7,0 0-16,0 0 3,0 0 5,0 0-3,0 0 6,0 0-19,0 0 15,0 0-14,0 0 11,0 0-12,0 0 13,0 0-13,0-2 9,0 0 4,0 2-12,0-2 2,0 0 6,0 0-12,0 0 12,-4 0-1,2 0-8,-2 0 10,-3 0 9,3 0-5,-1-2 5,0 2-18,1 2 23,0-2-23,-1 2 25,1-2-26,2 2 18,-2 0-18,-3 0 0,1 0 0,-2 0 7,0 0-14,-1 0 14,-1 2-17,2 6 19,-2 0-21,1 4 21,1 0-10,1 0 1,-1 4 0,0-2-2,2 4-15,1-2 17,-1 1-21,2-3 20,-1-3-19,3-3 19,0 1-6,2-4 7,-2 2-1,2-1-7,0-1 6,0 2 4,0-1-8,0 0 14,0 0-18,0-2 16,0 2-7,0 0 1,4-2-12,3 2 11,-1-4-10,3 2 9,3-2 2,-2-2-10,1 0 6,0 0 2,3 0 3,-3-10-1,3 0 0,-4-2 1,2 0-2,-3 0 2,-1 0-9,-3-1 16,-1 2-6,-2 1-1,-2-1 6,0 4-7,0-1 0,0-1 7,0 4-6,0-4 3,0 3 2,0 2 2,0 0-7,0 0 3,0 2-3,0 0 7,0 2-7,0 0-1,0 0 9,0-2-8,0 2-2,0 0 1,0-2-7,0 0 12,0-2-7,0 2 2,0 0 0,0-2 2,0 0-1,0 0-1,0 0 8,0 0-16,2 0 17,-2 0-18,2 2 18,-2 2-9,0 0 0,3 0-1,-3 0 1,0 0 0,0 0-8,0 0 17,0 0-16,0 0 14,0 0-14,0 0 7,3 0-1,-1 2-1,0 8 2,2 4 10,-1 4-8,-3 4 13,0 1-13,0 3 12,0 2-13,0-2 11,0 2-12,0-2 0,0-2 0,0-2 1,0-1-2,0-2 10,0-1-18,0-1 18,0-2-15,0-2 7,0-1-2,0-4 1,2 0-28,-2 0-6,0 0-57,0-2-39,0 0-117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16:36.3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142 0 87,'0'0'78,"0"0"-19,0 0-23,0 0 9,0 0 8,0 0 9,0 0-14,0 0 15,0 0-10,0 0-12,-2 0-2,2 0-12,0 0 8,0 0-34,0 0 22,0 0-22,0 0 17,0 0-18,0 0 15,0 0 2,-2 0-7,0 0-1,-2 0-1,-1 0-6,3 0-1,-3 0 13,3 0-14,-3 0 14,1 0-14,0 0-1,-3 0 1,3 0 0,-3 0-1,0 0 4,-2 1-12,3 6 15,-4-1-13,2 2 7,1-1 0,1 1-1,0 3-5,2-4 5,0 4-1,2-1-8,0 0 13,-1 2-9,3-2 6,0 2-2,0-2 2,0 4-2,0-2 2,0 4 0,0 0-8,0 0 16,0 4-16,0-2 17,0-2-10,5 3 1,-1-6 0,0 3 0,-2 0 1,4 1-2,-4 1 2,2 2-7,-2 0 13,1 2-13,1-2 8,-2-2-2,2 0 0,-2 0 1,-2 2-1,0 0 1,0 0-7,0 0 16,0-4-20,0 0 20,0-1-18,0-1 9,0 1-1,0 6 1,0 3-1,0 0 0,0 4 7,0-4-15,-4 2 18,-2-2-19,-1 0 16,-2-2-8,4-4 1,-1-4 0,2-4 0,1-2 0,-1-2 0,0-2 9,1-1-12,3-3 11,0 1-4,0-1-3,0 0-1,0 0 0,0 3 0,0-3 0,0 0 5,0 0-11,-3 0 6,3 0-9,0 0-2,0 0 2,0 0-13,0 0 3,0 0-12,0 0-17,0 0 28,0 0-10,0 0 22,0 0-8,0 0 14,6 0-6,0 0 8,1-3 0,1 2-1,2-2 1,-4 3 0,3-2-1,-3 2-2,2-2 3,-2 2 0,-1 0 0,-3 0 0,0 0-1,0 0-7,0 0 8,1 7 4,-3 0-3,0 4-2,0 3 1,0 0-1,0 6 2,0 0 27,0 0 37,0-4-48,0-4-14,0-2 6,0-2-13,0-2 14,0 2-15,0 0 11,0 0-6,0 4 0,-5-2 0,3 4 16,2-4-16,-2 0 4,2 0 4,-2 0-14,2 0 16,-2 6-19,-3 0 18,3 5-9,-3-2 0,0-1 0,3-1-2,0-3 4,2 1-9,-2 6 14,0-1-17,0 2 16,0-4-12,-1-2-5,3-4 9,0 0-8,0-4-3,0-2 12,0 2-7,0-2 6,0 0 4,0 0-11,0 2 10,0-2-2,0 0-5,0-2 6,0 2-1,0 0 2,0 0-7,0 3 12,0-2-13,0 4 13,0-2-12,0 0 7,0-2-1,0-3 1,0 0-1,0 0 0,0 0 6,0-1-12,0-1 12,0-1-12,0 2 12,0-2-8,0 3 2,0 0-1,0 1 1,0-1 0,0 0-7,0-3 11,0 4-11,0-3 2,0 0 4,0-1-8,0 2 7,0-2-8,0-1 5,0 3 4,0-3-5,0 1 5,0 4 2,0-3-2,3 2 2,-3 2-2,2-2-3,-2 0 4,0 2 1,2 0-1,-2-2 0,0 2 3,0-2-4,0 0 2,0-2-2,0 2 1,0 0 0,0 0 0,0 2-1,0 0 1,0 2 0,0 0 7,0-2 3,0 0-9,0-2 0,0 0 6,0 0-7,0 0 0,0 0 0,0-2-1,0 0 0,0 0 2,0 0-2,2 0 2,-2-2-9,0 2 9,0 0-1,2 2 1,-2 0-1,2 0 0,-2 0 2,2 2-4,1 0 4,-1 0-11,3-2 11,-3 0-4,0 1 2,1-2 0,-1-1-1,-2 2 0,2 0 1,-2 1 0,2 0-7,0 4 14,-2-2-5,2 1-1,1 0-1,-1-2 0,0 1 0,1-2-1,1 1 2,-2-2-2,3 0-2,-3 0 1,2 1 4,1 0-2,2-1 0,-1-1 0,1 1 1,-1 0-1,1-2 0,0 2 6,0 0-12,-1 0 12,1 0-8,0-2 3,0 2-1,-3-3 0,0 2 0,1-1 0,-3-2 0,-2 2-6,2-2 12,-2 0-12,0 0 11,0 0-14,0 0 8,0 0-11,0 0-17,2 0-33,1 0-7,-1 0-26,-2 0-88</inkml:trace>
  <inkml:trace contextRef="#ctx0" brushRef="#br0" timeOffset="6781">1754 1522 22,'0'0'32,"0"0"15,0 0 5,0 0-6,0 0-7,0 0-7,0 0 13,0 0-15,0 0 6,0 0-20,0 0 10,0 0-10,0 0 7,0 0 1,0 0-12,0 0-2,0 0-9,0 0-1,2 2 8,2 1-1,-2 0-7,1 1 10,1 0-10,3 0 6,0 0 5,1 2-10,1 1-1,3-2 10,1 1-17,1 1 14,-1-3-8,3 1 2,-1 0-1,1-1 1,-3-3-1,3-1 1,-1 0 0,1 0-2,-1 0 5,1 0-5,-1 0 2,2 0 0,0-1-1,1-2 0,0 3 0,0 0 1,2 0-3,2 0-6,-2 0 7,2 0-8,-1 0 9,-2 0-29,4 0 27,-1 0-6,1-1 2,-2 1 5,0 0 2,-1-3-2,3 1 3,-4-2-4,4 3 2,-1-3 0,1-1-12,1 1 5,0 3 5,-1-3-5,-1 1 6,0 3 0,-2 0-7,-1-1 13,0 1-7,1 0 4,1 0-2,-4 0 0,-1 0-5,-3 0 4,1 0 1,-3 0-1,-2 0-8,0 0 7,-5 0-12,1 0-38,-5-3-13,0 3-33,0-2-98</inkml:trace>
  <inkml:trace contextRef="#ctx0" brushRef="#br0" timeOffset="8206">1798 1563 98,'0'0'70,"0"0"-14,0 0 12,0 0-18,0 0-11,0 0-4,0 0-11,0-4 8,0 4-32,0 0 6,0 0 1,0 0-8,2 0 2,8 0-2,3-3 1,3 3-1,-1-4 1,3 2 0,-1-2-2,6 0 4,-1 0 3,3 2-4,0 0 7,-1 0-8,0 2 0,-1 0-1,-1 0-5,-2 0 5,-2 0 2,2 0-2,-2 0 4,0 0-10,2 4 7,0-2 0,2 0 0,-1-2-12,0 0-2,0 0-28,1 0 10,-1 0-27,-4-2 32,1-2-24,-3 0 30,1 4 5,-3 0 15,1 0-1,-3 0-3,1 0 3,-1 0 4,-1 0-4,4 0-1,-3 0 2,3 0-28,-1 0-13,0 0-19</inkml:trace>
  <inkml:trace contextRef="#ctx0" brushRef="#br0" timeOffset="9204">1921 1596 26,'0'0'101,"0"0"-52,0 0 7,0 0 5,0 0-26,0 0-12,0 0-23,7-18 3,4 18 4,2 0-8,3 0 2,4 0 4,0 0-5,2 0 0,3 0 1,4 0-1,0 0 0,2 0 3,2 0-6,1 0 3,-3 0-1,-2 0-25,-2 0-9,-5 0 5,-1 3-2,-4-2 6,3 3-19,-4-4-17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2:14.4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59 0 20,'0'0'246,"0"0"-91,0 0-49,0 0 6,0 0-38,0 0-19,0 0-9,0 0-1,2 0 5,-2 0-21,2 0 16,0 0-15,-2 4 15,3 4-22,-1-3 13,0 7-14,-2-2 6,0 4-7,0 4-15,0 2 6,0-3-5,-7 1-14,-16 6-27,2-3-97,0-3-175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17:42.0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258 0 33,'0'0'51,"0"0"2,0 0 2,0 0 13,0 0-21,0 0 8,0 0-22,0 0 14,0 0-16,0 0 5,0 0-14,0 0-2,0 0 11,0 0-14,0 0 9,0 0-26,0 0 23,0 0-17,0 0 14,0 0-12,0 0-7,0 0 10,0 0-10,0 0-1,-4 0 9,-4 0-18,4 0 16,-1 0-14,1 0 6,0 0 1,0 0 1,-2 0 0,4 3-2,-4-2 8,1 2-19,1 1 22,-2 0-21,1-1 12,-2 2-2,2 1 1,-1 1-1,2 2 0,-1 3-10,0 0 9,1 0-8,-1 4 9,3-2-14,-2-2 13,2 0-15,0-2 15,2 0 1,0-2-5,0 0 0,0 2 5,0 0-1,0 0 4,0 2-5,0 1 4,0 1-1,0-1 0,0 1-1,0 0-1,0-1-11,0 1 12,0 0-28,0-2 21,0 2-17,0-4 19,0 2-10,0-2 16,0 0-1,0-2-6,0 2 7,0-2-1,0 0-8,0 2 18,0 0-18,0 0 18,0 0-10,0 2 1,0 1-1,0 1 1,0-3 0,-3 1-2,3-2 5,0 1-4,0-4 2,-2 4-2,2-1 1,0-2 0,-2 2 0,2-2 1,-3 2-2,3 0 2,-2 0 5,0 0 7,2-2 3,0 0-10,0 0-7,0 0 2,-2 0 0,2 2-1,0 0 1,0 2-2,0 0 12,-3 0-12,3 2 2,0-4 6,0-2-1,0 0-4,0 0-2,0-2 0,0 0-1,0 0 2,0 0-2,0 1 8,0-2-14,0 1 14,0 1-14,0-2 7,0 4 0,0-4 1,0 3 0,0 1-2,0 3 11,0 2-20,-2 0 20,0 1-3,-2 0-7,2-1 6,-1-4-6,1-2 0,0 0 0,2 0 1,-2-2-3,2 2 4,-3 0-7,3 2 15,0-2-5,-2 2-5,2-2 1,0 0 6,0 0-7,0 2 0,-2 0 2,2 0-1,-3 2 1,1 3-2,-2-4 7,2 2-4,0-5-2,-1 0-1,3-5 1,-2 4 0,0-3 0,0 0 11,-1-1-21,1 4 19,-1-3-16,1 2 7,-2 2-1,2 0 0,-2 2 0,-1 0 0,1-2 6,-1 2-18,0-4 24,1 2-22,0-4 18,2 2-9,-1-2 1,3-2-1,-2 2 0,2-2 2,-2 2-8,2-2 17,-2 0-20,0 0 19,-1 0-18,3 0 12,0 2-3,0-2 0,-3 0 0,3 0 0,0 0 1,-2-2-6,2 2 13,-2 2-16,0-2 7,0 0 0,2-2 0,0 2 0,0-2 0,0 0-7,0 0 2,0 0 0,0 0 5,0 0-22,0 0 22,0 0-17,0 0 17,0 0-1,0 0-2,0 0-2,0 0 9,0 0-13,0 0 20,4 0-21,0 2 9,2 0 2,0 2 0,-1-2 0,-1 2 0,2-2 1,-1 2-7,0-2 17,-1 2-22,1 0 24,-1 0-22,2 2 10,-1 0-1,0 4 1,-1 2 19,1 2 18,-3 0-37,0 4 9,0 0-1,0 0 3,0 1-12,-2-1 11,0 0-11,3-2 2,-3 0 5,0 0-6,0-2-2,0 0 11,0 0-8,2 2-1,-2-2 9,0 2-9,0 2-1,0 3 1,0 1 14,0 0-12,0-2 5,0 0-9,0-4 7,0-2-11,-5 0 11,3 0-7,0 2 1,-2 4 0,-1-2 0,3 2 1,-2 2-6,1-4 11,1 0-10,2 0 12,0-1-15,0-2 9,0 0-2,0 0 0,0-2 0,0-3 0,0-2 5,0-2-13,0 2 16,0 2-13,0 2 6,0-2-2,0 2 1,0 0 0,0 0 0,0 2 1,0 0-2,-3 2 8,3 0-14,0-2 14,0 0-14,0-4 14,0-2-6,0 0-1,0 1-1,0-1 0,0-3 2,0 4-10,0-4 18,0 0-16,0 0 14,0 3-9,0-2 2,0 2 0,0 2 0,0-2 0,0 3-7,0 1 16,3 2-18,-1 0 18,1-2-18,-1-2 16,0-2-7,-2 0 0,2-2 0,-2 0-1,3 2 2,-3-2-5,2 0 13,-2 0-18,2-2 16,-2 0-14,2 0 9,2 0-2,-1 0 0,1 0-6,1-2 5,-1 2 2,1 0-7,-1 0 14,0 0-16,1 2 10,-1 0-2,1 0 0,0-2 0,-3 2 0,2-2 2,0 0-4,-1-1 12,-1 0-18,0-1 14,0 0-12,1 1 5,-1-2 1,3 2 0,-3-3-7,0 1 5,2 2-14,1-3 9,-1 1-39,3-1 14,0 0-20,4 2-13,-5-2-59,2 0-75</inkml:trace>
  <inkml:trace contextRef="#ctx0" brushRef="#br0" timeOffset="7966">1958 418 104,'0'0'62,"0"0"-24,0 0-17,0 0 34,0 0-32,0 0-3,-27 0-14,22 2 3,1 2 20,2 0-29,-1-2 11,1 2-11,-1 0 8,1-2-2,0 0-2,0 0-3,-2 0 8,1-2 14,1 2 8,0 0 18,0-2-31,2 0 9,0 0-26,0 0 29,-2 2-24,2-2 7,0 0-12,0 0 0,0 0-1,0 0-11,0 0 11,0 2 0,0 2-7,11 0 4,-1-2 0,7 2 3,0 0 0,1-2 0,5 0 0,-1 0-1,2 0 2,1-2-7,-1 2 18,-1-2-21,-2 0 16,4 0-7,-2 0 0,-1 0 0,5 0-1,-2 0 3,1 0-9,1-4 18,-1 0-21,-3 0 19,2 0-10,-3 2 1,-2 0-2,2 0 2,1 0 0,-4 2 0,2 0 1,-3 0-11,-1 0 20,-1 0-17,-3 0 14,1 0-8,-5 0 1,-1 0-1,0 0 1,-4 0 0,0 0-8,-2 2 18,1 0-22,-3 2 12,0-2-62,0 0-190</inkml:trace>
  <inkml:trace contextRef="#ctx0" brushRef="#br0" timeOffset="9910">1955 1584 61,'0'0'32,"0"0"-11,0 0 22,0 0-2,0 0 11,0 0-16,0 0 24,-6-8-8,6 8 2,-3 0-20,3 0-9,0 0 1,0 0-16,0 0 10,0 0-18,0 0-1,0 0 6,0 0-8,0 0 1,3 0 0,8 0-1,4 0 2,3 0 10,2 0-10,4 0 17,1 0-18,4 0 23,2 0-10,2 0 10,4 0-14,1 0-9,-1 0 6,1 0-6,-2 0 0,0 0 7,-3 0-13,-4 0 15,-2 0-11,-2 0 2,-4 0 0,2 0 0,-3 0 0,-2 4 7,0 0-7,-4 2 4,-4-2 3,-1 0-5,0-2-1,-2 0-2,-3 0 1,1 0 0,-1-2 0,-2 0-7,0 2 6,1-2-57,-3 0-33,0 0-114,0-6-141</inkml:trace>
  <inkml:trace contextRef="#ctx0" brushRef="#br0" timeOffset="11224">1906 2166 93,'0'0'92,"0"0"-59,0 0 20,0 0-9,0 0 6,0 0-9,0 0-1,-2 0 0,2 0-11,0 0 13,0 0-17,0 0 18,0 0-26,0 0 8,0 0-25,0 0 10,0 0-10,0 0-4,0 0 2,0 0 1,2 0-5,14 0 12,1 0-10,6 0 11,2-2-10,4-2 3,2 0 0,0-2 0,-2 0 1,2 2-6,-2 2 12,0 0-14,0 0 16,0 2-16,-2 0 8,2 0-1,-5 0 0,1 0 0,-3 0-1,-1 0 2,-4 0-5,-1 0 12,-3 0-16,3 0 14,-3 4-12,1-2 7,-1 0-1,3 0 0,-1 0 1,1-2-2,-1 2 2,1-2-7,-3 2 13,1-2-11,-5 2 5,-3 0-1,-2 0 0,1-2 0,-2 0 0,-3 2 1,0-2-2,2 0 10,-2 0-5,0 0-2,0 0 5,0 0-7,0 2-33,0-2-86,-5 0-212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18:50.9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270 675 20,'0'0'137,"0"0"-44,0 0-21,0 0-1,0 0 9,0 0-44,-6-2 3,4 2-18,2 0 25,0 0-23,0 0 3,0 0 0,-2 0-3,2 0 4,-4 0-21,4 0 16,-2 0-21,2 0 11,-2 0-11,0 0 8,-2 0-9,1 0 0,-1 0-1,0 0 2,2 0-4,-1 0 9,0 0-6,1 0 10,0 0-10,-2 0 1,2 0-1,-5 2 0,3 7 1,-1 2-2,0 1 0,1 0-6,2-2 14,0 2-16,-1-2 11,3 0-4,-2 2-2,2 0 4,0 0 4,-2 2-2,0-2-4,2 0 11,0 0-19,-2 0 20,2 0-19,0 1 10,0 1-1,0-1 0,-2 6 0,2 1-1,0 0 10,-3 0-19,3 0 21,-2 0-19,0 0 16,-1 0-15,3-2 7,-2 1 0,2-1-1,0-3 2,0 6-2,0-2 2,0 2-7,0 1 13,-2 0-13,0 0 8,-1-2-2,-1 2 0,2 2 1,-2 0-2,-3 0 9,2 1-16,0-1 19,-1-2-12,2-4 2,-1-4-2,-1 0 0,1-2 1,0 2 0,-1 2 1,-1-2 0,1-2 9,-4 2-20,2-4 20,1 3-11,-1-4 2,0-3-1,2 0 0,-1-2-13,3 0 13,0-1-4,-2-3-2,2 0 9,2 1-13,0-1 10,2 0-2,-3 0-12,3 0-2,0 0 0,0 0-4,0 0 14,0 0-30,0 0 17,0 0-21,0 0 31,0 0-10,0 0 18,0 0-10,5 0 2,1 0 8,2 0 2,-2 0-8,3 0 18,-3 0-21,4 0 20,-4 0-17,1 0 8,-3 0-1,0 3 0,4 2 1,-4 1 0,-2 2 0,3 1 49,-1-1-49,-2 0 16,0-2-16,0 2 3,1-1-3,-1 2-1,-2-1 10,0 0-10,0 0 8,0 4-2,0 0 0,0 2 1,0 0 29,0 0-30,0 0-3,0 0-3,0 0 1,0 0-2,0 0 2,0-1-8,0-4 15,0 0-15,0 0 14,0 0-7,0 1 0,0 2-1,-2 3 0,-1 4 2,-1 1-5,2 0 11,0 0-14,0-2 9,0 2-4,-1 0-3,-1-2 5,2-1 0,2-2 0,-2 2-1,2-3 2,0 2-13,0-4 21,0 0-16,0 0 8,-3-2-1,3 2 1,0 2-1,-3 0 0,3 2 7,-2-2-15,2 0 16,0 2-18,0 0 13,0 1-4,0 1 1,0-4-1,0 0 1,0 0-1,0 0 1,0 2 0,0 0-7,0 0 14,0-2-10,0 0 5,0 0-3,0 0 1,0 2 0,0-4 0,0-2 0,0 0-7,0-2 6,0 0-7,0-2 3,8 2 3,-4 1-2,3-4 4,1 4 0,-1-1 1,2 0 5,-2-1-4,-1 2 0,3-1 4,-2 0-1,0 2 1,-1-2-2,1-2-4,-3 2 0,1 0-1,2-2 2,-5 0-2,2-2 8,1 0-14,-3 0 14,-2 0-14,0 0 7,0 0-60,0-2-104</inkml:trace>
  <inkml:trace contextRef="#ctx0" brushRef="#br0" timeOffset="7215">2719 36 84,'0'0'95,"0"0"-37,0 0 7,0 0 1,0 0-7,0 0-5,-4-10-5,2 10-5,0-2-8,2 2 19,0-2-27,0 2 6,0 0-22,0 0 14,0 0-25,0 0 14,0 0-15,0 0 1,-2 0-2,2 0 1,0 0-8,0 0 1,0 0 6,0 0-11,-3 6 12,3 4 0,0 0-1,-2 0-6,0 0-18,2 0 12,-2 0-1,2-2 12,0 0-8,0-4 9,0 0-9,0-4 2,0 0-12,9 0-7,13-2-2,5-16-39,15-16 39,-6 4-89,-7 2-18</inkml:trace>
  <inkml:trace contextRef="#ctx0" brushRef="#br0" timeOffset="77720">1915 2138 95,'0'0'51,"0"0"-22,0 0 28,0 0-9,0 0-3,0 0-22,0 0 6,0 0 0,0 0 24,0 0-3,0 0-29,0 0 5,0 0-25,0 0 26,0 0-26,0 0 6,0 3-6,0 1 0,0 0-1,0 2 1,0 2 6,0 2-6,2-1-2,3 2 2,1-1-2,2 0 2,0-2-1,3 2 0,1 0-2,1 0 2,0-2-16,3-2 7,-1 0-11,3-2 11,0-2-21,2 0 10,0 0-6,1-2 6,-4 2 5,3-2 1,1 0 5,-2 0-15,1 0 9,0 0-19,0 0 21,1 0-5,-6 0 17,3 0-6,-3 0 5,1 0 2,-1 0 0,1-4-1,-1-4 2,1 2-2,0-4 1,0 2 0,-3 0 0,1 2 0,-4 2-1,0 2-8,-1 0-4,-1 0-28,1 0-9,-2 2-21,-2-2-25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19:00.1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2606 120 58,'0'0'37,"0"0"-9,0 0 8,0 0 23,0 0-32,0 0 8,0 0-12,0 0 16,0 0-4,0 0-1,0 0 5,0 0-13,0 0 9,0 0-28,0 0 19,0 0-17,0 0 7,0 0-16,0 0 16,0 0-9,0 0 0,0 0 5,0 0-11,0 0 1,0 0 8,0 0-18,0 0 16,0 0-6,0 0-2,0 0 13,0 4 5,2 0-8,-2 2 10,0 2-20,0-2 17,0 2-17,0-2 7,2-2-6,0 2-1,2-4 0,-1 2 1,1-2-2,1-2 7,4 0-15,2 0 18,7-12-18,1-8 8,4-8-14,4-18-35,-7 6-82,-7 6-355</inkml:trace>
  <inkml:trace contextRef="#ctx0" brushRef="#br0" timeOffset="2049">356 752 25,'0'0'104,"0"0"-55,0 0-26,0 0 30,0 0-23,0 0 6,0 0-8,0-5 28,0 5 5,0 0-17,0 0 3,0 0-23,0 0 18,0 0-29,0 0 17,0 0-28,0 0 14,0-1-15,0 1-1,0 0 6,-2 0-5,-2-3 7,2 3-2,-3 0 7,0-1-13,1 1 11,-1 0-11,1 0 0,0 0 0,-1 0 1,1 0-3,0 0 4,-2 0-8,2 0 13,0 0-13,2 0 12,-5 1-6,3 3 0,-4 2-2,4 1 2,-2 1 0,1-1-8,1 4 16,0-4-18,-1 4 19,3-3-16,-1 2 7,1-2 0,0 0 1,0 2-1,-3-2 0,3 2 5,-2 2-15,2 0 20,-3-2-17,1 2 14,1 0-7,1-2 0,0 2-1,2 0 1,0-2 0,0 0-9,0 0 19,0 0-20,0 0 17,0 0-9,0 0 2,0-2 0,0 2-1,0-2 2,0 0-2,0 0 2,0 2-7,0 2 14,0-1-15,0-2 14,0 1-9,0 0 2,0 1-1,0 0 1,0 0 0,0 0-3,0 2 13,0-1-20,0-1 19,0 0-16,0 0 8,0 0-1,0-1 0,0 0 0,0 2 0,0 0 1,0-2-2,0 2 2,0 0-7,0-2 16,0 2-17,0 0 7,0 0 0,0 0 0,0-2 1,0 0-2,0 0 8,0 0-19,0 2 22,0 0-18,0 2 16,0-2-8,0 2 0,0-2 0,0 0-2,0 2 5,-3 3-13,3-3 21,0 1-22,-2-1 18,2 1-8,-2-4 1,2 2 0,0-4 0,-2 1 0,2 3-5,0-1 15,-2 0-20,0 0 20,0 2-18,2-2 16,0 2-9,0-4 1,0 2-1,0-2 1,0 2 0,0 0-9,0 0 18,-3 0-15,1 0 13,0 2-14,-2 0 9,1 2-2,-2 0 0,1 0 1,-2 1-2,1-2 8,1 1-17,2-2 21,-4-4-19,4 0 15,-2 1-8,0-1 1,1 2-1,-1-1 0,0 2 2,0-1-8,-4 2 17,4 0-22,-3 0 24,3 2-24,0-2 14,-1 0-2,1 2 4,-1-2-1,0 0-6,1 0 10,0-2-20,-1 0 26,1-2-23,0-2 12,-1 0-2,2-2 0,1-2 0,0 2 0,-2 2 3,-1-2-12,3 2 21,-2-2-21,0-2 19,-2 2-17,4-2 8,-2-2-1,2 2 0,0-2 2,-1 0-4,1-2 7,2 2-13,0-2 16,0 0-15,0 0 14,0 0-8,0 0 1,0 0 0,0 0-1,0 0 0,0 0-7,0 0 6,0 0-5,0 0 3,0 0-3,9 0 2,-3 0 4,4 0 0,-4 0-8,1 0 8,-3 0 2,4 0-11,-4 0 19,0 0-18,3 4 18,-1 0-7,1 0-2,0 0 0,-2 2 0,1 2 0,0 0 40,1-2-39,-3 3 10,4-2-4,-2 1-10,-2-1 11,3 0-3,-3 1 2,4-2-6,-2 2-2,-1 0 10,-1 1-12,2 0 9,-1 1 5,0 1-11,-3 0 5,2 3-4,1 1 1,-3-4 1,0 3 3,0-1-9,-2-1 11,2 0-16,-2-2 22,0 2-20,2-2 8,-2 0-2,0-2 1,0 0 0,0 2-1,0-2 6,0 2-14,0 0 18,0 0-18,0 0 16,0 0-10,0 0 2,0-2 0,0 0-1,0 2 2,0 0-7,0 2 18,0 0-22,0 0 20,0 0-19,0-4 16,0 1-7,0-4 0,0 4 0,0-2-1,0 1 2,0 3-8,0-1 17,0 4-17,0-1 9,0 1-4,0 0 2,0 0 0,-2 1 2,2-1-2,-2 1 0,2-2 7,-2 1-17,0-2 22,0 0-18,0-2 7,2 2-1,0-2 0,-3 0 0,3 0-1,0 0 2,0 0-2,0 0 11,0 2-22,0-2 21,0 0-15,0 0 6,0 2 0,0 0 0,0-2 0,0 2-1,0-2 7,0 0-15,0-2 18,0 0-15,0 1 7,0-4-1,3 1 0,-3-2 0,0 3-1,2-4 2,-2 3-2,2-1 8,-2-1-17,0 0 16,2-3-7,-2 1 1,2 2-1,0 0 1,-2 0 0,2 0-7,1 1 14,-1 0-16,0-1 22,1 3-20,-1-4 8,0 4-1,1-2 0,-1 1 1,2 1-2,-2-1 2,2-1-10,-1 2 19,1-1-20,1 0 19,0 0-18,-1 0 10,0 0-1,1 1 0,-1 0 0,0-3-1,0 2 8,2-2-18,-4-2 18,2 2-13,-2-2 12,1 0-6,-1 0 0,0 0-7,-2 2-49,0-2-61,0 0-87</inkml:trace>
  <inkml:trace contextRef="#ctx0" brushRef="#br0" timeOffset="71309">1994 1085 46,'0'0'139,"0"0"-73,0 0-18,0 0 8,0 0-13,0 0-12,0 0-14,2-3 28,-2 3-15,0 0 9,0 0-23,0 0 10,2 0-10,0 0-5,3 4 5,-1 2-16,3 2 13,2 0-13,0 1 12,1-1-11,2 2 9,3-1-10,-1 1 1,6 1 0,0-1 0,5 0 6,4-2-6,0 0 4,4-2 2,3-5-4,1-1-3,1 0 1,0 0 2,-3-1-3,-2-8-3,-6 0-19,-2 0-2,0 0-60,-8-1-56,-5 3-186</inkml:trace>
  <inkml:trace contextRef="#ctx0" brushRef="#br0" timeOffset="72932">2005 2247 35,'0'0'88,"0"0"-51,0 0 48,0 0-47,0 0 21,0 0-36,0 0-3,35 0 8,-31 0 21,2 4-12,-2 0-21,2 0 17,3 2-15,1 0 24,-2 0-28,1 0 5,2 0-11,1-2 1,0 2 4,5-2-13,-2 0 9,5 0-8,3 0 7,0-4-7,4 0 1,4 0 7,1 0-9,-1-2 0,0-8-10,7-6-40,-9 2-76,-7 0-122</inkml:trace>
  <inkml:trace contextRef="#ctx0" brushRef="#br0" timeOffset="73855">1985 2792 29,'0'0'110,"0"0"-34,0 0-2,0 0 35,0 0-26,0 0-29,0 0-3,0 0-11,0 0 4,0 0-27,0 0 5,0 0-14,0 0 8,0 0-7,0 0-3,0 0-4,0 0-2,0 0 1,0 0 5,0 0-12,0 0 12,0 0-16,0 0 11,0 0-1,0 2 0,0 3-1,0 2 0,7 1 0,1 0-5,3 0 12,5 1-12,-1 1 12,6-2-12,1 2 6,3-5 0,3 2 0,3-4 1,2 1-2,4-4 2,-4 0-10,3 0 16,-5 0-15,-5 0 8,-6 0-12,-4 0-14,-5 0-17,-2 0-2,-5 0-34,-2 0-93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19:09.1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 0 121,'0'0'96,"0"0"-46,0 0-14,0 0 15,0 0-27,0 0-1,0 0 6,-3 0-13,3 0 16,-3 0-12,3 0 16,0 0-20,0 0 7,0 0-22,0 0 12,0 0-7,0 0-6,0 0 4,0 0 2,0 0-12,0 0 15,0 0-9,0 0 7,0 0-4,0 0 4,0 0 1,0 0 5,0 0-13,0 0 5,0 0 1,0 0-7,0 0 9,0 0-9,0 0 1,0 0 0,0 0 0,0 0 0,0 0 0,0 0 6,0 0-11,0 0 11,0 0-10,0 0 10,0 0-8,0 0 2,0 0 0,0 0 0,0 0 0,0 0-2,0 0 5,0 0-10,-2 0 11,2 0-5,0 0 1,-2 4 0,0 6-2,0 2 2,-3 0-1,3 1 2,-2 2-2,0 2 5,0 2-10,-2 3 12,2 3-7,-1-2 1,1 1 0,0 1-1,1-6 1,3 2-1,0-3 2,0-4-10,0-2 3,0-2 6,0-1-33,0-3-9,0 1-31,0-3-51,0-3-61</inkml:trace>
  <inkml:trace contextRef="#ctx0" brushRef="#br0" timeOffset="864">17 80 97,'0'0'33,"0"0"-11,0 0 21,0 0-13,0 0 12,0 0-19,0 0 19,58-47-15,-46 44 15,1 3-6,0 0 8,-2 0 13,2 0-19,-3 3-11,-2 7-26,-1 3 21,-3 4-22,-4 1 19,0 1-19,0-1 15,-4 0-15,-7-1 0,0-3 1,-3-6 0,4-1-2,-2-3 1,1 0-12,2 0 11,0-1 1,2-2-19,3 2 6,0-3 5,-1 1-7,2 1 15,3 2-19,0 0 19,0 3-17,0 0 16,0 1 2,8 2 1,0 2-2,1-2 0,3 1 0,-1-1 8,-1-2-18,4-2-1,-3-1-23,3-2-54,-3-2-33,-5-1-153</inkml:trace>
  <inkml:trace contextRef="#ctx0" brushRef="#br0" timeOffset="1388">261 250 120,'0'0'97,"0"0"-61,0 0 23,0 0 3,0 0-39,0 0 0,0 0-22,80-28 4,-73 24 2,-3 0-4,-2 1-3,-2-1-1,0 0 1,0 0-24,0-1 23,-6 3-12,-6 0 12,1 2 2,0 0 11,0 0-12,2 0 6,0 13 1,0-2-7,4 5 0,3 1 6,0 1-6,2-3 8,0-1-2,0-2 1,0-2 8,2 1-14,7-4 8,3 0-3,-1-3-5,2-3-2,7-1-28,-4 0-23,-1-1-90</inkml:trace>
  <inkml:trace contextRef="#ctx0" brushRef="#br0" timeOffset="1817">448 217 179,'0'0'72,"0"0"-21,0 0 5,0 0 20,0 0-24,0 0-14,0 0 1,-2 4-38,-3 1 20,1 1-20,2 2 3,2-1 3,0 0-14,0 0 7,0 1 0,0-2 0,0 2 1,0-1-2,0 4 6,2 0-11,0 1 12,2 1-8,-1-2 4,-3 0-2,0 0 0,0 0 2,0-4 4,0 0-6,0-3-1,0-3-64,-7-1-13,3 0-104</inkml:trace>
  <inkml:trace contextRef="#ctx0" brushRef="#br0" timeOffset="2244">549 265 65,'0'0'114,"0"0"-78,0 0 0,0 0-17,0 0 0,0 0-19,0 0 10,0 77 0,0-64 13,0-1 0,0-2-16,0-2 9,4-1-15,0-3 9,4 0-2,-2-4-6,3 0-1,0 0 9,0 0-2,0-5-8,-1-9 0,2-4 9,-1 0-18,-5-4 4,0 0 4,1 1-18,-5 6 3,0 0-1,0 5 5,0 5-28,0-4-35,0 5-9,0 0-65</inkml:trace>
  <inkml:trace contextRef="#ctx0" brushRef="#br0" timeOffset="2697">723 73 182,'0'0'180,"0"0"-126,0 0 16,0 0-8,0 0-4,0 0-51,0 0 2,0 10-9,0 8 8,0 4 16,0 4-17,0 2 9,0-1-14,0-1 1,0 2 4,0-3-8,0-2 1,0-1 0,0-2 0,0-4-21,0-2-34,0-1-79,0-8-89</inkml:trace>
  <inkml:trace contextRef="#ctx0" brushRef="#br0" timeOffset="3061">846 61 64,'0'0'147,"0"0"-72,0 0 11,0 0 7,0 0-1,0 0-62,0 0-12,0 8-18,0 6 8,0 4 7,0 5-7,0 2 4,0 0-11,0 1-1,-3 0 6,1 0-7,0-3 2,0-1-2,0-4 1,0-3-36,2 0-16,-3-4-21,1 0-34,0-5-79</inkml:trace>
  <inkml:trace contextRef="#ctx0" brushRef="#br0" timeOffset="3386">756 301 65,'0'0'75,"0"0"-27,0 0-1,0 0 10,0 0-23,0 0 1,0 0-11,66 0-11,-55 0 2,2 0-14,0 0-2,-2 0-6,7 0-24,-1 0-83,-7 0-26</inkml:trace>
  <inkml:trace contextRef="#ctx0" brushRef="#br0" timeOffset="3754">1042 328 29,'0'0'104,"0"0"-23,0 0-21,0 0 18,0 0-17,0 0-6,0 0-27,-4 0-9,4 0-10,0 0-8,0 0-2,4 0 2,6 0-7,3 0 15,3 0-9,6 0 1,2 0-1,3 0 13,2 0 12,2 0-4,-4-1-21,-2-2 14,-3 3-13,-3-1 7,-4 1-7,-6 0-2,-2 0 0,-3 0 1,-2 0 1,0 0-1,-2 0 3,0 0 5,0-3-3,0 3-4,0-1 13,0-2-14,0-1 13,0-2-13,-6 1-5,-6-2 4,4 1-7,-1 1 7,0-3-10,2 2 5,3 2 12,-1 0-7,3 1 1,0 3-1,2 0 1,0 0-7,0 0 6,0 0-18,0 0 19,0 0-15,11 4 14,0 4 2,0 2 4,-2 0-4,3 2 12,-6-2 6,1 1-9,-1-1 13,-1-2-22,-3-1 20,-2 1-21,0 3 16,0 3-16,-18 8-8,-2-4-98,-2-3-249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19:15.2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22-3 46,'0'0'114,"0"0"-70,0 0 19,0 0 3,0 0-19,0 0-17,0 0-1,2-4 30,-2 4-27,0 0 18,0 0-28,0 0 15,0 0-19,0 0 5,0 0-3,0 0-19,0 4-1,0 12 7,0 7-14,0 6 17,0 7-17,0 6 8,0 5-1,0 2 0,-6 0-30,-2-5-30,4-9-44,-1-9 30,3-12 32,2-7-2,0-7-148</inkml:trace>
  <inkml:trace contextRef="#ctx0" brushRef="#br0" timeOffset="398">1 95 71,'0'0'118,"0"0"-79,0 0-6,0 0 18,0 0-27,0 0 0,0 0-23,32-37 12,-26 35 0,4 0 39,-2 0-14,1 2-5,2 0-6,1 0-9,0 0 12,0 0-29,-1 2 27,-2 4-27,0 2 23,-4 0-23,-1 1 7,0 1 4,-4 0-6,0 0 8,0 3-14,0-2 19,-11 3-18,-5 3 7,-1-3-7,-1 0-1,2-1 0,1-1 0,4-4 0,-1 0 0,3-2-1,3 0 2,2 0-7,2 1 4,-2-2-5,4 4 1,0-1 6,0 2-7,10 0 2,3 2 4,1-2 2,1 0-8,3 0 12,-1 1-13,0-1 15,0 0-9,-1 0 2,-1 5-51,-3-4-50,-8 2-81</inkml:trace>
  <inkml:trace contextRef="#ctx0" brushRef="#br0" timeOffset="1269">236 367 28,'0'0'73,"0"0"-17,0 0 19,0 0-18,0 0-10,0 0-5,0 0 1,-6 0 5,6 0-23,0 0 9,0 0-27,0 0 14,0 0-21,0 0 0,0 0-5,10 0 5,1 0 0,5 0 2,-3 0-4,0-4 4,-1-2-12,-4 0 18,-3 0-19,-3-2 11,-2-1-1,0-1 0,0 0-5,0 2 5,-5-3 2,-8 4-7,0 0 16,0 6-9,-1-2 0,5 3 14,-2 0-15,5 0 1,-2 13 0,2 3 1,4 6-4,0 1 4,2-1-7,0-2 17,0-2-21,2-1 16,6-5-7,2-4 0,1 0 0,2-6-1,1-2-6,1 0-13,5 0-81,-4-14-29,-3 2-170</inkml:trace>
  <inkml:trace contextRef="#ctx0" brushRef="#br0" timeOffset="1840">454 216 82,'0'0'163,"0"0"-62,0 0 3,0 0-13,0 0-9,0 0-48,0 0 0,-18 0-32,11 0 18,1 0-20,-2 0 1,0 0-1,1 9 8,-1-1-16,0 0 16,2 2-17,1 0 9,3 0-1,0-2 1,2 1 0,0-1-1,0 0-7,0-2 7,0 2 1,2-2-10,5 2 13,-1 1-11,2-2 14,-2 4-6,-2-3 0,-1 2-1,-3 2 1,0 0 0,0 2 4,0-1-3,-5-1-2,-5 0 11,0-1-11,-1-6 1,3 1 0,-2-2 0,3-4-32,-1 0-48,3 0-98,1-10-51</inkml:trace>
  <inkml:trace contextRef="#ctx0" brushRef="#br0" timeOffset="2328">485 261 113,'0'0'189,"0"0"-85,0 0-51,0 0 31,0 0-48,0 0-25,0 0-6,0 17-3,0-3-4,0 4 12,0 0-22,0 1 21,0-3-18,0-2 16,0 0-7,0-4 0,5-1-1,-1-4 0,2-2 2,-1-1-11,2-2 11,0 0-2,1 0-23,1-5 24,3-6-6,-4-4 6,1-3 7,-3-2-7,-3-1 0,0 1-9,-3 2-4,0 0-48,0 1-18,0 5-61,-3 4-96</inkml:trace>
  <inkml:trace contextRef="#ctx0" brushRef="#br0" timeOffset="2800">730 13 10,'0'0'266,"0"0"-129,0 0-59,0 0 4,0 0-32,0 0-25,0 0-19,0 0-9,0 15 10,0 5-4,0 7 3,-5 1-5,-1 7 0,-1-1-1,3 2 0,-1 1 7,1-4-14,2-3 17,2-4-20,0-3 8,0-7-14,0-6-41,0-4-52,0-4-58,0-2-117</inkml:trace>
  <inkml:trace contextRef="#ctx0" brushRef="#br0" timeOffset="3168">835 46 124,'0'0'166,"0"0"-102,0 0 16,0 0 14,0 0-32,0 0-27,0 0-25,0 51 17,0-27-19,0 4 13,0 1-19,0 1 6,0-1-8,0-1 1,-2-4 0,-1 1-1,3-2 0,-2-3-3,2-2-8,-2-6-56,0-2-18,0-2-75,0-6-76</inkml:trace>
  <inkml:trace contextRef="#ctx0" brushRef="#br0" timeOffset="3469">735 288 133,'0'0'107,"0"0"-77,0 0 25,0 0-5,0 0-24,0 0-7,0 0-18,81 14 6,-64-12 0,5-2-14,-5 0-32,-3 0-92</inkml:trace>
  <inkml:trace contextRef="#ctx0" brushRef="#br0" timeOffset="3973">1075 286 61,'0'0'127,"0"0"-83,0 0 0,0 0-17,0 0 2,0 0-16,0 0 4,49-7 1,-24 2-3,4-1 13,2 2-8,2-3 18,3 3-17,2 0 41,0 2-29,2 0-8,-5 2-24,-1 0 7,-5 0 0,-3 0-7,-5 0 17,-6 4-16,-3 0 22,-4-2-24,-3 2 35,-3-4-28,-2 2 7,2-2-12,-2 0-1,0 0 12,0 0-13,0 0 16,0 0-13,0 0 4,0 0-7,0-6 0,0-2-17,-6 2 2,1 2-2,-1-2-1,1 4 17,-2 0-27,1-2 9,-1 2-17,-2 0 35,2-1-16,0 2 17,1-2 0,2 2 0,-1-4 0,1 4 1,-1-2-10,3-1 18,-1 2-18,1 0 16,0 0-8,0 0 1,2 0 0,0 0 2,0 2-1,0 0 5,0 0 2,0 0-12,0 0 10,0 0-12,0 0 7,0 0-8,0 0 7,0 0-1,0 0 1,2 4 7,5 4 15,2 0-22,0 1 22,-1-1-15,2 0 7,-3-2-14,1 2 2,-1-2 7,-1 0-8,2-2 1,-6 3 4,0-4 16,0 5-14,-2 1 18,0 5-18,0 2 22,-4 4-17,-10-1-12,1-1-1,-1 0-2,-1-4-34,4-1-81,-1-7-178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0:43.9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 0 64,'0'0'161,"0"0"-70,0 0-4,0 0-17,0 0 18,0 0-49,0 0 12,0 0-24,0 0 19,0 0-11,-4 0-6,-1 0-6,1 6-13,-3 2-1,1 5-3,-3 2-6,1 6 8,0 3-9,2 6 1,-1 3 0,5 1-1,0-2 2,2 1-3,0-5 5,0-4-13,0-1 10,6-7-1,5-2-5,3-2-1,-1-4-18,2 0-18,3-4-41,-5-2-76,-2-2-175</inkml:trace>
  <inkml:trace contextRef="#ctx0" brushRef="#br0" timeOffset="518">233 95 222,'0'0'173,"0"0"-72,0 0-2,0 0-16,0 0-21,0 0-46,0 0 13,0 0-13,0 0 10,0 8-26,0 8 8,0 5 2,0 1-2,0 4 7,0 0-14,0-1-2,0-1 4,0-2-10,0-1-25,0-6-9,0-1-50,0-4-36,0-3-83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0:29.3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193-2 129,'0'0'69,"0"0"-1,0 0-2,0 0-1,0 0-39,0-2 1,0 2 4,0 0 6,0 0 6,0 0-15,0 0 5,0 0-16,0 0 18,0 0-29,0 0 17,0 0-15,0 0 11,0 0-6,0 0 0,0 0 6,0 0-19,0 0 17,0 0-16,0 0 13,0 0-13,0 0 2,0 0-2,0 0-1,0 0 2,0 0-2,0 0 8,0 0-1,0 12-2,0 4-4,-2 6 18,-9 6-19,-5 6 13,-1 2-12,-4 1 0,4-4 0,-3-1-1,5-1 3,1-5 4,1-2-13,3-6 13,1-2-14,3-4 6,2-2 0,-4 0-9,6-4-21,-2 0 1,2 0-32,-1-2 16,3 0-18,0-2-12,0 0-35,0-2 11,3 0-51</inkml:trace>
  <inkml:trace contextRef="#ctx0" brushRef="#br0" timeOffset="730">182 100 58,'0'0'102,"0"0"-19,0 0 20,0 0 3,0 0-5,0 0-29,0 0 7,0-10-15,0 10 4,0 0-41,0 0-7,0 0-15,0 0-5,0 2 0,0 8-3,0 4-5,0 4 16,2 3-6,3 2-1,-1 4-1,1-1 0,0 0 0,1-2-1,-2 0-9,3 0 9,-1-4-31,4 0 30,-4-2-21,1-2 0,-1-2-22,0-2-15,-2 2-25,-2-4-48,-2-2-43</inkml:trace>
  <inkml:trace contextRef="#ctx0" brushRef="#br0" timeOffset="1255">86 357 136,'0'0'115,"0"0"-34,0 0-2,0 0 1,0 0-43,0 0 2,0 0-30,0-6 17,5 6-12,6 0 14,5 0-20,-1 0 1,1 0-4,-1 0-4,3 0-2,-2 0 11,-3 0-17,0 0 7,-3 0-9,-2 0-56,1 0-17,-5 0-84,2 0-181</inkml:trace>
  <inkml:trace contextRef="#ctx0" brushRef="#br0" timeOffset="1826">568 155 9,'0'0'125,"0"0"-45,0 0 18,0 0-2,0 0-12,0 0-9,0 0-30,0-3 13,0 3-8,0 0 9,0 0-24,0 0 8,-7 0-31,-6 12 8,-1 5-17,-6 2-3,0 4 5,1 0-4,-4 4-2,0-1-1,5-2-8,1-2-30,1-2 25,5-6-21,2-2 3,0-2-2,5-4-27,-1 0 0,3-2-53,-4 0 4,1 0-77</inkml:trace>
  <inkml:trace contextRef="#ctx0" brushRef="#br0" timeOffset="2292">352 156 173,'0'0'140,"0"0"-75,0 0 13,0 0-4,0 0-43,0 0-6,0 0-18,0 0 23,0 3-15,2 11 9,9 1-5,2 7 29,1 0-34,1 5-12,1-1 11,-1 2-13,1-2 8,-1 0-6,-1 0-4,1-4-12,-1-2-58,-1 0-3,-1-6-62,-6-6-130</inkml:trace>
  <inkml:trace contextRef="#ctx0" brushRef="#br0" timeOffset="4959">675 245 67,'0'0'160,"0"0"-58,0 0-27,0 0 17,0 0-28,0 0-1,0 0-16,0 0 7,0 0-22,0 0-7,0 0-1,0 0-18,0 0 0,0 0 0,0 0-12,0 0 0,0 0 6,8 0 0,8 0 0,4 0 0,4 0 0,1 0-1,2 0 3,-2-3-4,-1 2-7,-4-1-4,-2 0-43,-3 2-7,-3 0-38,-6 0-175</inkml:trace>
  <inkml:trace contextRef="#ctx0" brushRef="#br0" timeOffset="5483">664 333 13,'0'0'19,"0"0"21,0 0 37,0 0-21,0 0 2,0 0-1,0 0 16,-8 2-26,6-2-2,2 0-8,0 0 1,0 0-1,0 0-26,0 0 12,0 0-12,0 0 14,0 0-15,0 0-1,0 2-8,12 2-1,1-2 1,3 0-1,-1 2 3,3-2 5,0 0-13,0 0 13,-1 2-16,1-2-10,1 2-18,2 0-19,-5-2-59,-3 0-64</inkml:trace>
  <inkml:trace contextRef="#ctx0" brushRef="#br0" timeOffset="6910">1123 132 147,'0'0'107,"0"0"-25,0 0-1,0 0-2,0 0-37,0 0 23,0 0-19,0-2 16,0 2-27,0 0 1,0 0-20,-5 0-9,-2 0 2,1 0-3,-1 0-12,-2 0-1,2 7 5,-2 2-6,1 4 8,-2-2-9,4 6 0,1-1 8,1 2-22,0 2 16,4-2-12,0-2 19,0 0-17,0-2 16,0 0-17,8-4 3,3 0 5,1 0-6,1 0 15,1-2 0,-3 0-6,2-2 2,1-2 4,-2-2-18,5-2 19,-5 0-2,5 0-19,-4 0 20,0 0-13,0-6-1,0-4 11,-1 0-3,-1-4 10,-3 2-12,0-2 15,-4-2-6,-2 0 0,-2-2 0,0 0 3,0 0 4,-2 0-1,-10 0 6,-3 1 24,-3 3-19,-1 2 9,-2 2-12,1 1-8,1 2-6,-2 1-28,4 2 28,-1 4-46,-5 0-1,6 0-62,3 0-15</inkml:trace>
  <inkml:trace contextRef="#ctx0" brushRef="#br0" timeOffset="7810">1250 92 10,'0'0'120,"0"0"-38,0 0-7,0 0 36,0 0-31,0 0-14,0 0-11,-5 13-10,-6 2-24,0 6 2,-5 2-7,1 4-4,-1 0-4,-2 1-6,4 1-4,2-3-2,1-2-3,1-4-58,4-6-1,3-4 9,1-4-21,2-2-47,0-2-63</inkml:trace>
  <inkml:trace contextRef="#ctx0" brushRef="#br0" timeOffset="8336">1437 138 52,'0'0'201,"0"0"-86,0 0-46,0 0-59,0 0 35,0 0-13,0 0-6,-69 10-10,55 1 15,3 4-30,-3 2 0,6 5 0,-1 0-1,3-2 0,6 2-6,0-4 5,0 0 2,0 0 6,10-2-7,6-2 0,4-4 1,2 0-1,3-4 0,-1-4 0,3-2-1,0 0-19,-3 0 11,3-8-24,-5-4 15,-2-2-25,-2 0 3,-2 0 18,-5 0 22,-4-2 11,-5-2-10,-2 0 31,0-1-31,-4 1 28,-12 0-15,-4 3-5,-2 1 4,1 1-13,2 4 0,1 2-22,-1 3-14,6 2-32,3 2-184</inkml:trace>
  <inkml:trace contextRef="#ctx0" brushRef="#br0" timeOffset="8982">1593 76 114,'0'0'212,"0"0"-98,0 0 0,0 0-20,0 0-28,0 0-21,0 0-20,-14 20-1,3 0-23,-4 6 15,-3 5-9,-1 2-3,0 3-3,1 1-2,1-3 1,0 0-26,2-4-17,4-4-31,4-6 16,3-4-15,2-4-43,0-4 5,2-6-76</inkml:trace>
  <inkml:trace contextRef="#ctx0" brushRef="#br0" timeOffset="9627">1766 192 110,'0'0'189,"0"0"-104,0 0-1,0 0-8,0 0-30,0 0-14,0 0-31,-31 0 13,24 7-13,1 3-1,-3 2 0,3 4 4,-2 4-15,4 0 16,2 0-12,2 0 13,0-4-13,0 0 7,0-4 0,11-2 1,2-2 0,3-4-2,2-4 10,0 0-18,1 0 5,4 0 3,-3-6-16,2-6 3,-4-2-18,-1 0 9,-3-4 22,-1 0-4,-1-1-3,-5 1 16,-7-1-3,0 1-5,0 0 16,0 0-3,-14 1 1,-1 3 9,-4 2-23,0 2 21,-1 4-20,-3 2-2,4 2-22,-6 2 13,2 0-136,8 0-99</inkml:trace>
  <inkml:trace contextRef="#ctx0" brushRef="#br0" timeOffset="10309">1936 46 48,'0'0'148,"0"0"-51,0 0-38,0 0-1,0 0-29,0 0-3,0 0-18,-27 8-6,20 6 6,-1 6-6,-2 4 18,-1 5-10,-2 3 10,0 4-20,-3 0 8,-2 1-7,2 2-2,-1-3-7,3-2-5,1-2-22,2-6-21,4-2-22,2-6-24,3-8-40</inkml:trace>
  <inkml:trace contextRef="#ctx0" brushRef="#br0" timeOffset="10965">2129 192 48,'0'0'153,"0"0"-67,0 0-31,0 0 45,0 0-41,0 0-10,0 0-48,-50-1 18,38 9-19,1 2 14,0 4-14,2 0-2,-2 4 2,4 0-2,0 2-8,3 0 13,2 0-6,2-2-3,0-2 5,2-4 2,12 0 10,1-4-1,5-2-9,1-2 2,0-4 3,4 0-1,0 0-4,-3 0 0,0-6 0,2-4-2,-3-2-9,-2-2 2,-1 0 6,-7-2 1,1 2-5,-8-4 12,1 2 1,-5 0 17,0 0 10,0 0-20,-5-1 9,-11 6-6,1-2-16,-3 5 7,1 3-8,-4 2-15,3 3-22,-6 0-23,6 0-49,0 0-232</inkml:trace>
  <inkml:trace contextRef="#ctx0" brushRef="#br0" timeOffset="11646">2239 124 189,'0'0'162,"0"0"-63,0 0-11,0 0-8,0 0-49,0 0 4,0 0-33,-45 60 17,30-30-19,-4 2 10,2 3-10,1-1 0,1-2-7,3 0 2,1-4-9,5-4-42,2-4-8,4-4-28,0-8-34,0-4-47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0:44.8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97 41,'0'0'183,"0"0"-84,0 0-8,0 0-13,0 0-1,0 0-46,0 0-8,0 14-14,0 0 0,0 6-1,0 0-8,0 2 3,0 3 3,0-1 0,-2 0-5,2 0-2,-3-2-37,1-4 12,0 2-66,0-6-45,0-3-39</inkml:trace>
  <inkml:trace contextRef="#ctx0" brushRef="#br0" timeOffset="351">0 195 139,'0'0'164,"0"0"-89,0 0-16,0 0-8,0 0-12,0 0-39,0 0 23,10 6-17,0 5 51,1 3-22,1 2 7,1 0-29,-1 0-13,-2 0-8,-1-4-56,5 2 12,-5-6-65,-3 1-67</inkml:trace>
  <inkml:trace contextRef="#ctx0" brushRef="#br0" timeOffset="690">274 230 54,'0'0'128,"0"0"-44,0 0-45,0 0 33,0 0-26,0 0-16,0 0-17,0 26-12,-2-14 7,2 2-7,0 0-1,0 0 7,0-2-12,0 0 6,0-2-1,4-1 1,6-1 6,-2-4 3,1 0-10,3-4 0,-3 0-10,1 0 8,0 0-29,-1-8 5,-1-5-2,-1-2 12,-3-2 16,1-1-46,-3 0 33,1 0-3,-3-2-17,0 6-77,2 2-46</inkml:trace>
  <inkml:trace contextRef="#ctx0" brushRef="#br0" timeOffset="1156">500 214 93,'0'0'155,"0"0"-75,0 0-18,0 0 21,0 0-44,0 0-26,0 0 0,0 14-13,-5-4 13,0 4-13,1 0 2,0 0 6,1 0-16,3 0 8,-2-2 0,2 1 1,0-6 0,0 1-2,0-3 1,7-1-6,4 0-6,2 0 1,0-2-11,1 0-15,1 0 22,6-2-27,-6 0-51,-3 2-101</inkml:trace>
  <inkml:trace contextRef="#ctx0" brushRef="#br0" timeOffset="1562">754 185 214,'0'0'212,"0"0"-137,0 0-36,0 0 57,0 0-64,0 0-20,0 0-12,-50 31 0,42-15-5,1 2 4,1 0 1,2-2-18,4-2 5,0 0-2,0-2 15,4-2-16,4-1 16,1-5-17,-1-3 16,4-1-26,-1 0-4,1 0 18,-1-1-24,-3-9 12,1-3 5,-4-1 19,-3 0 2,-2-2-3,0 0-4,0 2 6,-9 0-23,-6 1 6,1 6-28,3 3-144</inkml:trace>
  <inkml:trace contextRef="#ctx0" brushRef="#br0" timeOffset="2199">820 0 28,'0'0'190,"0"0"-90,0 0-27,0 0-9,0 0 9,0 0 5,0 0-14,36 55-17,-18-27-12,-1 4-12,1 0-16,-2 4-5,-5 0-2,-4 3-8,-5 1-20,-2 10-46,-11-7-82,-5-7-72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1:19.2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0 82 2</inkml:trace>
  <inkml:trace contextRef="#ctx0" brushRef="#br0" timeOffset="6004">1733 7 155,'0'0'165,"0"0"-38,0 0-7,0 0 1,0 0-37,0 0-33,0 0-50,-2-4 7,2 4-8,0-1-7,0 1-52,0-2-31,0 2-96,0 0-144</inkml:trace>
  <inkml:trace contextRef="#ctx0" brushRef="#br0" timeOffset="6329">1733 7 61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1:07.7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65 70 3,'0'0'123,"0"0"-57,0 0 31,0 0-1,0 0 11,0 0-35,0 0 8,0 0-10,0 0 8,0 0-20,0 0-13,0 0-5,0 0-24,0 0 13,0 0-29,0 0 10,0 0-3,0 0-14,0 0 4,0 6 3,0 10 1,0 4 0,-3 1-2,-1 5 7,-1 2-13,0 0 17,1-2-20,0 0 1,0-2-4,1-5-19,3-1-18,-2-4-14,2 0-63,0-6-11,0-2-106</inkml:trace>
  <inkml:trace contextRef="#ctx0" brushRef="#br0" timeOffset="495">0 133 126,'0'0'153,"0"0"-87,0 0 16,0 0-8,0 0-25,0 0-22,0 0-15,0-1 12,0 1-23,0 0 2,2 0-1,2 0-4,5 0 4,3 0-2,3 0 8,1 0 10,1 0 5,2 0-13,-4 0 13,3 1-22,-3 5 37,1 2-19,-3 0 2,1 2-20,-1 0 0,-1 4 12,-4 0-12,1 2 9,-5 2-4,2 0-7,-6-1 11,0 4-12,0-2 4,0 1 2,-6 2-2,-7 0-2,-1-2 0,1-2 7,0-2-13,-3-2 15,3-2-16,-3-2 8,1-2-1,-1-4 0,1-3-1,-1-1 0,1 0-24,1 0 17,3-4-24,2-4 15,2-2-30,5-1-3,2-1-81,0 4-60</inkml:trace>
  <inkml:trace contextRef="#ctx0" brushRef="#br0" timeOffset="1794">31 310 173,'0'0'120,"0"0"-58,0 0 19,0 0-13,0 0-31,0 0 1,0 0-22,0 0 14,0 0-24,-2 0 17,0 6-22,-3 6 13,2 2-14,-1 2 0,0 0 0,-1 2 1,1 0-2,2 0-5,2-2-25,0-3-60,0-3-59,0-6-90</inkml:trace>
  <inkml:trace contextRef="#ctx0" brushRef="#br0" timeOffset="2500">374 167 90,'0'0'206,"0"0"-94,0 0-21,0 0-10,0 0 0,0 0-52,0 0 7,2 0-12,-2 0 5,0 0-7,0 0-6,0 0 7,0 14-17,0 4 18,-2 2-24,-4 4 10,-1 0-4,2 0-7,1 0 1,1-5 0,3-1 0,0-2-9,0 0 8,0-2 2,0-2-8,7-2 11,3 0-10,0-4-1,1-2 6,5 0-15,-1-2 7,1-2 8,0 0-10,0 0 5,0 0-7,-6 0-5,1 0-85,-3 0-66,-6 0-204</inkml:trace>
  <inkml:trace contextRef="#ctx0" brushRef="#br0" timeOffset="3417">573 255 7,'0'0'161,"0"0"-63,0 0-22,0 0 11,0 0-2,0 0-46,0 0-5,-5-2-15,5 0-2,0 2 2,0 0-17,0 0 8,0 0-2,0 0-13,9 0 12,4 0-4,6-2-2,2 2 5,2-2-6,1 0 0,-1 0 0,-4 0 6,2 0-13,-3 0 3,-3 2-32,-3 0-51,-8 0-83</inkml:trace>
  <inkml:trace contextRef="#ctx0" brushRef="#br0" timeOffset="4303">584 340 5,'0'0'125,"0"0"-66,0 0-21,0 0 14,0 0 4,0 0-37,0 0 14,0 2-14,0-2 22,0 0-13,0 0 5,0 0 0,0 2-10,4-2 0,7 2-8,3-2 9,1 0-12,5 0 8,1 0-20,-2 0 7,4 0-7,-3 0 0,-5 0-7,1 0-45,-5 4-28,-4 2-110</inkml:trace>
  <inkml:trace contextRef="#ctx0" brushRef="#br0" timeOffset="7034">1072 58 124,'0'0'62,"0"0"-24,0 0 40,0 0 0,0 0-3,0 0-32,0 0 2,0-2-9,0 2 0,0 0-2,-9 0-18,2 0-14,-4 0-1,-2 0-2,1 2-12,-1 6 7,-1 2-9,4-2 14,1 2-6,-1 2-6,4-2-17,0 2 4,3-3-3,3 0 3,0 0 25,0-1-45,0 1 45,3-2-17,5 1 18,2-2 0,1 2 0,1-2 6,0 2-6,1 0 15,-1 2-13,-3 2-4,-3 0 11,-2 2-5,-1 0 8,-3 2 21,0-1-9,0 3-8,-13 2-7,-6-2-2,2-2-11,1-2 12,-1-2-16,3-4 15,3-2-16,2-2-7,0-2-11,-2-2-28,2 0-26,0 0-103</inkml:trace>
  <inkml:trace contextRef="#ctx0" brushRef="#br0" timeOffset="8468">1145 219 93,'0'0'77,"0"0"7,0 0 13,0 0-27,0 0-10,0 0-33,0 0 8,0-4-14,0 4 14,0 0-19,0 0-3,0 0 4,0 0-5,0 0-1,0 2-4,-2 10-11,0 4 14,0 2-17,2 2 14,0-2-7,0 0 0,0-3-12,0 0 11,4-4-11,8-3 11,-2-2-19,4-2 2,-1-2-5,0-2 10,1 0-5,1 0 10,-3-6 7,-1-4 1,0-4-5,-2-2 13,-2 1-8,-5-2 8,0 2-5,-2-1-1,0 0-4,0 2 2,-4 2-7,-1 0-28,3 2-41,2 4-92,0 0-52</inkml:trace>
  <inkml:trace contextRef="#ctx0" brushRef="#br0" timeOffset="9032">1402 213 182,'0'0'198,"0"0"-119,0 0-4,0 0-30,0 0-18,0 0-25,0 0 5,-2 34 2,-3-14-8,0 0 0,1-2 5,2 0-6,2-5 1,0-3-2,0-4-3,0-2 3,0-4 1,0 0-1,0 0-9,0 0-2,0 0 6,0-7-4,0-8 10,2 0-22,5-2 21,2 0-7,2 1-2,-2 2 9,2 4-4,0 2-5,1 2 18,-2 4-19,-1 2 15,1 0-4,-2 0 29,1 8-6,-3 2-6,2 0-5,-4 0 12,3-1-18,-5-2 13,0-1-19,0-2 0,-2-4 0,0 1 0,0-1-10,0 0 9,0 0-8,2 0-11,-2-5 1,2-9-17,3-2-7,0-2 0,-1 2 21,1 4-1,1 4 21,-2 4-5,1 4 7,0 0 6,2 0 40,-1 6 15,3 6-45,-2 4 40,2 2-30,-3 1 3,-1 2-28,-1-4 14,-2 1-15,-2-2-29,0 0-25,0-6-83,0-4-109</inkml:trace>
  <inkml:trace contextRef="#ctx0" brushRef="#br0" timeOffset="10030">1689 249 136,'0'0'115,"0"0"-73,0 0-2,0 0-8,0 0-20,0 0-4,0 0-6,-24 18 14,21-5-16,1 1 7,2 1 3,0-4-20,0 1 15,0-2-5,2-3 1,8-2 1,-4-1 0,3-2 0,-3-2-3,4 0 2,-4 0-2,3 0-12,1-6 11,-4-4-7,1-2 8,-3-1-9,-2-1-6,-2 2-1,0-1-19,0 5 34,0 1-17,0 5 19,0 2 0,0 0 0,0 0 1,0 2 18,2 9 2,3 2-8,0-1 16,-1-1-29,1 1 13,-1-4-13,0-2-1,3-2-54,0-4-52,-3 0-67</inkml:trace>
  <inkml:trace contextRef="#ctx0" brushRef="#br0" timeOffset="10556">1913 237 75,'0'0'150,"0"0"-73,0 0-4,0 0-5,0 0-48,0 0 19,0 0-20,-70-2-18,63 2-2,1 0 1,-1 12-2,3 0-6,-1 4 8,5 0-7,0-2 7,0 1 0,0-3 0,0-2 5,5-2-4,4-4 11,-3 0-12,1-2 21,-3-2-20,3 0 7,0 0-7,-1 0 14,3-11 2,-2-6-17,-2 0 14,-3-5-13,0-2 2,-2-4 4,0 0-9,0 0 2,0 2-1,0 4 1,-2 6 0,0 5 6,2 4-5,-2 3-2,2 4-2,0 0 0,0 0 3,0 0 0,0 11-1,0 7 0,0 1 1,0 3-12,0 2 11,0 8-56,0-8-67,-3-2-104</inkml:trace>
  <inkml:trace contextRef="#ctx0" brushRef="#br0" timeOffset="11143">1979 235 108,'0'0'120,"0"0"-12,0 0-59,0 0 28,0 0-56,0 0-6,0 0-15,-49 37 1,47-22-1,0-1 1,2 0-2,0-2 5,0-3-11,0-1 13,6-2-15,4-2 9,-2-2 0,3-2-2,1 0-4,-4 0 6,3-4-37,-1-6 30,-2-4-16,-1-2 17,-3 1-27,-4-3 27,0 0-43,0-2-22,0 2 19,0 6-40</inkml:trace>
  <inkml:trace contextRef="#ctx0" brushRef="#br0" timeOffset="11555">1979 235 2,'114'-38'226,"-114"38"-118,2 0-82,-2 2 20,3 6-11,-1 0-6,-2 6-7,0 0-5,0 0 2,0 0-18,0-2-2,0-1 1,0-3-27,0-1 8,0-1 12,0-5-6,0-1 4,0 0 8,0 0-8,0-4 9,0-10-36,0-1 35,4-5-29,2-2 4,3 2-3,3 0 9,1 2-6,1 2 4,7 3-28,-5 1 5,-1 3-27</inkml:trace>
  <inkml:trace contextRef="#ctx0" brushRef="#br0" timeOffset="11970">2278 157 32,'0'0'151,"0"0"-68,0 0-40,0 0 22,0 0-3,0 0-48,0 0-5,0 0-9,-33 52 0,33-36 10,0-4 9,0-2 17,2-2-35,4-2 24,-1-2-24,1 0 18,4-4-16,-4 0 3,3 0-6,0 0-5,-2-6-13,0-2-11,-1 0 11,-2 4-6,1 2 24,-1 2-16,1 0 16,2 0 20,-1 0 6,3 10-3,0 0-22,-2 0 7,1 2-8,1-2-24,-1-2-74,-2-4-173</inkml:trace>
  <inkml:trace contextRef="#ctx0" brushRef="#br0" timeOffset="12448">2594 235 113,'0'0'150,"0"0"-39,0 0-23,0 0-28,0 0-19,0 0-11,0 0-18,-42 8 8,38 6-19,-1 1 3,0 2 6,3-1-7,2-2-3,0-2 6,0-3-6,0-3 0,2-3-1,8-2 2,-1-1 6,1 0 0,4 0-14,-3-1-1,0-12-9,-4-3 1,0 1 6,-5-5 4,-2 0-8,0 0-3,0-2-15,-6 0-1,-8 0-29,3 0 41,-3 4-16,1 0 8,0 3-70,3 3-21,4 4-1</inkml:trace>
  <inkml:trace contextRef="#ctx0" brushRef="#br0" timeOffset="13371">2681 52 159,'0'0'179,"0"0"-61,0 0-21,0 0-19,0 0-12,0 0-52,0 0-5,-16 14 0,8 0-12,-1 0 3,-2 2-17,-3 3-56,1-2-82,4-4-326</inkml:trace>
  <inkml:trace contextRef="#ctx0" brushRef="#br0" timeOffset="14070">2808 90 176,'0'0'163,"0"0"-66,0 0 5,0 0-25,0 0-14,0 0-41,0 0 15,0 0-21,0 0-1,0 0-15,2 0-7,12 0 7,4 0-3,6 0-7,1 0 20,4 4-16,-2 0 15,-2 0-18,-2 0 5,-2 0-30,-3-2-45,-5 0-73,-7-2-101</inkml:trace>
  <inkml:trace contextRef="#ctx0" brushRef="#br0" timeOffset="14378">2908 154 71,'0'0'153,"0"0"-68,0 0-29,0 0 51,0 0-36,0 0-2,0 0-45,-28 107-2,21-83-20,0 0-1,3-5-1,4-1-15,0-2-6,0-4-10,0-6-44,0-2-103,9-4-54</inkml:trace>
  <inkml:trace contextRef="#ctx0" brushRef="#br0" timeOffset="14662">3067 280 317,'0'0'137,"0"0"-76,0 0 5,0 0-10,0 0-47,0 0-2,0 0 2,-38 56-18,38-43 16,0-4-14,0-1 6,0-2 0,0-2 0,0-2-19,5-2 10,4 0-7,1 0 15,4 0-29,-3-8 5,0-4-38,1 0-27,-6-7-39,-2 1 12,-1 2 7</inkml:trace>
  <inkml:trace contextRef="#ctx0" brushRef="#br0" timeOffset="15092">3240 132 348,'0'0'137,"0"0"-46,0 0-24,0 0 25,0 0-56,0 0-26,0 0-3,-4 41-6,0-17 1,0 4 11,-1-2-23,1 2 20,2-2-16,0-3 6,2-2-1,0-4-51,0-3-26,0-6-12,0-4-67,0-4-136</inkml:trace>
  <inkml:trace contextRef="#ctx0" brushRef="#br0" timeOffset="15376">3180 263 221,'0'0'114,"0"0"-62,0 0 26,0 0-8,0 0-54,0 0 6,0 0-22,74-10 1,-56 10 1,0-2-2,0 2-12,4-4-61,-4 2-76</inkml:trace>
  <inkml:trace contextRef="#ctx0" brushRef="#br0" timeOffset="15595">3399 199 153,'0'0'188,"0"0"-105,0 0-35,0 0 41,0 0-51,0 0-9,0 0-28,-45 64 28,41-51-16,2 0-6,2-5-6,0 0-1,0-4 2,0-1 6,0 0-9,0-2 1,2-1 0,7 0-18,0 0-16,2-7-10,0-4-17,-2-2 15,-2 0-5,-3 2-5,1 3 16,-3 4 40,0 4-12,0 0 12,-2 0 22,4 14 28,2 2-6,-2 2-20,2 0 24,1 1-35,-1-3 24,4-4-36,-1-2 16,-1-2-17,0-4 9,0 0 1,-1-4-9,-1 0 24,6 0-4,-3-14 1,4-4-15,-2-4 4,-2-2-11,-3-1-2,-1-3-8,-5 0-13,0 4 16,0 2 7,0 4-6,0 7 12,-2 0 3,-5 5-8,1 4 23,1 2-5,1 0-18,-3 0-1,2 15 0,-1 8 0,2 5-6,-1 6-4,3 2 10,2 8-29,0-9-91,0-5-116</inkml:trace>
  <inkml:trace contextRef="#ctx0" brushRef="#br0" timeOffset="16833">3666 263 22,'0'0'176,"0"0"-52,0 0-13,0 0-17,0 0 2,0 0-22,0 0-10,0-4 18,0 4-23,0 0 16,0 0-40,0 0 8,0 0-42,0 0 3,0 0-4,-2 8-1,0 5 1,-2 4-26,1-2 12,3 1-31,0-2-17,0 0-67,0-6-27,0-2-62</inkml:trace>
  <inkml:trace contextRef="#ctx0" brushRef="#br0" timeOffset="17881">3713 161 61,'56'22'202,"-53"-22"-93,-3 0-29,2 0-14,-2 0 16,2 0-63,2 0-6,3 0-10,4 0-3,0 0 0,3 2 1,-1 0 4,0 0-4,-1 0-2,-1 0 8,0 2-11,-2-2 11,-3 0-14,-1 2 8,-5 0-1,0 2 0,0 4-9,0 2 8,-11 6 1,-5 3-4,-4 1 14,2 4-20,3-1 9,1-6 1,6-1-13,3-6-9,3-2 21,2-6-16,0 0 16,0 0-11,9-4 11,1 0-32,4 0 17,6 0-35,-4-10-51,-3 2-67</inkml:trace>
  <inkml:trace contextRef="#ctx0" brushRef="#br0" timeOffset="18327">3734 306 39,'0'0'118,"0"0"-28,0 0-27,0 0 20,0 0-34,0 0-12,0 0-20,131 3-9,-111-3-7,-2 0-1,2 0 0,5 0-53,-4 0-54,-5 0-75</inkml:trace>
  <inkml:trace contextRef="#ctx0" brushRef="#br0" timeOffset="18544">4021 245 176,'0'0'188,"0"0"-80,0 0-62,0 0 26,0 0-13,0 0-20,0 0-30,-49 16 1,42-2-10,3 2 1,-1 2-1,3-3 0,2 1 13,0-2-13,0-4 30,0 0-24,2-4 7,7-2-13,1-2 0,0-2-10,1 0-31,1 0 8,-1-6-46,-3-6-12,2-4-36,-4 2 30,-3 0-18,-1 2-37</inkml:trace>
  <inkml:trace contextRef="#ctx0" brushRef="#br0" timeOffset="19018">4226 245 253,'0'0'176,"0"0"-103,0 0 11,0 0-54,0 0-8,0 0-22,0 0 0,-43 27 0,39-10 2,0 0-9,-1 1 17,5-2-20,0 0 21,0-4-20,0-4 9,0-2-2,0-4-4,0-2-7,0 0 12,7 0-28,-1 0 27,2-12-15,-2-2 15,1-4-5,-1-6 6,-2-1 1,2-9-9,-4-4 2,0-4 7,-2 0 22,0 1-22,0 5 20,-2 10-4,-2 6 24,0 12-38,2 4 5,0 4-7,2 2 0,0 20 9,0 10-2,0 8 19,0 7-20,0 1 7,4 2-6,2-2-10,-4 12 3,-2-15-72,2-9-102</inkml:trace>
  <inkml:trace contextRef="#ctx0" brushRef="#br0" timeOffset="20278">4347 382 123,'0'0'150,"0"0"-72,0 0 11,0 0 15,0 0-49,0 0 13,0 0-41,0 36-1,0-30-19,0-2-6,0 0-1,0 0-16,0-4-174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2:21.8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337 61 120,'0'0'180,"0"0"-64,0 0-8,0 0-4,0 0-41,0 0-11,3 0-11,-3 0 3,0 0 3,0 0-14,0 0 13,0 0-21,0 0 22,0 0-26,0 0 12,0 0-13,0 0 5,0 0-4,0 0-13,0 0 13,0 0-20,0 0 19,-12 0-17,-1 0-3,0 0 7,-1 0-7,-1 0 0,-1-4 0,-1-5 0,0 0 0,2-1-1,-1 2 9,3-1-19,2 5 18,0 3-8,0 1 1,1-5 0,0 5 0,-1 0 1,1 0-3,2 0 4,-1 0-11,2 0 18,3 0-17,-1 5 14,1-4-12,1 3 7,1-4-1,0 4 0,2-4 1,-2 5-8,2-5 16,0 4-21,0 0 19,0-3-14,0 3 8,0 5-1,0 0 0,0 5 0,0 3 0,0 1 2,0 4-4,-2 2 11,0 2-19,-5 4 17,2 2-8,-2-2 1,-1 2-2,1-4 2,1 2-21,0-8 21,2-3-22,2-1 21,0-9-25,2 4 25,0-8-18,0-1 18,0 1-9,0-5-4,0 4 7,0-4-15,0 4 15,0-2-15,0 2 22,6 0-10,4 0 10,1 6 0,2-2 0,1 4 0,-1-2 0,3 0-1,-6 2 7,3-2-15,-1-2 16,-1 2-7,-2-2 0,-2 2 1,-1-2-2,-1 2 1,-1-2 0,-4 0-13,0 2-42,0-6-89,0 0-122</inkml:trace>
  <inkml:trace contextRef="#ctx0" brushRef="#br0" timeOffset="1358">259 199 55,'0'0'238,"0"0"-110,0 0-22,0 0-28,0 0-16,0 0-41,0 0 5,4-4-7,2 4-9,0-4 8,0 4-18,3 0 23,3 0-13,-1 0 29,2 0-23,-4 0 14,2 8-9,-5 2-1,-1-2 4,-1 6 0,-4 0 3,0-2-25,0 6 8,-2-4-3,-13 4-14,-3 0 6,0 0 0,2-6-14,3-2-1,5-2 6,0 1-7,6-8 15,0 3-5,2-4 6,0 4-12,0 1 11,0 0-9,4-1 10,6 5 0,3-1-12,-2-3-12,5 0-38,1-1-12,-1 0-65,-5-3-107</inkml:trace>
  <inkml:trace contextRef="#ctx0" brushRef="#br0" timeOffset="1900">552 261 103,'0'0'252,"0"0"-113,0 0-44,0 0 19,0 0-41,0 0-45,0 0-14,-50-8-12,38 16 24,1 2-16,1 2 11,0 2-19,3 4 8,3 0-10,2 0 10,2 4-2,0-4 4,0-4-2,0 4-1,2-5-6,9-8-2,3-1 7,1-4-7,3 0 8,-1 0-9,2-13 0,-3-5-1,-3 0 3,-5-1-4,-1-7 10,-7 4-16,0 0 1,0 4 1,0 0 2,-11 4 3,-2 2-18,3 6-22,0 2-16,1 4-56,5 0-142</inkml:trace>
  <inkml:trace contextRef="#ctx0" brushRef="#br0" timeOffset="2419">764 249 305,'0'0'164,"0"0"-53,0 0-14,0 0-26,0 0-47,0 0 8,0 0 0,-46 26-6,36-8-2,2 0-15,1 8 10,3-1-19,2-4 12,0 1-11,2-4 6,0-1-6,0-7 6,0 0-5,8-6-1,3-4-2,5 0-7,-1 0 6,1-10-20,-1-4 21,-2-8-14,-1 0 15,-8-5-13,-1 1 11,-3-2-5,0 2 13,0 4-15,-7 0 5,1 12 3,-4 2-62,4 6-44,-1 2-115</inkml:trace>
  <inkml:trace contextRef="#ctx0" brushRef="#br0" timeOffset="2890">935 159 337,'0'0'160,"0"0"-91,0 0 19,0 0-24,0 0-21,0 0-16,0 0-19,-2 112 11,0-80-18,-2-2 1,-1-1 4,1-8-6,2-3 1,2-1-2,0-8 1,0-4-1,0-5-1,0 0-34,0 0 7,0-14 10,11-4 12,-1-5-1,2-3-33,1 4-21,-1 4 13,-3 4 40,-1 6 0,-1 8 8,-3 0 2,1 12 25,-5 10 26,0 2 6,0 6-29,0-2 1,0 3 0,0-7-14,0-4-7,0-6-8,0 0-2,0-6-9,0-8-70,0 0-143</inkml:trace>
  <inkml:trace contextRef="#ctx0" brushRef="#br0" timeOffset="3454">1154 221 101,'0'0'227,"0"0"-116,0 0-46,0 0 37,0 0-44,0 0-2,0 0-28,53 0 6,-38 0-12,4 0 2,-6 0 4,0 0-18,-4 0 6,-5 0-15,1 0 9,-3 0-8,0 10 48,-2 4-21,0-2 0,0 6-19,0-4-8,0 4 8,0 0-9,0 4-1,-4 0 0,-1 5 0,3-5 6,-2 1-7,2 4 1,0-5 0,2 0-1,0 0 2,0-4-2,-3 0 2,3-4-2,-2 2 5,0-6-11,0 0 7,-3-2 0,3 0-1,-3-6 0,1 2 0,-3 0 2,1 0-10,-4 0 18,-3 0-19,-3 2 20,-1-2-6,-3 0-4,0 0-2,-2-2 1,1-2-23,2 0-8,1 0-58,3 0-15,1-10-32,3 0-38,4-2-172</inkml:trace>
  <inkml:trace contextRef="#ctx0" brushRef="#br0" timeOffset="4738">1663 365 116,'0'0'226,"0"0"-77,0 0-12,0 0 4,0 0-63,0 0-33,0 0-22,-6-1-1,-3 1-5,-1 1 18,-2 3-6,-1 0-15,-1 0 9,-1 2-22,-4-2 10,4 5-5,-3-5-4,3 1-2,-1-1 0,5 1 0,1-1-6,4 0 6,2-3-21,1-1 20,1 4-31,2 1 18,0-1-14,0 1 12,0-1-14,2 5 1,9-3 18,5 2-12,-1 0 22,4-2-16,-2 2 16,-1 2-11,-1-6-1,-1 4-16,-5 2 9,-1-6-1,0 4-28,-4-2 3,3-2-19,-5 0 13,2 0 22,0 0 30,-2-2-30,1-2-28,-3 0-9,2 0 36,1 0 31,-3 0 12,0-10 5,0 2-10,0-6 24,2 0-24,-2 2 9,0-2 7,0 0 7,0 0 16,0 1-17,0 0-7,0 4-22,0 0 0,0-4-1,0 3-18,0 1-24,0-8-25,0 3-85,0 4-21</inkml:trace>
  <inkml:trace contextRef="#ctx0" brushRef="#br0" timeOffset="5735">1670 468 172,'0'0'190,"0"0"-58,0 0-23,0 0-8,0 0-40,0 0-6,0 0-13,-3-4-12,3 4-1,0 0-28,0 0 19,0 0-18,0 0 12,14 4-13,4 0 23,4 0-12,1-4 0,3 0-12,1 0-5,2 0-2,-5 0 3,-1 0-21,-6 0-38,-1 0-13,-5 0-3,-5 0-260</inkml:trace>
  <inkml:trace contextRef="#ctx0" brushRef="#br0" timeOffset="6224">2119 297 111,'0'0'264,"0"0"-101,0 0-49,0 0-3,0 0-20,0 0-20,0 0-25,0 0 15,0 0-36,0 18 1,-4 0-25,-5 11 14,-2 0-14,0 3 0,-4 3 3,3-3 4,-1-2-16,2-2 7,1-6-19,4-4-14,4-4-29,0-6-40,2-8-38,0 0-80,0-8-301</inkml:trace>
  <inkml:trace contextRef="#ctx0" brushRef="#br0" timeOffset="6554">2095 311 332,'0'0'164,"0"0"-55,0 0 8,0 0 8,0 0-64,0 0-24,0 0-19,47 72 19,-41-46-9,4 1-17,-4-1-3,1-2 2,1 2-16,-1-4 7,2 2-2,-2-8-23,-1-2 11,1 0 3,-3-6-30,1-4-34,-5-4-40,0 0-77,0 0-145</inkml:trace>
  <inkml:trace contextRef="#ctx0" brushRef="#br0" timeOffset="6907">2048 512 142,'0'0'163,"0"0"-70,0 0 3,0 0-30,0 0-42,0 0-8,0 0-8,110 0-6,-91 0-2,-1 0-38,-5 0-144</inkml:trace>
  <inkml:trace contextRef="#ctx0" brushRef="#br0" timeOffset="7147">2315 387 358,'0'0'169,"0"0"-104,0 0 23,0 0-11,0 0 1,0 0-29,0 0 13,0 45-25,0-23 0,0 0-16,-2 0-2,-5 0-8,3-2-10,2 2 5,0 0 3,2-6-9,0-2 1,0-4-1,0-2 0,0-4 0,13-4 0,0 0-17,5 0-3,4 0-52,-4 0-32,-2-4-218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2:35.9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0 0 67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2:08.4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 54 113,'0'0'127,"0"0"-54,0 0-27,0 0-4,0 0 0,0 0 4,0 0-23,0 0 13,0 0-7,0 0 9,0 0-5,0 0-1,0 0 14,0 0-13,0 0 10,0 0-28,0 0 5,0 0-20,0 0 0,0 2 0,0 8 0,0 4 0,0 4 1,-2 6 6,-1 4-6,0 4-2,-1 4 7,2-1-12,0-3 6,0-2 0,-1-6-37,1-4-7,2-6-12,0-4-29,0-4-32,0-4-105</inkml:trace>
  <inkml:trace contextRef="#ctx0" brushRef="#br0" timeOffset="452">0 156 217,'0'0'145,"0"0"-90,0 0-13,0 0 4,0 0-26,0 0-4,0 0-15,46-52 20,-32 44-5,-1 2 7,0 0-3,3 2-1,-3 0 3,3 4-16,-3 0 12,1 0-18,-5 0 0,-5 0 6,-2 4 1,-2 6-1,0 0 1,0 4 2,0 0-7,-13 2 15,-5 2-16,3-2 13,-4-4-14,7-2 9,0-2-8,5-2 0,1-2-1,4-1-1,0-3 1,2 1-25,0-1-24,0 0-26,0 0 52,10 0 2,6 0 20,4 0 1,0 0 0,1 0 1,-2 0 0,-1 0 4,-3 0 2,-3 7-6,-5 0-1,-5 5 29,-2 2 10,0 0 1,0 3 5,-9-1-3,-5 0-19,-3-2-9,-1 0 9,-3-2-22,4-2 13,-3-2-13,5-4-2,-4-2-10,4-2-13,1 0-41,-1-6-46,3-6-8,4 0-172</inkml:trace>
  <inkml:trace contextRef="#ctx0" brushRef="#br0" timeOffset="1601">543 112 98,'0'0'181,"0"0"-99,0 0-37,0 0 15,0 0-11,0 0-8,0 0-17,-69 104 18,51-80 1,-2 1-2,0-3-10,0-2-22,4-2-2,0-4 1,3-4-13,5 0 5,-4-4-11,1-4-57,3 0-48,0-2-103</inkml:trace>
  <inkml:trace contextRef="#ctx0" brushRef="#br0" timeOffset="1947">280 172 136,'0'0'92,"0"0"-4,0 0 16,0 0-12,0 0-5,0 0-31,0 0 0,0-10-24,0 10 3,0 0-34,0 0 14,0 4-2,7 12 24,4 2 7,1 4-17,3 3-5,-2-3-21,3 2 8,-1-2-8,1-3-2,-1 0-19,-1-3-25,-1 0-18,-1 0-63,-4-2-54,-4-6-185</inkml:trace>
  <inkml:trace contextRef="#ctx0" brushRef="#br0" timeOffset="24152">659 190 36,'0'0'127,"0"0"-40,0 0-1,0 0-18,-7 0 1,7 0 5,-3 0-29,3 0 18,0 0-22,0 0 21,0 0-35,0 0 9,0 0-14,0 0 1,0 0-1,0 0-21,-2 0 22,2 0-22,0 0 7,0 0-1,0 0-14,0 0 5,0 0 2,0 0-10,0 0-5,0 0 8,8 0-10,11 4 17,1 0-23,5 1 22,-1-1-18,1-3 17,1 2-15,-1-3-9,-2 1-16,3-1-43,-6 0-47,-4 0-129</inkml:trace>
  <inkml:trace contextRef="#ctx0" brushRef="#br0" timeOffset="24963">630 319 36,'0'0'150,"0"0"-46,0 0-22,0 0 14,0 0-30,0 0-14,0 0-16,0 0-19,0 0 5,0 0-22,0 0 1,0 0 5,13 0 17,3 0-14,3 6 11,6-1-8,0 2-11,2-1-1,0-2 1,-2 2-2,2 0-57,-4-2-66,-9-2-182</inkml:trace>
  <inkml:trace contextRef="#ctx0" brushRef="#br0" timeOffset="25728">1144 0 127,'0'0'166,"0"0"-68,0 0-26,0 0 8,0 0-23,0 0-26,0 0-1,-4 26-29,-5-2 25,-3 4-25,1 4 19,1 4-18,-2 3 14,3-2-16,-2 2 0,5-6 0,-4-2-3,6-7 1,0-6-27,4-2-9,0-6-40,0-4-37,0-6-71</inkml:trace>
  <inkml:trace contextRef="#ctx0" brushRef="#br0" timeOffset="26066">1122 18 80,'0'0'137,"0"0"-64,0 0-34,0 0 52,0 0-30,0 0-7,0 0-38,0-12 13,0 12-19,0 2-10,5 16 1,-1 6-1,2 6 19,1 4-18,3 5 11,-4-2-12,-2 2 18,3-3-18,-3-3 0,0-2-11,2-9-27,0-4 1,-4-4-40,3-6-43,-5-2-99</inkml:trace>
  <inkml:trace contextRef="#ctx0" brushRef="#br0" timeOffset="26442">1037 327 25,'0'0'92,"0"0"-69,0 0 20,0 0 4,0 0 0,0 0-27,0 0 3,82-33-11,-64 32 8,1-1-11,-2 2-9,3 0 0,0 0-6,-4 0-88,-8 0-135</inkml:trace>
  <inkml:trace contextRef="#ctx0" brushRef="#br0" timeOffset="26728">1295 186 114,'0'0'104,"0"0"-77,0 0-6,0 0 13,0 0-2,0 0-25,0 119 16,0-90-21,0 2 14,0-1-16,0 0 8,0-2-8,0-4-1,0-2-6,0-4-39,0-4-42,0-4-94</inkml:trace>
  <inkml:trace contextRef="#ctx0" brushRef="#br0" timeOffset="27028">1302 190 87,'0'0'79,"0"0"-56,0 0-1,0 0 4,0 0 10,0 0-35,0 0 15,47-58-4,-38 58 37,-1 0-12,2 0-17,-1 10-11,-1 4 0,-3 4 11,-3 1-11,1 0 25,-3 1-24,0-1 13,0 1-22,-10-4 13,-3 0-14,2-4-13,-2-2-7,-6-5-23,7-2-41,1-3-98</inkml:trace>
  <inkml:trace contextRef="#ctx0" brushRef="#br0" timeOffset="27448">1302 190 67,'152'10'115,"-152"-10"-62,0 4-28,0 8 4,-3 2-28,3 3 22,0 1-14,0-3 11,0 2 16,0-5-14,0 0 8,0-4-20,7 0 10,-3-4-19,1 0 14,0-4-15,-1 0 16,0 0 6,3 0-15,-1 0 0,2-12-5,-2-6-2,-1-3 10,1-1-15,-4-2 5,3 5-34,-2 1-15,-1 1-15,-2 5-27,0 6-116</inkml:trace>
  <inkml:trace contextRef="#ctx0" brushRef="#br0" timeOffset="27809">1592 176 33,'0'0'122,"0"0"-79,0 0-3,0 0 5,0 0 18,0 0-25,0 0 11,0 0-9,2 93-14,-2-73-1,0-2-18,0 0 6,0-4-4,0-4-14,0-2 14,0-4-10,0-2 1,0-2-1,0 0-11,0 0-33,0-4-74,0-14 5,0-14 31,0 2 16,0 2-48</inkml:trace>
  <inkml:trace contextRef="#ctx0" brushRef="#br0" timeOffset="28034">1592 176 22,'49'-4'19,"-45"4"33,3 0-9,0 6-13,-1 10 9,-1 4 29,-1 1-21,-2 1 8,-2-3-9,2 2-28,-2-3-18,0-4-3,0-2-12,0-2-34,0-2-20,0-2-48</inkml:trace>
  <inkml:trace contextRef="#ctx0" brushRef="#br0" timeOffset="28318">1810 34 147,'0'0'165,"0"0"-96,0 0-17,0 0 23,0 0-30,0 0-5,0 0-39,0 20 19,0 0-14,0 6 4,0 2-9,0 0-1,-3 5 10,3-1-8,-2 0-4,0-2-28,-2 2-26,-1-6-57,1-6-83</inkml:trace>
  <inkml:trace contextRef="#ctx0" brushRef="#br0" timeOffset="28620">1709 208 88,'0'0'85,"0"0"-50,0 0-6,0 0 5,0 0-19,0 0 1,0 0-15,104-14 7,-83 13-7,2-2-1,8 3 0,-6 0-42,-6 0-53</inkml:trace>
  <inkml:trace contextRef="#ctx0" brushRef="#br0" timeOffset="28830">1998 142 77,'0'0'163,"0"0"-83,0 0-46,0 0-11,0 0 11,0 0-21,0 0 13,-56 72-25,49-54 34,4 1-22,1-5 10,2-4-22,0-2 5,0-4-6,0 0 7,0-4-16,0 0-2,0 0-2,7 0-35,0-4 32,1-11-44,1-3-2,-1-1 15,0-2-36,-4 5 35,-1 7 48,-1 2 12,-2 7 2,2 0 14,2 0-17,2 12 38,0 5 2,-2-2-1,3 6-15,-1-3-28,6 2-7,-1-2 0,-5-6-118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2:37.9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88 7 211,'0'0'147,"0"0"-72,0 0-9,0 0-11,0 0-7,0 0-34,0 0 12,-43-6-25,34 6 6,3 2-1,-4 9-4,3 0-4,3 7 6,0 0-12,2 4 9,-1 0-2,3-1 1,0-3 0,0-4 0,0-4-9,0-4 9,0-2-11,3-2 10,3-2-33,3 0 13,0 0 1,-2-8 20,1-9-29,-1-2-15,0-3 8,-2-1-14,-5 1 27,0 4 8,0 4 15,0 6 18,0 7 22,0 1-24,0 0 27,4 0-28,0 4-15,3 10 12,-1 1-2,2 2 15,0-1-24,-1 0 7,7-4-8,-3-2-58,-1-5-229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2:38.7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7-1 54,'0'0'63,"0"0"5,0 0 14,0 0 0,0 0-14,0 0-13,0 0-38,-6-3 9,6 3-24,0 0-2,0 13 0,0 7 30,0 6-11,0 5-3,0 1-3,0 4-11,0 0 8,0 1-10,0-3-6,0-3-56,0-5 16,0-6-9,0-4-20,0-6-68,0-5-63</inkml:trace>
  <inkml:trace contextRef="#ctx0" brushRef="#br0" timeOffset="427">195 197 104,'0'0'141,"0"0"-64,0 0-31,0 0 32,0 0-23,0 0-22,0 0-7,-21-18-16,15 18 7,-3 0-16,2 7-1,-2 10 10,5 5-19,0 2 11,-2 1-2,6-3 1,0-6-1,0-2 0,0-4-4,0-4-6,0-2 9,6-4-1,0 0-22,3 0 22,0 0-8,0-8 10,0-8-20,0-3-8,0 1 21,-5 2-23,0 4 17,2 4-6,-4 6 19,0 2-14,2 0 14,3 6 0,-3 8 8,4 3 10,-2 1 1,1 0 7,-3-2-26,3 0 7,0-2-7,1-6-23,1-2-94,1-3-112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2:39.7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50 102 75,'0'0'155,"0"0"-53,0 0-41,0 0-1,0 0-32,0 0-13,0 0-7,4 24 10,0-2 20,-2 2-16,-2 4 11,2 2-12,-2 2 8,0-2-29,0-2 8,0-2-8,0-4 0,0-6-2,0-4-4,2-4 4,-2-6-11,2-2 12,-2 0-13,0 0 14,0 0-25,0-10 23,0-4 1,0-2-6,0 0 5,0 2 4,-6 0-4,0 4 10,0 2-7,-1 4-1,1 0 7,2 4-7,-4 0 0,4 0 0,0 0-7,-1 8 5,1 6 4,0 2-4,2 2 2,2 0-1,0-2 2,0 0-2,0-4 1,0-2-7,0-2 7,0-4-16,6-2 16,3-2-26,5 0 7,-2 0-1,5 0-6,2-2-30,-1-8-23,-5 0-73</inkml:trace>
  <inkml:trace contextRef="#ctx0" brushRef="#br0" timeOffset="624">179 262 9,'0'0'124,"0"0"-75,0 0-19,0 0 1,0 0 5,0 0 3,0 0-19,0 42 9,0-20-22,0 0 17,0 0-18,0-2 13,0-2-18,0-2 0,0-2 0,0-4-1,0-3 0,0 0-45,0-3-51,0-4-113</inkml:trace>
  <inkml:trace contextRef="#ctx0" brushRef="#br0" timeOffset="1163">222 150 129,'0'0'173,"0"0"-64,0 0-35,0 0-24,0 0-8,0 0-33,0 0-6,0-13-3,0 10 0,0 3-26,0-2-27,0 2-84,0 0-111</inkml:trace>
  <inkml:trace contextRef="#ctx0" brushRef="#br0" timeOffset="1702">287 240 46,'0'0'136,"0"0"-75,0 0-44,0 0 7,0 0-6,0 0-4,0 0-14,10 20 25,-5-2-14,-1 4 22,-4 2-4,3 0-9,-3 0-7,0-2-13,0-2 11,0-6-11,0-4 0,0-2 6,0-4-7,0-4 1,0 0 0,0 0 0,0 0 6,0-14 9,0-4-15,2-6 0,5 0-7,-3-2 6,5 0-16,0 4 16,2 2-6,0 6-9,1 2 9,1 4-12,0 2 12,7 6-32,-4 0-62,-5 0-114</inkml:trace>
  <inkml:trace contextRef="#ctx0" brushRef="#br0" timeOffset="2216">467 354 9,'0'0'137,"0"0"-45,0 0-37,0 0-3,0 0-6,0 0-27,0 0-3,0 0-15,0 0 8,5 0-7,3 0 2,1-4-4,3-4 0,1-2 0,-3-2 0,2 0-1,-1 0-4,-5-2 4,-4 0-32,1 2 32,-3 0-15,0 4 16,0 2-10,-7 4 9,-4 2 1,3 0 1,-6 4 10,5 12-11,1 4 0,0 4 6,4 4-7,-1-2 2,5 0-1,0-2 1,0-4-1,0-4 0,0-4-5,0-4 4,11-5-22,10-3-41,-3 0-41,-1 0-90</inkml:trace>
  <inkml:trace contextRef="#ctx0" brushRef="#br0" timeOffset="2734">750 238 52,'0'0'100,"0"0"-35,0 0 18,0 0-44,0 0 25,0 0-37,0 0 9,-56-2-21,46 14 8,2 2-23,-1 2 10,3 6-9,4 0 3,-1 0-4,3-2-6,0-2 6,0-4-8,0-4 7,7-2-9,2-4-1,3-2-62,7-2 35,-3 0-34,-1 0-63</inkml:trace>
  <inkml:trace contextRef="#ctx0" brushRef="#br0" timeOffset="3078">825 236 25,'0'0'86,"0"0"-68,0 0 6,0 0 11,0 0 4,0 0-29,0 0 14,-42 48-11,37-34-4,1 2 8,2 0-5,2-2 9,0 2-9,0-2 14,0 2-17,0-4 11,0 0-10,2-2 4,7 0 4,0-2-4,0 0-14,2-3-6,-2 0-14,2-5-25,7 0 6,-5 0-54,1 0-49</inkml:trace>
  <inkml:trace contextRef="#ctx0" brushRef="#br0" timeOffset="3582">973 338 20,'0'0'139,"0"0"-80,0 0-39,0 0-7,0 0 22,0 0-25,0 0 7,2 30-17,0-24 7,-2-2-7,4 0 0,-2-2-28,1-2-115</inkml:trace>
  <inkml:trace contextRef="#ctx0" brushRef="#br0" timeOffset="3964">1251 240 95,'0'0'142,"0"0"-70,0 0-16,0 0 13,0 0-2,0 0-41,0 0 10,-41-59-17,37 56 12,-3 3-25,3 0-5,-2 0-1,-2 6-14,4 12 13,-3 4-12,5 4 11,0 0 4,2 2-8,0-6-1,0-2-2,0-4-20,0-6 5,7-4 9,1-4-31,2-2 27,1 0 3,-1-2 15,2-14-5,-1-2 6,0-4-6,-2-6 4,-2 0 1,-1-6 1,-1 2 10,-3-2-8,-2 0-2,0 6 7,0 4-3,0 6-4,0 6 17,0 6-8,-2 5 2,2 1 8,0 0-18,0 3-1,0 13 1,0 6-7,0 4 13,0 5-3,0-2-3,0 1-1,0 0 7,0-4-7,2-2 0,4 0-28,2-8-47,-2-6-105</inkml:trace>
  <inkml:trace contextRef="#ctx0" brushRef="#br0" timeOffset="4536">1373 274 153,'0'0'56,"0"0"-24,0 0 23,0 0-12,0 0-14,0 0-6,0 0 3,47-8-4,-36-2 11,-5 0-26,4-4-3,-6-2-3,-2 0-2,-2-2-9,0 0-12,0 4-2,-6 1 1,-6 4 21,3 7 2,1 2 16,-1 0-16,-1 4 7,4 14-6,0 6-1,3 4 1,3 0-1,0 0 7,0-2-7,0-2 18,5-2-17,3-4 23,1-4-23,1-2 7,0-2-8,1-6-1,1-4-62,-3 0-24,-1 0-130</inkml:trace>
  <inkml:trace contextRef="#ctx0" brushRef="#br0" timeOffset="4985">1524 0 230,'0'0'144,"0"0"-65,0 0-14,0 0 12,0 0-47,0 0-29,0 0 11,0 50-11,0-17 22,0 6-22,2 3 17,1 0-17,-1 2 6,1-2-7,-3 10 0,0-12-86,0-10-175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2:55.3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88,'0'0'136,"0"0"-96,0 0-25,0 0-15,0 0 0,0 0-106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2:46.1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136 101 52,'0'0'127,"0"0"-89,0 0 6,0 0 10,0 0 8,0 0-16,0 0-20,-75-7-9,63 11-5,-1 8 7,4 2-18,0 4 1,0 6 8,5 1-10,2 1 1,2-4-2,0-2 1,0-4-1,0-4 1,2-2 0,4-2 2,1-4 4,0-2 11,2-2-16,2 0 15,0-4-16,0-14 10,0-2-9,-1-6 5,-4-2 1,-4-2-6,-2 0-2,0-1-7,0 5 7,0 2-15,0 4 15,-4 6-5,0 4 6,0 4 0,2 4 0,2 2 0,0 0-5,0 0 4,0 6-11,0 10 12,0 6 0,0 6 2,6 2-1,-2 2 1,-2 0 8,2-1-9,1-1-2,-1-4-34,6-2-24,-4-6-64,-2-6-30</inkml:trace>
  <inkml:trace contextRef="#ctx0" brushRef="#br0" timeOffset="592">269 185 159,'0'0'144,"0"0"-46,0 0-50,0 0 11,0 0-36,0 0 6,0 0-28,-25 36 4,22-16-5,0 0 0,3-4-6,0-2 12,0-4-13,0-2 10,0-2-13,8-4 10,-2-2-1,3 0-14,-1 0 14,2-2-28,1-12-43,-3-4 23,2-2-15,-6-4 5,1 2-40,-3 4 21,0 6 56,-2 6 22,2 6 23,-2 0-8,2 0 12,3 7-7,0 8 44,1 5-28,3 2 19,0 0-29,0 0 4,2-2-24,0-4-5,3-2-1,3-10-7,-1-4-91,-5 0-117</inkml:trace>
  <inkml:trace contextRef="#ctx0" brushRef="#br0" timeOffset="1057">512 0 175,'0'0'127,"0"0"-75,0 0-25,0 0 34,0 0-24,0 0-4,0 0-18,0 97-7,0-68-2,0 1-4,0 1-4,0-1 12,3 0-20,0-4-4,-1 2-53,-2-6-57,0-8-40</inkml:trace>
  <inkml:trace contextRef="#ctx0" brushRef="#br0" timeOffset="1320">483 210 85,'0'0'49,"0"0"-7,0 0-10,0 0-12,0 0 9,128 0-13,-94-5 3,1-3-18,5-4-2,-7 1-69,-10 6-68</inkml:trace>
  <inkml:trace contextRef="#ctx0" brushRef="#br0" timeOffset="1502">767 128 64,'0'0'140,"0"0"-96,0 0-12,0 0 1,0 0 18,0 0-25,0 0 10,-18 117-23,18-103-6,0-2-6,0-4-1,2-2 11,5-4-10,0-2-2,2 0-6,-3 0 1,5-8-1,-2-8-18,0-4-11,0 0 9,0-2-6,-7-2-31,-2 6-40,0 6-45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2:48.4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134 82 90,'0'0'134,"0"0"-46,0 0-42,0 0 36,0 0-20,0 0-3,0 0-30,-40-23-9,29 23-11,-3 0-8,4 0-1,-3 6 6,1 5-13,1 7 14,1 1-16,4 3 9,2-3-1,1 0-4,3-1 5,0-6-7,0-3-4,0-3 10,7-2-34,3-3 26,0-1 0,1 0-1,-1 0 9,1 0-1,-5-5-41,-4-1-12,-2 2 22,0 0 10,0 3-9,0 1-28,-11 0 48,1 0 12,-2 9 18,3 5-5,3 3-1,-2 2-5,4 5-5,4-3 10,0 0-12,0-5 0,0-3 7,4-5-5,6-2-1,3-4 11,3-2-12,9 0-9,-6 0-25,-3-6-116</inkml:trace>
  <inkml:trace contextRef="#ctx0" brushRef="#br0" timeOffset="570">197 162 267,'0'0'136,"0"0"-106,0 0-20,0 0 3,0 0 12,0 0-2,0 0-22,13 64 15,-11-47-9,3-3-10,-3-3 9,2-1-5,1-4-1,0 0 0,-1-6 0,2 0-8,1 0 7,5 0-11,-2-16 1,4-3-24,-1-2 18,2-9-52,-1 5-8,-5 6-97</inkml:trace>
  <inkml:trace contextRef="#ctx0" brushRef="#br0" timeOffset="1021">453 196 68,'0'0'190,"0"0"-115,0 0-43,0 0 26,0 0-9,0 0-19,0 0-29,-49-1 8,44 12-2,-1 3-14,4 3 14,0 3-13,-1-3 6,3 0 0,0-3 1,0-4-1,0-3 13,9-3-13,-2-2 16,0-2-6,2 0-20,-1 0 10,1 0-13,3-11-21,-4-3-3,-1-2 5,-2-1-7,-5 2 2,0 1-22,0 3 10,0 3 28,0 4 21,0 4 8,0 0 7,0 0 7,0 0-15,0 9 12,4 3 0,3 0 7,1-2-18,1-1 14,1-3-12,-2-4 13,1 0-1,3-2-3,-2 0 11,4 0-13,-1-4 28,2-10-29,-1-1 6,-1-2-21,-1-5 8,-5-1-9,-3-4-1,-4 0-5,0-3-3,0 4 8,-7 2 2,-3 6-8,-4 5 14,5 6-5,-1 4-1,2 3 6,4 0-7,-3 0 2,3 8 7,-1 11-8,5 5-2,0 5 6,0 2-7,0 2 4,0-2-3,5 0 2,3-2-1,1-6 0,3 0-8,-1-7-48,-5-6-182</inkml:trace>
  <inkml:trace contextRef="#ctx0" brushRef="#br0" timeOffset="4474">752 152 29,'0'0'68,"0"0"-35,0 0 20,0 0-15,0 0-1,0 0-12,0 0 4,0 0 8,0 0-11,0 0 7,0 0-24,0 0 11,0 0-18,0 0 2,0 0-2,0 0-4,0 0 2,0 0 0,0 6 6,0 11-5,0 1 4,0 1 2,0 0-7,0 1 1,0-5-1,0-1 0,0-3 0,0-3-1,0-4 2,0 0-9,0-2 13,6-2-13,1 0-4,3 0-1,-2 0-30,1-2 13,0-10 2,2-3 23,-4-3 5,-1 1 0,-1-2 16,0 1-16,-5-1 14,0 1-13,0 1 6,0 3-7,0 5 0,0-1-12,2 4-28,0 0-49,2 5-99</inkml:trace>
  <inkml:trace contextRef="#ctx0" brushRef="#br0" timeOffset="5194">943 203 116,'0'0'108,"0"0"-49,0 0 7,0 0 12,0 0-26,0 0-27,0 0 18,-6-14-36,2 14 14,-3 0-20,1 7 4,-2 7-5,2 7 1,-1 1-2,5-1 2,0 0-7,2-5 15,0-2-18,0-5 8,0-3 1,0-2 0,2-2-12,5-2 12,-1 0-3,0 0-6,2 0-1,1-8 10,-3-4-14,1-3 13,0-1-15,-3 1 15,-2 3 0,-2 3-1,3 3-4,-3 4 6,0 2-2,0 0-6,2 0 7,2 6-3,0 5 4,4 1 0,-2 2 0,1-3 1,-1 1-1,1-4-19,4-3-70,-2-3-24,-2-2-66</inkml:trace>
  <inkml:trace contextRef="#ctx0" brushRef="#br0" timeOffset="5742">1165 187 111,'0'0'107,"0"0"-38,0 0 12,0 0-23,0 0-16,0 0-27,0 0 0,-47-14-15,38 14-2,0 0 2,0 2-11,2 8 9,3 5 4,0 5-11,4 1 16,0 2-9,0 0 2,0 1 0,0-5 2,2-3-2,4-5 0,1-5 1,-1-2-10,2-2 18,-2-2-8,1 0 8,-1 0 36,4-15-24,-4-3-2,1-7 0,-3-2-18,-2-6 11,-2 0-11,0-4 10,0 0-10,0 2-2,0 4-8,0 4 9,0 8 0,0 7 0,0 6 0,0 5-4,0 1 2,0 0-18,0 3 0,0 13 3,0 5 17,2 6 1,2 2 8,2 2-1,-4-2-7,2 2-2,-2-4-56,3-1-38,-1-9-67,0-5-76</inkml:trace>
  <inkml:trace contextRef="#ctx0" brushRef="#br0" timeOffset="6350">1379 169 134,'0'0'111,"0"0"-57,0 0-14,0 0 50,0 0-36,0 0-12,0 0-33,-34 0-3,23 12 1,0 3-6,2 5-2,2 1 10,2 1-19,3-3 19,2-2-17,0-3 16,0-6-9,0 0 1,5-7-1,2 1 1,0-2 0,1 0-7,1 0 0,0-3 7,2-11-10,-2-2 9,-2-5-4,-2 0 4,-3-1-22,-2 1-34,0 2-4,0 3 2,0 7 13,0 3-60,-5 4-64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4:26.6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0 39 18</inkml:trace>
  <inkml:trace contextRef="#ctx0" brushRef="#br0" timeOffset="2793">925 0 10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4:07.3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295 19 33,'0'0'106,"0"0"-17,0 0-21,0 0-6,-10-12-4,10 12-19,-2 0 0,2 0-24,0 0 14,-2 0-20,2 0 18,-2 0-1,2 0 2,0 0-14,0 0-1,-3 0 2,3 0-8,-2 0 16,-2 0-22,0 0 5,1 0-5,-1 0 24,1 0-12,1 0 0,-5 0-12,1-2 0,-3 0-2,0 2 10,-2-2-18,0 2 18,1 0-19,0 0 9,1 0 0,-3 0 1,2 0-6,-1 0 6,-3 4-5,3 4-3,-3 0 1,1 2 1,0 0-15,-1 0 19,1 0-14,5 0-1,-2 0-2,1 0 6,3 2 12,2 0 0,-2 0-7,4 2 12,0-4-10,2 2-1,0-2 7,0 2-7,0 2 7,8 0-1,0 0 2,3 0-2,1-2 5,1 0-5,2 0 2,1-2-1,1-2 0,1 0 0,3-4-1,-4-2-28,12-2-53,-6 0-24,-3 0-80</inkml:trace>
  <inkml:trace contextRef="#ctx0" brushRef="#br0" timeOffset="1563">448 23 3,'0'0'52,"0"0"-3,0 0 17,0 0-9,0 0 15,0 0-13,0 0-1,0-6-9,0 4-20,0 2 7,0 0-26,0 0 20,0 0-28,0 0 17,0 0-18,0 0 13,0 0-13,0 0 0,0 0 13,0 0-13,0 0 9,0 0-1,0 0-5,0 0-1,0 0 23,0 0-20,0 12-6,0 6 1,0 4-1,0 4 0,-2 2 10,-1 2-18,3-2 18,-2-2-20,2 0 12,-2-4-2,2-6 0,0-2 0,0-6 0,0-2 1,0-2-4,0-2 10,0 0-14,0-2 10,0 0-4,0 0 1,0 0-2,0 0-6,0 0-5,2 0 5,5 0 3,0 2-3,1 0 16,1 0-15,3 2 8,-4 0-2,3 2 1,1 2-1,-1-2 0,0 0-16,0 2-7,0-2-25,5 0-2,-5-2-60,0-2-58</inkml:trace>
  <inkml:trace contextRef="#ctx0" brushRef="#br0" timeOffset="6901">729 155 32,'0'0'56,"0"0"-20,0 0 13,0 0-5,0 0 9,0 0-23,-5 0 25,5 0-15,0 0 4,0 0-17,0 0-2,0 0-1,0 0-5,0 0 17,-2 0-29,2 0 21,0 0-27,0 0 21,0 0-21,0 0-1,0 0 10,0 0-10,0 0 0,2 0 0,14 0 16,4 0-6,2 0 9,2 0-19,1 0 6,0 0-6,-4 0 0,2 0 0,-5 0-13,-3 0 2,-1 0-38,-1 0 1,-2 0-72,-4 2-70</inkml:trace>
  <inkml:trace contextRef="#ctx0" brushRef="#br0" timeOffset="7688">738 269 97,'0'0'56,"0"0"13,0 0 8,0 0 2,0 0-30,0 0 3,0 0 0,0 0-16,0 0 3,0 0-20,0 0 18,0 0-24,0 0 4,0 0-16,0 0-2,0 0 0,0 0-11,8 4 12,8-2 0,2 2 1,4-2 9,1 0-17,-2 0 14,0 0-14,1-2-13,3 0-36,-8 0-45,-1 0-87</inkml:trace>
  <inkml:trace contextRef="#ctx0" brushRef="#br0" timeOffset="16908">1160 121 104,'0'0'193,"0"0"-66,0 0-24,0 0-41,0 0 7,0 0-26,0-8 8,0 8-28,0 0 23,0 0-26,0 0 1,0 0-10,0 0-9,0 0-1,0 0 2,0 4-5,0 12 4,0 8 35,3 6-26,2 2 9,-1 4-20,0-4 2,1 0 6,-1-4-8,2-8 0,0-2-2,-2-8-4,2-1 12,1-8-15,-1-1-1,6 0-34,3-4 7,1-16 25,-1-6 11,2-4-8,-5-2 3,-3 0-18,1 2 12,-4 2-6,-1 6 5,-1 4 4,0 4-3,-2 8-19,4 4-53,2 2-39,1 0-51,-3 12-40</inkml:trace>
  <inkml:trace contextRef="#ctx0" brushRef="#br0" timeOffset="17538">1484 295 172,'0'0'125,"0"0"-77,0 0 11,0 0-13,0 0 3,0 0-36,0 0 10,-43-6-22,36 14-1,1 6 3,2 2 4,1 2-14,3-2 16,0-2-19,0 0 11,0-6-2,0 0 2,3-4-1,1 0 1,2-4-1,1 0 0,2 0-15,0 0 14,0-4-10,0-6 10,0-4-9,-3 0 10,-1-2-1,-1 4 1,-2 0 0,1 4 2,-3 2-5,3 4 9,-3 2-6,0 0 2,0 0 9,0 0 0,0 0 8,0 4-12,0 2-7,0 0 0,4 0 10,-2-2-23,2-2 7,1-2 5,1 0-44,2 0 8,-2 0-5,3 0 16,-1 0 16,2-6-10,-2-2 12,-1 0-3,-1 2 2,-1 2 6,-2 2 2,-1 2-3,-2 0 4,2 0 18,0 2 31,1 8 35,-3 4-39,2-2-2,0 0-43,-2 0 18,0 0-18,0-4 6,0-2-6,0 1 1,0-4 6,0-1-1,0-2-10,0 0 14,0 0-19,0 0 9,0 0-14,0-12-22,0-2 26,0-2 1,0 0-3,4 0 11,5 2-15,3 0 16,0 4-13,9 2-3,-6 2-71,-1 2-79</inkml:trace>
  <inkml:trace contextRef="#ctx0" brushRef="#br0" timeOffset="18657">1684 303 77,'0'0'59,"0"0"-40,0 0 15,0 0-22,0 0 3,0 0-14,0 0 3,0 98-3,0-90-2,0 0 1,0-3-11,0-4-48</inkml:trace>
  <inkml:trace contextRef="#ctx0" brushRef="#br0" timeOffset="18986">1704 143 140,'0'0'131,"0"0"-70,0 0 4,0 0-22,0 0-10,0 0-21,0 0-12,0-10 0,0 8 0,0 0-1,0 0-41,5 2-68,-3 0-129</inkml:trace>
  <inkml:trace contextRef="#ctx0" brushRef="#br0" timeOffset="19341">1704 143 18,'107'-2'75,"-107"2"-60,0 0-14,0 0 5,0 0-5,0 0-2,0 0 2,0 2 10,0 2 7,0-2 17,0 0-19,0-2-5,0 2 0,0-2-4,0 2 10,0 2-7,0 0 20,0 2-21,-5 0 10,1 2-18,-2 4 10,1 0-10,1 2-1,-1 2 0,3 2 6,-1 0-10,1 0 5,2-2-2,0-2-3,0-2 3,0-2 1,0-2-2,2-4-4,3-2-1,0-2 7,1 0 0,3 0 0,-2 0 8,2-6-18,-2-6 6,-3-2-21,0-2-11,1 0 10,-5-2 25,2 0 2,-2 2-5,0 2 14,0 4-6,0 4-3,0 4 15,0 2-4,0 0 9,0 8-15,2 10 30,2 6 18,1 2-24,0 2-3,-1 0-27,3-2 0,-1-4-10,4-2-48,-2-6-32,-1-6-14</inkml:trace>
  <inkml:trace contextRef="#ctx0" brushRef="#br0" timeOffset="19962">1967 75 152,'0'0'184,"0"0"-104,0 0-63,0 0 29,0 0-13,0 0-14,0 0-6,0 0-3,0 112 4,-3-82-13,1 0 0,0-2 9,0-4-18,2-4 10,-2-6-3,2-4 1,0-4-12,0-6-6,0 0-17,0 0-17,0 0-4,0-10 49,6-4-24,3-2 14,1 0-55,-2 6 71,-1 2 1,2 6 0,0 2 38,-1 0-11,3 2 8,1 10-16,-5 4 44,-1 2-7,-4 2 8,-2 0-31,0 0-4,0-2-16,-2 2-12,-11-2 2,-1-4 7,1-2-20,0-4 8,-1-4-9,4-4-38,-2 0-41,1-4-73,2-10-30</inkml:trace>
  <inkml:trace contextRef="#ctx0" brushRef="#br0" timeOffset="20512">2122 127 97,'0'0'133,"0"0"-77,0 0-24,0 0 37,0 0-14,0 0-31,0 0-1,0 112-22,0-84 12,0-2-6,0-4-14,0-2-7,0-2-17,0-4-35,0-4-44,0-4-89</inkml:trace>
  <inkml:trace contextRef="#ctx0" brushRef="#br0" timeOffset="20789">2199 337 23,'0'0'74,"0"0"-25,0 0-4,0 0-6,0 0-5,0 0-22,0 0-2,71-26-3,-65 18-5,-1 0 15,-3-2-16,1 0 26,-3-2-26,0 2 9,0 2-10,-5 4 7,-2 2 21,-2 2-5,1 0 10,0 2-32,2 14 4,-1 4 3,5 2-6,0 2 0,2 0 5,0-2 0,0-2 15,0-4-9,7-2-13,1-2 1,4-3 0,7-9-2,-3 0-123,0 0-111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2:30.5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157 0 32,'0'0'268,"0"0"-106,0 0-45,0 0-9,0 0-20,0 0-33,0 0-2,2 0-12,-2 0 21,0 0-33,0 0 17,0 0-13,0 0 19,0 0-18,-2 10-11,-10 8-3,-3 4-19,-3 6 17,-2 7-18,0 5 3,0 0 3,-1 6-7,9 2 2,1-1-2,3-6 1,8-5-13,0-8 13,0-1-24,16-9-2,5-5-60,8-4-8,-8-9-57,0 0-153</inkml:trace>
  <inkml:trace contextRef="#ctx0" brushRef="#br0" timeOffset="570">482 221 10,'0'0'179,"0"0"-61,0 0-37,0 0 14,0 0-17,0 0-4,0 0-34,-20-44 20,11 34 2,0 6-9,1-2-7,-4-2-18,1 8 9,-3-4-25,1 4 18,0 0-12,-1 0-11,4 14-7,-4 6 0,3 0 0,2 6 0,2 4-5,2-2 13,3 2-14,2-2 13,0-6-8,0-4 1,0 0-1,12-3 0,1-8 1,0-3-1,1 3-8,1-7 8,-3 0-24,-1 0 5,-3-7-32,2-1 24,-6-6 7,-2 0 3,-2-1 1,0-4 1,0 5 15,0 0-35,0 6 36,0 2-5,0 2 5,0 4 1,0 0-1,0 0-1,0 0-9,0 0 10,0 10 0,0 2 6,0-2 7,9 4 23,3-6-27,-4 6 5,-1-2-7,-1-2-1,-4-2-4,-2 2-1,0-2-1,0 2-3,0-2-20,0 2-90,-4-10-168</inkml:trace>
  <inkml:trace contextRef="#ctx0" brushRef="#br0" timeOffset="1215">560 295 380,'0'0'161,"0"0"-90,0 0 13,0 0-19,0 0-25,0 0-20,0 0 35,0 46-25,0-32 4,0 5-33,0-8 17,0 3-18,3-6 1,5 1-2,1-8-8,3-1 3,1 0-5,-1 0 10,2-6-21,-3-10 13,-3-2-47,-4-4-3,-2 2-48,-2 4-156</inkml:trace>
  <inkml:trace contextRef="#ctx0" brushRef="#br0" timeOffset="1539">779 283 332,'0'0'121,"0"0"-66,0 0 17,0 0 6,0 0-52,0 0 6,0 0-21,-41-18-1,34 28-10,1 2 0,-1 6 1,3 4-1,2 0 21,-1 4 0,3-2 21,0-6-29,0 0 9,0-6-22,9-2 6,2-6-6,0-4-1,1 0 0,-4 0-13,3-4 13,-1-6-30,-2-5-20,1-6-21,-5-1-17,2 0-15,-4 4-38,0 3 49,2 0 66,-2 11 27,3 4 0,-3 0 55,0 4 30,2 11 1,2-4-48,-2 3 5,0 2 15,1-6-24,-1 0-12,2-2-20,0-4 12,-2 0-14,3-4 1,-1 0-1,3-4 0,0-8-11,2-2-18,0-4-52,1 0-8,-2 4-1,-1-2-1,1 10 42,-4-2 49,-2 8 0,1 0 55,-3 8 43,0 6-1,0 4-15,-2 4-4,0 0-22,0 0 4,0-4-29,0 0 1,0-4-25,0-1 13,0-8-20,0-1 0,0-4 2,0 0-2,0 0-3,0-13-46,0-10 19,0 1-2,2-4 17,10-2-38,1 6 1,1 8 9,1 2 7,-1 6 10,5 6-23,-5 0-31,-1 0-47</inkml:trace>
  <inkml:trace contextRef="#ctx0" brushRef="#br0" timeOffset="2311">1219 319 188,'0'0'99,"0"0"-41,0 0 11,0 0-30,0 0 7,0 0-4,0 0-1,-60-46-13,52 46-16,-2 10-12,1 8 4,3 0-4,2 8 1,1 0 41,3-2-27,0-2 9,0-4-11,0-1-13,5-12 11,3 4-10,4-9 6,-1 0-6,0 0-2,-2-13 12,2-5-8,-2-3-3,0-8-1,0 3 1,-3-6 1,1-4-1,-3-4 4,2 4-10,-4 0 1,0 6 5,-2 12 0,2 5 1,-2 12-1,0 1-1,2 0-15,-2 10 16,0 12 0,0 4 8,0 2 24,0 2-32,2-6 12,1 2-12,-1-8-41,4 0-68,1-3-85,0-12-61</inkml:trace>
  <inkml:trace contextRef="#ctx0" brushRef="#br0" timeOffset="2793">1391 247 214,'0'0'248,"0"0"-131,0 0-44,0 0 7,0 0-23,0 0-25,0 0-19,-62 88 22,55-64-15,4-2 31,1 0-40,2-4 12,0-7-21,0-8 11,0 1-13,10-4-1,3 0 0,0 0-25,1-14 4,-1-4-37,-2 0 14,-2-8-8,-2 0 9,-5 4-26,-2 2-44,0 4 21,0 10 59,0 6 34,0 0 0,0 4 31,0 14 38,0 2 12,0 2-15,0 0-1,0 0-7,0-4-23,2-6-3,2-6-30,2-2 19,-2 0-20,4-4 21,1 0-21,3-8-2,1-10-39,1 0-28,1-4-18,1 0-57,-3 4-17,2 0 7,-3 14 153,1 4 56,-4 0-20,-2 0-36,-5 18 39,-2 2 66,0 0 13,0 0-12,0-6-30,0 0-8,-4-1-46,-1-8 1,2-1-22,3-4 18,0 0-9,0 0-3,0-9-7,0-8-32,0-5 13,12 0-25,1 2-6,1 0-6,1 6 20,3 4-23,9 10-54,-8 0-84,2 0-2</inkml:trace>
  <inkml:trace contextRef="#ctx0" brushRef="#br0" timeOffset="3626">1893 395 155,'0'0'190,"0"0"-96,0 0 34,0 0-18,0 0-34,0 0-25,0 0-9,-3 8 8,3-4-19,0 3 5,0-4-19,7 1 16,4-4-20,3 0-11,1 0 3,3 0-4,-3 0-2,1-10-16,-5-6 3,1 2-30,-6-4 21,-2 0 0,-1 0 16,-3 0-9,0 6-6,0 2 22,0 2 0,-7 8 3,-2 0-3,0 4 15,2 14-14,-1 0 6,1 8-6,2 0 28,3-2 8,0-2-9,2-4 8,0-1-36,0-8 34,6-4-34,6-1 39,3-4-32,1 0-1,3-4-6,0-9-6,1-5 6,0-3-25,-2-8 25,-5-1-12,1-2 11,-8-4-7,-2-4 7,-1 0 1,-3 4-6,0 14 6,0 4 0,0 9 7,-3 9-7,-3 0 20,2 17-19,-3 11 7,0 8-7,0 4 1,3 4 14,2-4 3,2-4 7,0-4-25,0-6-1,0 0-3,8-12-19,2-3-128,-1-9-162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4:28.61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58 147 182,'0'0'172,"0"0"-129,0 0-10,0 0 10,0 0-18,0 0-5,0 0-20,0 114 7,0-85-1,0-5-6,0-5 1,0-1-2,0-3 1,0-3-16,0-4-34,0-2-74,0-4-55</inkml:trace>
  <inkml:trace contextRef="#ctx0" brushRef="#br0" timeOffset="481">0 67 41,'0'0'124,"0"0"-57,0 0-52,0 0-15,0 0-12,0 0 11,0 0 1,17-23-10,-13 23-16,4 0-4,-4 0 2,0 6-21</inkml:trace>
  <inkml:trace contextRef="#ctx0" brushRef="#br0" timeOffset="871">0 67 10,'131'144'81,"-131"-136"-23,2 0 21,-2 6-31,2 0-8,-2 3-30,0-2 16,0-1-24,0 0 15,0-3-16,0-5 0,0-5 4,0 2-5,0-3-1,0 0-34,0 0 2,5-3-4,0-7 36,-1-3-29,3-1 17,-1 0-10,1 1 1,0 5 2,2 4 15,-1 2 5,1 2 0,3 0 43,-1 2-10,0 10 24,0 5-46,-4 1 27,1 1 2,0 2-7,-4-3-17,2 0-16,-1-4-11,1-2-44,0-6-19,0-4-56</inkml:trace>
  <inkml:trace contextRef="#ctx0" brushRef="#br0" timeOffset="1260">374 231 129,'0'0'154,"0"0"-72,0 0-43,0 0 25,0 0-18,0 0-10,0 0-19,0 0-17,-65-8 0,59 26 9,0 4-21,0 2 22,4 4-20,0-1 19,2-3-18,0-4 9,0-2-1,0-4-6,4-4 7,4-4-12,0-4 2,1-2-6,1 0-1,-2-4 15,3-14 4,-1-4-2,-2-6 10,1-4-10,-5-7 3,0-1 10,0 0-6,-4 0 0,0 6 9,0 6-6,0 7 13,0 9 3,0 6-17,0 5 4,0 1-13,0 0 0,0 7-1,0 15 1,0 9 7,0 3 11,0 4-17,0 0 0,0-4 0,2-1 0,2-8-2,3-7-4,1-3-2,2-7 6,1-4-6,-1-4 7,4 0-13,-1 0 12,1-14-1,-3-8-5,0-5-15,-2-1-40,-2-2-39,-7 4 22,0 6-45,0 8 118,0 6 6,-5 6 65,-4 0 17,-2 8-43,2 10-13,3 6-25,-1 2 18,4 1-18,3-4 21,0 0-22,0-5 9,0-2-8,0-4-1,7-6 0,5-2 0,-2-4-1,13 0-83,-5-6 24,-1-4-129</inkml:trace>
  <inkml:trace contextRef="#ctx0" brushRef="#br0" timeOffset="2072">776 149 157,'0'0'192,"0"0"-111,0 0 19,0 0-44,0 0-1,0 0-38,0 0 5,-25 92-12,11-64-9,4 0 8,-3-2-8,1-1-2,1-3 2,-1-4-10,6-4-21,-3-4-16,5-4-55,0-6-100</inkml:trace>
  <inkml:trace contextRef="#ctx0" brushRef="#br0" timeOffset="2335">660 173 90,'0'0'144,"0"0"-86,0 0 2,0 0 30,0 0-18,0 0-10,0 0-49,67 117-2,-54-102-3,3-1-16,-1 0 8,3-3-24,5-4-64,-8-2 16,1-3-276</inkml:trace>
  <inkml:trace contextRef="#ctx0" brushRef="#br0" timeOffset="2606">938 201 116,'0'0'151,"0"0"-102,0 0 12,0 0-2,0 0-29,0 0-29,0 0 7,-44 38-6,39-20 5,1 0 12,4 0-6,0-3 20,0-1-33,0-4 3,0 0-1,2-4-4,5-3 4,0 0-2,-1-3 0,3 0-22,0 0 21,0-6-18,2-9-9,-2 4-29,-2-1 13,-3 2-3,1 3 25,-3 7 21,0 0 0,2 0 1,2 0 27,0 7 22,0 3-20,1-1 3,3 4-31,-2-5-1,3 2-1,1-4-90,-4-4-99</inkml:trace>
  <inkml:trace contextRef="#ctx0" brushRef="#br0" timeOffset="3064">1181 235 195,'0'0'153,"0"0"-81,0 0-42,0 0 34,0 0-35,0 0-11,0 0-18,-77 4 0,67 4-1,2 2 2,-1 5-9,2 0 11,4 3-11,1 0 1,2 1 6,0-3-7,0-2 7,2-2-6,8-4 7,-1-4-7,1-2 5,2-2-8,1 0-9,1-6 12,-1-8 6,3-6-1,-3-5-24,-2-3-11,1-5-30,-6-4 14,-2-5 33,-4 0-5,0 2 18,0 3 7,0 7 38,0 8-1,-2 6 18,-2 10 10,2 6 0,2 0-4,0 0-60,0 18 17,0 6-6,0 8 27,0 7-25,0-3 6,0 2-20,0-4 0,0-2-36,4-2-65,0-8-10,3-8-94</inkml:trace>
  <inkml:trace contextRef="#ctx0" brushRef="#br0" timeOffset="3611">1362 250 139,'0'0'171,"0"0"-71,0 0-60,0 0 21,0 0-15,0 0-19,-36 104 7,36-86-24,0-2 12,0-4-21,0-2 12,5-2-13,7-4 13,-2-4 1,3 0-13,1 0 2,1-6 4,1-12-14,-3-2 6,-3-4-1,-8 0-34,-2-1 3,0 6 8,-20-2-1,-3 7-95,-2 6-290</inkml:trace>
  <inkml:trace contextRef="#ctx0" brushRef="#br0" timeOffset="13785">1478 315 88,'0'0'35,"0"0"-8,0 0 5,0 0 26,0 0-15,0 0 2,-2 0-21,2 0-5,0 0 1,0 3-3,0 1 15,0 2-19,0 2 17,0 0-12,0 2 12,0 2-23,0 0 2,6 0-9,10-2 0,-3-4-12,-1-4-187</inkml:trace>
  <inkml:trace contextRef="#ctx0" brushRef="#br0" timeOffset="39366">1737 163 54,'0'0'57,"0"0"2,0 0 34,0 0-30,0 0-2,0 0-28,0 0 19,0 0-28,0 0 1,0 0-3,0 0-1,0 0 15,0 0-14,0 0 18,0 0-22,0 0 8,0 0-25,0 0 16,0 0-17,0 0-7,0 0-2,0 6 2,0 6-2,0 2 18,7 0-15,1 0 15,2 2-11,-4-2 2,3-2-1,0 0-14,0-2-8,0-1 5,-1-4-37,2-2-32,-1-2-76,-5-1-99</inkml:trace>
  <inkml:trace contextRef="#ctx0" brushRef="#br0" timeOffset="40138">1922 219 5,'0'0'93,"0"0"-39,0 0-30,0 0 32,0 0-14,0 0-6,0 0-5,0 0 3,0 0 5,0 0-19,-4 0 5,-3 0-24,-2 8 25,-2 4-25,-2 2 16,-1 5-17,-1 0 7,-3 4-5,-1 3-2,0 0 0,1 0 8,3-2-18,-1-2 16,5-2-13,-1-2 3,6-4 4,1-3-13,1-2-13,4-3-19,0-2-32,0-1-31,0-2-72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5:28.0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0 47 123</inkml:trace>
  <inkml:trace contextRef="#ctx0" brushRef="#br0" timeOffset="2176">799 0 107</inkml:trace>
  <inkml:trace contextRef="#ctx0" brushRef="#br0" timeOffset="6824">2539 100 163,'0'0'155,"0"0"-92,0 0-46,0 0-17,0 0-65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5:20.3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127 22 28,'0'0'105,"0"0"-53,0 0 11,0 0 4,0 0 9,0 0-28,2 0 9,-2 0-16,0 0 9,0 0-21,0 0-10,0 0-3,0 0-16,0 0 13,0 0-12,0 0-2,0 0 11,0 2-11,0 8 2,0 2 4,0 7-3,0 1-1,0 4 3,0-1 2,0 1-9,-2-1 4,-2-5-2,1 0-9,1-3 0,2-3-3,0-2-13,0-2-22,0 1-41,0-4-51,0 0-98</inkml:trace>
  <inkml:trace contextRef="#ctx0" brushRef="#br0" timeOffset="480">296 36 28,'0'0'144,"0"0"-86,0 0-8,0 0 19,0 0 18,0 0-38,0 0-19,0-2 6,0 2-8,0 0 6,0 0-25,0 0 18,0 0-25,0 10 1,0 9-3,0 1 0,0 5-1,-2 1 2,-3 3-2,-1-3-2,2-1 3,-1-1-30,1-4 20,1-1-35,1-5-10,-1 0-12,3-6-39,-2-2-55</inkml:trace>
  <inkml:trace contextRef="#ctx0" brushRef="#br0" timeOffset="1015">46 97 49,'0'0'139,"0"0"-86,0 0-5,0 0-1,0 0 2,0 0-28,0 0-10,0-2 6,0 2-9,0 0 10,2 0-18,12 0 15,4 0-14,4 0 14,5 0-15,4 0 1,0 0 9,3 2-10,-1-2 0,-2 2 0,-4 3-2,-2-4-24,-3 2 0,0 0-52,-6 0-50,-5-3-114</inkml:trace>
  <inkml:trace contextRef="#ctx0" brushRef="#br0" timeOffset="1802">0 226 39,'0'0'15,"0"0"19,0 0 15,0 0-10,0 0 3,0 0-19,0 0 7,104 2-29,-75-2 15,0 0-15,3 0 9,1 0-9,-4 2-1,0 0 0,-4 4 7,-3-2-16,-5 2 18,0 0-18,-4 0 10,3-2-2,-8-1-59,-1-1-54</inkml:trace>
  <inkml:trace contextRef="#ctx0" brushRef="#br0" timeOffset="3874">590 152 62,'0'0'35,"0"0"-5,0 0-8,0 0 25,0 0-18,0 0 4,0 0-5,-51 0-17,46 0 4,1 0-14,0 7 16,-1 1-17,3 2 7,0 0 1,2-2-8,0 0 0,0 0 6,0 0 1,0-1-1,0-1 8,0 0-14,2-2 3,3-2 4,1-2 0,1 0-7,0 0 6,2 0 1,-3 0 1,3-10-2,0-2-5,-2-5 5,1 1-4,2-2 9,-3-1-8,-3-1 2,0 2-4,0-3-1,-1 3 10,-1 2 2,-2 1 14,2 1-25,-2 4 11,0 0-6,2 4-3,-2 2-2,0 1 4,0 3-5,0 0 0,0 0 9,0 0-9,0 0 0,0 13 14,0 7-15,0 6 2,-2 5 11,-2 0-12,-1-3 0,1-1 0,4-5-13,0-2-13,0-1-30,0-5-30,0-6-115</inkml:trace>
  <inkml:trace contextRef="#ctx0" brushRef="#br0" timeOffset="4572">702 183 72,'0'0'119,"0"0"-52,0 0-20,0 0 28,0 0-34,0 0-26,0 0-9,4-2-5,-4 2 12,3 0-10,1 0 27,-2 0-23,2-2 11,2 2-10,-2-2 0,0-2 0,3 0-8,-3-2 3,-2-1-2,0 0-2,-2-2-23,0 1 13,0 0-4,0 2-1,-6 2-14,-3 1 12,-1 3 17,0 0-13,-1 0 14,2 11-10,2 5 4,1 0 6,1 5-1,5-3 2,0 0-1,0-1 0,0-3 1,0 0-1,0-3 6,11-4-10,9-2 10,1-3-12,-4-2-186</inkml:trace>
  <inkml:trace contextRef="#ctx0" brushRef="#br0" timeOffset="5894">1043 95 59,'0'0'31,"0"0"9,0 0-2,0 0-1,0 0-30,0 0 15,0 0-11,0-2 20,0 2-2,0 0 14,0 0 0,0 0-7,0 0 2,0 0-30,0 0 10,0 0-17,0 0 0,0 0-1,0 0 0,0 0-1,0 0 0,0 0 0,0 0 1,0 0-6,0 0 14,0 0-8,0 0 1,0 0 4,0 0-4,0 0 4,0 0 7,0 0 1,0 0 11,0 0-23,-7-2 17,1 0-12,-4 2 7,0-2-11,-1 0-2,-5 0 0,3 0 0,-3 2-1,1 0 1,-1 0 0,0 0-11,2 0 11,2 10-13,2 0 12,1 3-6,3-1 7,2 0 0,1-1-6,3 0 5,0-2 2,0-1-11,0 0 17,0-2-17,5-2 12,1 2-3,5-4 1,-1 0-1,2 1-12,0-3-17,-3 0 23,0 0-18,-3 0 18,-2 0-22,-1 0 22,-3 0-6,0 0 13,0 0 0,0 0-6,0 0 6,-3 0 0,-5 1-3,1 5 10,-1 3-9,-2 1 4,3 2-4,3-2 2,2 3 0,0-3-1,2-2 0,0 0 1,0-2 0,0-2-5,6 2 15,5-4-17,5 3 7,-1-5 0,4 0-21,1 0-13,5 0 10,-4 0-58,-5-5-27</inkml:trace>
  <inkml:trace contextRef="#ctx0" brushRef="#br0" timeOffset="6914">1136 104 80,'0'0'67,"0"0"-31,0 0 26,0 0-8,0 0-4,0 0 4,0 0-1,-2 0 3,-2 0-33,0 5-4,-1 8-10,-2 5-3,-2 1-5,3 3-1,-1 0 0,0 1 2,3-1 3,-3-1-3,5-3-4,-2 0-6,4-4 0,0-1-65,0-3-50,0-4-82</inkml:trace>
  <inkml:trace contextRef="#ctx0" brushRef="#br0" timeOffset="7282">1159 271 75,'0'0'113,"0"0"-93,0 0 4,0 0 7,0 0-5,0 0-25,0 0 11,42-23-1,-35 15-10,-2 2 10,1-2-9,-4 0 5,1 1-6,-3-3 0,0 2-1,0 2 6,0 0-6,0 2 1,0 2 7,-7 2-8,1 0 0,-4 0-24,4 6 23,-3 6 2,2 6-2,0 3 1,3-1 0,1 2-1,1-1 2,2-3 2,0-3 0,0-1-3,0-4 7,2-4-11,7 0 5,5-6-2,-3 0-43,1 0-94</inkml:trace>
  <inkml:trace contextRef="#ctx0" brushRef="#br0" timeOffset="7758">1159 271 123,'138'-63'120,"-138"63"-79,0 1 29,0 12-24,0 1 1,0 4-34,0 1 3,0-1-7,-2 0-9,-3-1 2,1-3 5,2-4-14,0-2 6,-1-2 0,3-2-8,0-4 8,0 0-10,0 0-24,0 0-20,0-8 15,0-4 30,3-4-18,3-3 28,3 3-60,-2 0 50,2 2-12,-3 3 15,4 5 7,-4 2 0,-1 2 6,-1 2 16,-2 0 4,0 0-26,0 4 50,1 6-4,-3 1 11,0 1-16,0-2-13,0-2-5,0-2-23,0-2 13,0 0-12,0-4-2,0 0 2,0 0-2,2 0-25,5 0-37,0-8 18,1-6 18,3 0-3,1-5-30,1 3 19,-1 4-21,-2 1 34,-1 7 17,1 3 10,-6 1-7,0 0 8,1 1 17,-5 12 17,0 1 23,0 0-20,0 3 6,0-3-21,0-4-2,2 1-18,0-6 6,0 0-2,2-1-6,2-4 0,-2 0 2,2 0-3,3 0 2,1-7 7,-2-5-7,1-4-2,0-2 1,0-1-22,-5 1-5,-1 1-21,-3 5 18,0 0 27,0 4 3,0 4 0,0 4 22,-7 0-12,1 0 10,-2 0-10,2 12-10,-1 5 8,3 1-7,0 2 9,-2 3-9,6-3 27,0 0-11,0-3 2,0-3-18,0-2 8,0-4-9,6-1 0,0-3 1,3-4-1,-1 0-1,4 0-48,-1 0 39,5-21-15,-3 1-72,-2-1 7</inkml:trace>
  <inkml:trace contextRef="#ctx0" brushRef="#br0" timeOffset="8611">1641 244 62,'0'0'81,"0"0"-3,0 0-32,0 0 0,0 0-26,0 0 9,0 0-27,0 0 12,0 88-14,0-88 0,0 0-1,0 0 0,4 0-15,0-2-15,3-13 30,2-1-18,0 0-24,-3 0-37,3 1 27,-1 5 24,-4 4 29,0 6 3,-2 0 7,0 0 36,-2 10 34,3 8 2,-3 1-32,0 3-1,0-1-18,2-1-5,-2-2-18,2-3-8,0-3 0,0-2-17,4-6-54,-4-2-53,2-2-33</inkml:trace>
  <inkml:trace contextRef="#ctx0" brushRef="#br0" timeOffset="9055">1823 67 72,'0'0'124,"0"0"-59,0 0 10,0 0-3,0 0-25,0 0-46,0 0 26,0 110-27,0-84 16,-2 1-16,-2-3 10,2-1-10,-4-5-28,2-2-13,0-5-27,0-3-24,-1-4-54</inkml:trace>
  <inkml:trace contextRef="#ctx0" brushRef="#br0" timeOffset="9294">1749 258 36,'0'0'91,"0"0"-56,0 0-11,0 0 24,0 0-28,0 0 26,0 0-31,31 0 12,-17 0-17,1 0-8,4 0-2,-1 0-8,-1 0 8,-1-4-20,2 0 10,-4 0-63,1-2-10,-6 4-42,0-2 90</inkml:trace>
  <inkml:trace contextRef="#ctx0" brushRef="#br0" timeOffset="9500">1959 222 82,'0'0'104,"0"0"-20,0 0 26,0 0-12,0 0-51,0 0-25,0 0-21,-22 24-2,15-10 2,3 0-11,-1-1 12,5-1-2,0-3 0,0-2-9,0-3 9,0 1-19,0-3-19,7-2-34,2 0 9,0 0 17,0 0 38,-1-11-28,2-1-4,-6 0 36,0-2 4,-1 0 13,-1 1-11,-2 3 5,0 2-5,0 2 24,0 4-16,0 0-10,-2 2-15,-1 0-47</inkml:trace>
  <inkml:trace contextRef="#ctx0" brushRef="#br0" timeOffset="9930">1959 222 107,'143'-41'134,"-143"41"-79,0 0-35,0 0 44,0 0-27,-2 0-21,-5 0-16,1 0 0,0 6 0,4 2 1,0 0-2,2 0-6,0 0 5,0 1 4,0-1-4,0 0 4,0 0-3,0 3 2,0-1 4,0 0 4,0 2-9,0-2 11,0 3-9,-2-3 7,-7 0-8,1-2-2,-4 2 1,6-3-54,-1-6-156</inkml:trace>
  <inkml:trace contextRef="#ctx0" brushRef="#br0" timeOffset="10376">2418 252 146,'0'0'69,"0"0"-7,0 0-1,0 0 4,0 0-39,0 0 1,0 0-8,0 0 2,-88-28 0,76 28-10,1 0-4,3 10-1,-4 2-9,5 5 12,1-1-12,2 2 3,4-4 0,0 1 0,0-3 2,0-2-4,0-4 4,0-2-9,0-2 17,0-2-23,6 0 13,3 0-1,-1-6 1,4-10 0,-1-3-1,0-5-15,0-2 16,-2-3-6,-3-2-1,2 1 11,-6 1-14,0 5 16,0 3-6,-2 7 7,0 6-6,0 2 8,0 6-8,0 0 16,0 0-16,0 4-2,0 12 2,0 7 6,0 1-1,0 3 1,0 1 1,-2-1-8,0-5-14,2 3-51,0-9-39,0-6-97</inkml:trace>
  <inkml:trace contextRef="#ctx0" brushRef="#br0" timeOffset="10964">2423 285 25,'0'0'72,"0"0"-45,0 0-12,0 0 24,0 0-13,0 0-1,0 0-24,53 2 4,-41-2-5,-4-8-7,-1-2 6,0-1-13,-2-1 4,-5-2-22,0 1-14,0 3-2,0-2 14,0 4 34,-8 4 2,-3 2 0,1 2 21,-2 0-7,1 2-15,0 14 5,2 2 14,2 7 12,1 2-10,4-1 21,2 1 9,0-3-5,0-4-19,0-1-15,10-5-2,11-3-9,-4-5-4,-1-6-93</inkml:trace>
  <inkml:trace contextRef="#ctx0" brushRef="#br0" timeOffset="11968">2744 109 48,'0'0'102,"0"0"-84,0 0 5,0 0 13,0 0 21,0 0-28,0 0-6,0 41 6,-2-22-1,-5 1 3,1 2-30,-2 3 16,0-1-16,1-1 3,1 2-4,-1-3-1,4-4-22,-1-2-33,4-3-13,0-5-34,0-2-31</inkml:trace>
  <inkml:trace contextRef="#ctx0" brushRef="#br0" timeOffset="12314">2856 258 97,'0'0'133,"0"0"-90,0 0-3,0 0 25,0 0-20,0 0-22,0 0-16,-14 0-13,5 9 14,3 1-8,1 0 0,1 2-1,2 2 1,0-3 0,2-1-9,0-2 16,0-2-14,0-4-3,2-2-16,6 0-58,1 0 38,3 0 32,-1-4-28,-1-4-17,2 0 18,-3 2 31,-3 1 9,-2 4 1,1 1 10,-2 0 14,1 0 20,-2 4-7,3 4 6,-1 2-24,3-2-1,-1 0-18,4-1-23,-2-6-64</inkml:trace>
  <inkml:trace contextRef="#ctx0" brushRef="#br0" timeOffset="12802">3140 167 80,'0'0'178,"0"0"-107,0 0-13,0 0-2,0 0 5,0 0-25,0 0-19,-15-3-5,7 3-11,-2 0 10,4 0-4,-1 0-14,3 5 16,0 1-19,0 0 8,4 2 2,0-2-1,0 0 0,0 2 0,0 2-13,0 1 14,0-1 0,4 0-5,2 0 16,-4 1-17,3-1 8,-5 0-2,0-2 7,0 2-7,0-1 6,-5 1-6,-7-2-22,-5-2-47,1-2 7,5-4-100</inkml:trace>
  <inkml:trace contextRef="#ctx0" brushRef="#br0" timeOffset="13223">3150 264 23,'0'0'100,"0"0"-37,0 0-8,0 0 0,0 0-3,0 0-29,0 0 6,29-4-19,-20 0 13,-1 0-17,4 0 2,-3-2 3,-1 0-10,1-2-2,-4 2-2,0-5-3,-3 3-37,-2 0 34,0 2-34,0 0 14,0 4-17,-9 0 43,0 2-8,0 0 7,2 0 3,0 8 0,1 4-6,3 3 9,-1-1-2,4 0 0,0-2 12,0-2 6,0-1-5,0-3 6,0 0-19,0-4 17,9 0-17,-2-2 0,2 0-6,-1 0 6,4 0-16,-1-8-40,0-2-14,-2-1 7,0 1 7,-3 0 7,1 4 32,-5 2 17,0 4 32,0 0 18,2 0-6,-2 2 28,0 8-13,0 4 7,0 1-22,0-1 2,-2 0-25,0-4 5,0-1-25,0-3 6,0-2-6,0 0-1,0-2 0,0 0 0,0-2-1,0 0-15,0 0 9,0 0-49,0-8-24,0-7 14,0-5-29,7 1 36,1 8-30</inkml:trace>
  <inkml:trace contextRef="#ctx0" brushRef="#br0" timeOffset="13964">3415 208 130,'0'0'156,"0"0"-104,0 0 3,0 0 11,0 0-36,0 0-8,0 0-21,-7 83 9,5-71-9,2-4-2,0 0-17,0-1-70,0-3-78</inkml:trace>
  <inkml:trace contextRef="#ctx0" brushRef="#br0" timeOffset="14190">3415 208 36,'51'79'91,"-46"-79"-22,-3 0-5,2 0-22,1 0-12,2-4-21,-1-2 9,1-2-17,-1-1 27,-1-1-20,0 0 31,-3 0-27,-2-1 1,0 3 6,0 5 4,0-2 37,0 5-35,0 0 7,-4 0-12,-1 0-7,0 12-12,1 5-1,-1 1 0,1 3 0,2-1 0,2-3 0,0-3-1,0-4 7,0-2-18,2-2 11,7-6-24,11 0-105,-2 0-14,0-10-202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6:32.8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0 120,'0'0'88,"0"0"-22,0 0-5,0 0-5,0 0-13,0 0-25,0 0 16,0 0-12,0 0 21,0 0-10,0 0 19,0 0-13,0 0 2,0 0-12,0 0-6,0 0 1,0 0-15,0 0 11,0 0-20,0 0 7,0 0-1,0 0-6,0 0 0,0 0 0,0 0 0,0 0-35,0 0-47,0 0-93,0 0-314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6:33.7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47 144 111,'0'0'186,"0"0"-95,0 0 13,0 0-17,0 0-22,0 0-13,0 0-9,0-4-1,0 4-25,0 0 15,0 0-31,0 0 28,0 0-29,0 0 14,0 0-7,0 0-7,2 0 0,1 12 1,1 1 11,-2 5-11,-2 0 7,0 4 0,0-2-11,0 2 4,0 0-2,-6-2-21,-4 1-21,-5-1-39,1-4-84,1-6-171</inkml:trace>
  <inkml:trace contextRef="#ctx0" brushRef="#br0" timeOffset="1074">76 1 71,'0'0'104,"0"0"-3,0 0 1,0 0-8,0 0-22,0 0-11,0 0 9,0-2-16,0 2 8,0 0-26,0 0 13,0 0-30,0 0 1,0 0-19,0 0-1,0 0 0,0 0-61,-4 0-53,0 0-99,-2 0-315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6:40.0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 48 52,'0'0'137,"0"0"-68,0 0 2,0 0 4,0 0-6,0 0-24,0 0 26,0 0-16,0 0 12,0 0-25,0 0 6,0 0-16,0 0-11,0 0-3,0 0-18,0 0 5,0 9 3,0 7-6,0 4 6,0 4-5,0 2-2,0 2-1,-2-2 0,2 0 0,-2-4-1,2-4-30,-3-3 1,1-5-51,2-3 44,-2-6-77,2-1-58,-2 0-85</inkml:trace>
  <inkml:trace contextRef="#ctx0" brushRef="#br0" timeOffset="397">0 119 247,'0'0'141,"0"0"-67,0 0-1,0 0-24,0 0-28,0 0-13,0 0 4,51-51-12,-35 43 7,2 1-7,0 4 0,-3-1 1,1 4 1,-3 0 3,-1 0 5,-4 0-9,-3 0 30,-1 0 3,0 4-25,-4 3-2,0 4 2,0 0-8,-2 1 1,-11 1 5,-3-4-14,1 1 9,3-2-8,1-2-10,3-2 16,1-2-7,4-2-1,1 2-5,2-2-31,0 2-2,0 0-32,2 0 49,10 2-14,3 2 42,1 0-8,1-2 9,2 2-1,-3 0 2,-3 2-2,-3 0 3,-2 0-4,-6 4 10,-2 0-7,0 2 18,0 0 8,-10 1-5,-5 2-12,-3-4 1,-1 1-10,0-2 5,1-4 0,1-2-7,1-2 11,1-2-19,3-2 9,1 0-20,3 0-42,-1-6-10,4-6-101,0 2-16</inkml:trace>
  <inkml:trace contextRef="#ctx0" brushRef="#br0" timeOffset="1387">492 43 72,'0'0'175,"0"0"-74,0 0-15,0 0 20,0 0-67,0 0 7,0 0-35,0 7 4,-6 7-15,-3 1 9,-5 5 0,1 2-9,0 0 7,-1 0 0,-1 0-6,3-2-1,-1-2-1,5-2-34,0-6-8,4-5 18,2 0-5,0-3-26,2-2-57,0 0-47</inkml:trace>
  <inkml:trace contextRef="#ctx0" brushRef="#br0" timeOffset="1779">352 64 172,'0'0'125,"0"0"-80,0 0 29,0 0-31,0 0-14,0 0-19,0 0 20,0 26 8,9-8-9,0-1-1,2 3-15,0 2 15,1 0-28,-1-2 6,-1 0 1,2-2-4,-3-2-3,-1-2 1,-1-3-1,0 1-5,0-4-20,-3 1-54,0-5-42,-1 0-184</inkml:trace>
  <inkml:trace contextRef="#ctx0" brushRef="#br0" timeOffset="2221">519 181 87,'0'0'111,"0"0"-58,0 0-1,0 0 7,0 0-43,0 0 14,0 0 8,35-6-5,-18 6-10,3 0 15,-1-2-5,6 2-24,-2-2 0,3 0-8,-2-2 9,1 2-10,-5 0-7,-9 2-58,-4 0-52,-7 0-199</inkml:trace>
  <inkml:trace contextRef="#ctx0" brushRef="#br0" timeOffset="2620">579 255 22,'0'0'107,"0"0"-40,0 0-39,0 0 41,0 0-21,0 0-14,0 0-16,2 0-7,-2 0 2,2 1-13,1-1 13,2 3-12,-1-1-1,3 0 9,1 0-8,4 0 0,1 0-1,0-2 1,5 1 1,0 2 7,2-3-8,0 0-2,3 1-18,-8-1-39,-3 0-167</inkml:trace>
  <inkml:trace contextRef="#ctx0" brushRef="#br0" timeOffset="3489">996 95 98,'0'0'74,"0"0"-16,0 0 17,0 0-2,0 0-25,0 0 2,0 0-11,0-5 16,0 5-12,0 0 1,-2 0-5,-2 0-2,-4 0-24,0 0-13,-1 7 0,-3 5-14,4 6 13,-1 0-12,3 4 13,0 0-24,4 0 16,2-2-12,0-3 19,0 2-6,2-4 1,10-1 5,1 0-1,1-3-6,1-4 11,-1-1-9,1-2 3,3-2 1,-3 1 2,4-3-1,-2 0-7,1 0-8,-3-7 15,1-4 2,-1-4 4,-5 1-4,-1-1 12,-5-3-12,0 0 14,-4 0-2,0 0 7,0 2-1,0 0-19,-2 0 1,-9 2-1,-3-2 0,-1 2-2,-3 2-12,-3-3-27,2 4-42,4 1-118</inkml:trace>
  <inkml:trace contextRef="#ctx0" brushRef="#br0" timeOffset="9429">797 111 3,'0'0'43,"0"0"-4,0 0 9,0 0-9,0 0 16,0 0-15,0 0 2,-2 0-22,2 0 13,0 0-17,0 0 3,0 0 1,0 0-7,0 0 12,0 0-14,0 0 21,0 0-25,0 0 26,0 0-18,0 0 12,0 0-12,0 0-5,0 0 13,0 0-15,0 0 13,0 0-21,0 0 17,0 0-16,0-2-2,0 1 1,0-2-1,0 2 1,2-4-2,3 3 2,0 0-1,-1 0-7,1 2 13,1 0-7,-2 0 2,1 0-1,-3 0 0,1 0-11,-1 0 12,0 0-20,1 0 9,-1 0 11,0 4-5,0 0 14,-2 3-13,2-4 4,0 3 0,-2 0 2,0 2-1,2 0 0,-2-2 5,0 2-12,0 0 11,0 0-7,0 0 3,0 2-2,0-2-6,-2 2 7,0 0-1,-2 0 2,0 2 3,-1-2-3,0-1-2,1 2 4,1-4-12,1 4 16,0-5-7,0-1 0,0 2 1,0-2-8,0 1 14,-1 2-6,1-2-1,0 2 0,0-1 1,2-4-1,-3 1 0,3 0 0,-2-2-1,2 2 2,0 0-3,0-2-7,0 0 8,0 0-5,0 2 4,0-2 2,7 0-1,2 2 1,1-2-2,2 2 1,-1-2 2,2 0-2,1 0 3,-1 0-4,1 0 9,-1 0-8,1 0 2,-4 0-1,-1 2 0,1 0-3,-6 2-65,-4-2-217</inkml:trace>
  <inkml:trace contextRef="#ctx0" brushRef="#br0" timeOffset="12063">1312 38 45,'0'0'133,"0"0"-32,0 0-12,0 0 9,0 0-27,0 0-21,0 0 2,0 0-13,0 0 13,0 0-29,0 0 12,0 0-22,0 0 4,0 0-17,0 4-1,0 7 0,0 5 1,0 6-7,0 2 14,-2 2-17,0 2 23,2-2-24,0 0 11,0-2 0,0-4-23,0-4 6,0-2 4,0-5-41,0 1 24,0-3-41,0-2-41,0-3-122</inkml:trace>
  <inkml:trace contextRef="#ctx0" brushRef="#br0" timeOffset="12815">1308 56 13,'0'0'85,"0"0"-30,0 0 0,0 0 20,0 0-25,0 0-2,0 0 13,0 0-17,0 0-2,0 0-30,0 0 27,0 0-26,0 0 17,0 0-29,0 0 16,0 0-8,0 0-9,-11 0 0,0 8-14,2-3-2,-2 4-37,-3-4-25,6 2-51,-2-4-139</inkml:trace>
  <inkml:trace contextRef="#ctx0" brushRef="#br0" timeOffset="13557">1484 0 75,'0'0'166,"0"0"-87,0 0 18,0 0-25,0 0-17,0 0-36,0 0 13,0 0-17,0 8-3,0 8 2,0 3-8,0 7 16,0 2-21,0 2 23,-2 2-23,-3 2 12,1-4-13,1-2 1,3-5 0,0-2-1,0-8 0,0-3 7,0-2-17,0-4 16,0-4-12,0 0 1,0 0 4,0 0-31,5 0-5,4-12 22,0-6 8,0-1 6,-1-3-17,2 0 8,-4 2-13,3 4 23,1 2-16,-4 4 16,1 4 0,-3 4 0,0 2-1,4 0-11,-4 0 11,2 4 2,1 12 51,-3 4-20,0 4-2,2-1-22,-4 3 13,-2-1-5,2-4-15,-2-1-1,0-4-3,0 0-39,0-4-84,0-6-141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8:19.2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0 337 45,'0'0'72,"0"0"-60,0 0 18,0 0-17,0 0-12,0 0-1,0 0-8,13 6-44</inkml:trace>
  <inkml:trace contextRef="#ctx0" brushRef="#br0" timeOffset="2665">1070 182 110</inkml:trace>
  <inkml:trace contextRef="#ctx0" brushRef="#br0" timeOffset="3281">1439 214 75,'0'0'127,"0"0"-89,0 0-38,0 0-2,0 0-172</inkml:trace>
  <inkml:trace contextRef="#ctx0" brushRef="#br0" timeOffset="6150">2382 113 111</inkml:trace>
  <inkml:trace contextRef="#ctx0" brushRef="#br0" timeOffset="7080">2567 2 129,'0'0'157,"0"0"-92,0 0-6,0 0-20,0 0-39,0 0-29,0 0-61,14-2-20,-12 2-65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7:45.2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112 30 45,'0'0'40,"0"0"18,0 0 21,0 0 2,0 0-38,0 0-5,0 0-2,0 0-14,0 0 2,0 2-23,0-2 19,0 0-14,0 0 17,0 0-14,0 0 17,0 0 1,0 0-4,0 0-4,0 0-12,0 0 15,0 0-21,0-2 23,0-4-23,2 0 10,-2 0-11,0 2 1,0 0 0,0 2 0,0 0-1,0 2-33,0 0-42,0 0-141</inkml:trace>
  <inkml:trace contextRef="#ctx0" brushRef="#br0" timeOffset="940">95 221 59,'0'0'181,"0"0"-79,0 0-4,0 0-13,0 0-30,0 0-4,0 0-18,0-1 19,0 1-26,0 0 20,0 0-29,0 0 6,0 0-17,0 0-6,2 1 8,-2 12-7,0 1 24,0 2-19,0 2 10,0-2-16,-6 2 0,-13 0-34,-7 4-32,3-5-104,0-7-64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7:47.6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49 91,'0'0'45,"0"0"4,0 0 32,0 0-18,0 0-5,0 0-28,0 0 18,0 0-8,0 0 15,-3 0-46,-1 0 21,-2 0 6,-4 0-26,1 0 15,-1 0-25,-2 0 38,1 0-37,0 0-1,0 0 7,2 6-14,0 2 7,0 0 0,2 2 0,1 2-6,4 4 5,-1 0-6,3 4 1,0-1 6,0-1-7,0 0 9,7 0-3,2 0 1,0-2 0,2-2 0,0-2 0,3-2-1,-1-2 2,1-2-2,-2 0 8,1-4-15,1-2 8,1 0-18,4 0-31,-1-2-42,-5-8-23,-2 0-170</inkml:trace>
  <inkml:trace contextRef="#ctx0" brushRef="#br0" timeOffset="706">291 87 108,'0'0'119,"0"0"-39,0 0-9,0 0 24,0 0-41,0 0 5,0 0-23,0-2 10,0 2-21,0 0-7,0 0 1,0 0-4,0 0 18,0 0-32,0 0 25,0 0-26,0 0 23,0 0-21,0 0 17,0 0-11,0 0-2,0 0-6,0 0 10,0 6-20,0 4 22,-2 4-18,-3 4 13,3 2-13,0 2 7,-2 0-1,2 0 1,2-1 0,0-1-2,0-2 9,0-4-18,0 0 19,0-2-18,0-4 15,6 0-6,-2-2 0,3-2 0,1 0-6,2-4 9,-1 0-9,4 0 6,-2 0-12,2 0 14,-1 0-9,-1 0 8,2 0-1,-1 0 0,1 0 0,-5 0-1,4 0 7,-6 0-16,3 0 14,-1 0-11,-2 0-25,-2 0-37,-2 0-45,-2-2-33,0-2-96</inkml:trace>
  <inkml:trace contextRef="#ctx0" brushRef="#br0" timeOffset="3528">725 105 54,'0'0'89,"0"0"-10,0 0 54,0 0-33,0 0-15,0 0-30,0 0 18,0 0-11,0 0-8,0 0-5,0 0-15,0 0 0,0 0-33,-2 4 9,-4 0 1,-3 2-22,-3 2 8,-1 2-7,-1 3-9,1-4-16,-1 3 18,-1-1-25,2-3 35,2-2-22,-2-1 17,3-1-19,1 1 21,5-4-6,0 2 16,4-3 0,-2 0 0,2 0 0,0 0-23,0 0 7,0 0-20,0 0 17,0 0-27,0 0 31,4 1 4,7 3 5,5 1 6,-1-1 0,3 0-1,-3 0 2,4 2-2,-3-2 7,-1 0-7,1 2 1,-1-4 0,-4 2 0,3 0 0,-6-2-1,1 0 7,-2 0-13,-2 2 11,-1-2-5,0 0 2,-2-2-2,-2 2 1,0-2 0,0 0 7,0 0-7,0 0 16,0 0-16,0-2 26,0-8-20,0-2 1,-4-4-7,0 0-1,-3-5-8,2 2 9,1-2 0,-1 3 3,3-2-11,0 4-3,2 2 4,0 4-8,0 2 4,0 4-60,0 2-63,0 2-94</inkml:trace>
  <inkml:trace contextRef="#ctx0" brushRef="#br0" timeOffset="4633">806 186 82,'0'0'80,"0"0"-25,0 0 30,0 0-10,0 0-31,0 0-26,0 0 5,0 0-22,0 0 10,0 0-5,0 0 0,4 0-6,9 0 19,3 0-3,4 0-3,2 0 4,3 0-17,0 0 10,-1 0-4,-4 0-9,0 0 14,-5 0-19,-1 0 8,-5 0 0,-3 1 0,-2 2-17,0 0-12,-2 1-13,-2-1-46,0-2-146</inkml:trace>
  <inkml:trace contextRef="#ctx0" brushRef="#br0" timeOffset="5406">1405 0 101,'0'0'84,"0"0"-37,0 0 31,0 0-10,0 0-35,0 0 6,0 0-16,0-1 19,0 1-29,0 0 23,-5 0-27,-3 0 2,-2 0-11,-1 0-5,-2 0 5,2 4-16,-2 2 9,-1-4-9,3 0 8,0-1 7,2-1 0,-2 0 1,2 0-11,0 0 10,2 0 2,1 0 1,1 0-2,3 0 26,0 0-17,2-1 30,0 1-26,0 0 4,0 0-15,0 0-2,0 0 0,0 0-3,0 0 2,0 0-9,0 0 2,0 0 9,0 1-1,0 6 0,0 3 0,4 0 1,-1 2 0,1 2-2,-2 0 11,0 2-15,0 2 11,-2-2-10,0 3 10,0-4-3,0 2-3,0 1 0,0-3 0,0 2 6,0 1-13,0-2 14,0 0-8,0 2 2,0-4-1,0 2 0,0-4 0,0 2 0,0-2 0,0 0-1,0-2 2,0-2-2,0-1 9,0-4-16,0 1 9,0-1-1,0-2 1,0-1-1,0 0 0,0 3 1,0-3-3,0 0 4,0 1-8,0-1-1,0 0 7,5 0-6,2 0 5,0 0-9,1 0-1,3 0 10,1 0-1,1 0-6,1 0-2,-1 0 4,0 0 4,-2 0 2,-2 0 0,-1 0-1,0 0 0,-2 0 2,-1 0-4,-1 0-1,-2 0 2,0 0 4,0 3-11,-2 1 5,0-1-51,0 1-108,0-4-55</inkml:trace>
  <inkml:trace contextRef="#ctx0" brushRef="#br0" timeOffset="7268">1480 143 130,'0'0'65,"0"0"-3,0 0-3,0 0 5,0 0-46,0 0 5,0 0-1,-2 0 4,2 0 1,0 0-14,0 0 12,0 0-18,0 0 27,0 0-33,9-4 2,2-2-3,5-2 0,2 2 0,0 0 0,-3 2 0,3 0 8,-5 2-21,1 0 23,-5 2-20,-1 0 11,-3 0-1,0 0 13,-3 10 4,-2 2 6,0 2-22,0 2 22,-2 2-21,-14 3 10,1-2-11,-6 0 0,3-1 0,3-4-2,-1-4 1,7-2 0,1-2-1,6-2 2,-1-2-9,3 0-3,0 0 10,0 0-27,0 2 0,7 0 12,6-2 8,3 2 8,3-2 0,2 0-6,1-2-14,-2 0 1,6 0-59,-3 0-30,-8 0-172</inkml:trace>
  <inkml:trace contextRef="#ctx0" brushRef="#br0" timeOffset="7943">1837 159 80,'0'0'180,"0"0"-91,0 0 9,0 0-33,0 0 7,0 0-25,0 0-1,-16-6-12,14 6-12,0 0 3,-3 0-14,3 0-1,-2 0-9,-1 12-2,1 5-1,2 1 1,0 0 1,2 0 0,0 0-1,0-2-1,0 0-4,8-4 12,1-2-18,2-2 19,3-2-14,-3-4 9,0 0-4,0-2-6,2 0 6,-1 0 2,1-8-8,-5-6 2,2 0 12,-6-4 2,-4-2-6,0 0 3,0-2-5,0-1 0,-8 1 0,-4 2-1,3 2-5,1 2-33,-4 4-45,3 2-47,3 6-116</inkml:trace>
  <inkml:trace contextRef="#ctx0" brushRef="#br0" timeOffset="8844">2033 164 111,'0'0'55,"0"0"-19,0 0 28,0 0-7,0 0-6,0 0-21,0 0 19,49-39 6,-42 29-29,-5 0-9,0 0-5,0 2 12,-2 0-24,0 2 16,0 4-15,0 0 22,0 2-23,0 0 2,0 0-2,0 0-9,0 0 2,0 0-11,0 12 17,0 2 2,0 4-4,0 0 10,0 2-9,0-2 8,4 0-2,-2 0-4,2-1 0,-2-1 0,-2-4 3,2 0-7,-2-2 11,0-2-9,2 2 4,-2-4-4,0 2-5,0-2-4,0 0-36,0 0-13,-6 0 11,-15 2-97,5 0 47,1-2-44</inkml:trace>
  <inkml:trace contextRef="#ctx0" brushRef="#br0" timeOffset="9264">2015 366 5,'0'0'62,"0"0"18,0 0-55,0 0-12,0 0 4,0 0-16,0 0 11,107-12-11,-91 12-2,-5 0-15,-3 0-36</inkml:trace>
  <inkml:trace contextRef="#ctx0" brushRef="#br0" timeOffset="9701">2238 13 16,'0'0'193,"0"0"-73,0 0-48,0 0 19,0 0-40,0 0-18,0 0-9,0 0 1,2 14 11,2 4-23,-1 4 17,1 4-28,-4 2 25,0 1-25,0 0 16,0 2-18,0-5 2,0 0-2,0-6 1,0-4-2,0-2-4,0-6 3,0 0-7,0-6 8,0 0-21,0-2-7,0 0-17,0 0 7,10-12 19,-4-4 0,5-6 0,-3 2-34,4-2 15,-1 6-24,1 2 54,-4 4 3,1 3 6,-3 6 2,-1 1 4,0 0 7,-1 0 44,1 8 13,-3 7-47,0 2 29,-2 3-31,0-2 5,2-2-14,-2 0-11,0-4-1,0-2-1,2 0-22,3-4-57,-1-2-29,1-2-197</inkml:trace>
  <inkml:trace contextRef="#ctx0" brushRef="#br0" timeOffset="10450">2438 35 178,'0'0'70,"0"0"-34,0 0-13,0 0 24,0 0-24,0 0 11,0 0 7,20-8-7,-11 8-15,1 0 6,-2 0 24,1 0-28,-1 0 7,2 0-28,-1 0 24,-3 0-18,-1 0 7,0 0-3,-3 0-8,-2 0 5,2 0 0,-2 0-11,2 0 15,3 2 2,-1 6 41,0 2-18,1 4-28,-1 0 0,1 4 0,-3 2-7,-2 2 12,2 2-7,-2 0-6,0 1 10,0-1-11,0-2 8,0-2-8,0 0 1,0-2 0,3-2 0,1 0 0,-2-2-11,2-2 22,-1-2-22,-1 0 17,0-2-12,-2 0 6,2 1 0,-2-4 1,2 2 0,-2-1-2,0-2 7,0 0-13,0 0 18,0-2-10,0-2 0,0 1 20,-2 2 1,-11-3-9,-3 0-3,-1 0-9,-1 0-2,0 0-33,-4 0-50,3 0-89,4-4-175</inkml:trace>
  <inkml:trace contextRef="#ctx0" brushRef="#br0" timeOffset="18424">2812 292 42,'0'0'49,"0"0"-16,0 0 31,0 0-25,0 0-6,0 0-9,-6 0-3,4 0-8,2 0-11,-3 0 5,1 0-6,0 0 21,2 0 6,0 0 11,0 0-11,0 0 4,0 0-6,0 0-13,0 0 22,0 0-25,0 0 17,0 0-21,0 0 10,0 0-16,0 0 1,0 0-1,0 0-9,0 0 9,0 2 0,11 6 2,-2 0-1,0 2 14,-2 2-4,-1 2 18,-4 2-28,-2 2 5,0 4-6,-8 1-23,-19 4-42,0-4-101,3-5-95</inkml:trace>
  <inkml:trace contextRef="#ctx0" brushRef="#br0" timeOffset="20715">3136 57 10,'0'0'6,"0"0"11,0 0-16,0 0 5,0 0 1,0 0 10,0 0 19,0 0-4,0 0 8,0 0-1,0 0 9,0 0-31,0 0 16,0 0-7,0 0-7,0 0 4,-2 0-13,-1 0 13,-4 0-10,3 0-8,-3 0 2,1 2-8,-3 4 2,-1 2-1,4 2 0,-3 2 1,3 2-3,1 0 7,0 2-14,3-2 6,2-2 3,0 1 0,0-5 11,0 2-10,7-2 1,4-2 18,4-1-19,4-1 5,1-1-6,6-3-6,-1 0-71,-5 0-93</inkml:trace>
  <inkml:trace contextRef="#ctx0" brushRef="#br0" timeOffset="21705">3265 133 29,'0'0'153,"0"0"-71,0 0-13,0 0 9,0 0-13,0 0-7,0 0-44,0 0 18,0 0-31,0 0 18,0 8-18,0 2 4,-2 3-4,-1-2-1,3 1 0,0 2-1,0-1-6,0-3 14,3 2-14,5-4 16,1 0-11,3-2 2,-2-4 0,4-2 1,1 0-1,-1 0 0,-1-2-5,0-10-2,-3-1 3,-2-1-2,-5-1-3,-3-2 8,0 1-10,0 0-11,-5 0-7,-5 4-23,-2 0 12,-1 2-38,3 4 49,4 0-105</inkml:trace>
  <inkml:trace contextRef="#ctx0" brushRef="#br0" timeOffset="22223">3454 91 136,'0'0'157,"0"0"-127,0 0-15,0 0-15,0 0 11,0 0-2,0 0-9,20 42 16,-15-25-15,-3-3 22,2 0-21,-2 0 9,-2-2-11,0-1 6,2 0-6,-2-5 0,0 0-6,0-4-34,0-2 21,3 0-20,1 0 5,1-10-24,2-5-10,6-13 6,-2 6-29</inkml:trace>
  <inkml:trace contextRef="#ctx0" brushRef="#br0" timeOffset="22449">3454 91 13,'158'-4'26,"-146"4"35,-1 0-25,-1 0 92,2 2-66,-1 12-8,-5 4 0,1 0-25,0 0 6,-5 3-34,3-2 22,-3 3-23,0-3-38,-2-7-112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8:14.6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-1 244 29,'0'0'121,"0"0"-59,0 0-27,0 0 14,0 0-13,0 0-19,0 0 12,0 0-6,0 0 16,0 0-20,0 0 3,0 0-20,0 0 5,0 3 0,7 1 1,6 3 15,-1-3-22,1-3 21,3 2-21,0-3 23,-3 0-23,-2 0 13,0 0-14,-1 0 10,-4-3-10,1-2-4,-5-2 2,-2 2-8,0-4-6,0 1 22,0-1-18,0 0 10,-2 2 1,-5 3-15,-2 0 4,2 2-1,1 2 12,-1 0-5,0 0 12,0 0 18,3 0-24,-2 6 5,0 5-4,2 7-1,2 0 2,0 1-1,2 0 18,0-1-16,0-4 27,0 0-29,2-2 17,10-2-18,-2-2 15,6-4-8,5-4-5,0 0-2,2 0-13,4-4-18,3-14-42,-8 2-66,-4 2-123</inkml:trace>
  <inkml:trace contextRef="#ctx0" brushRef="#br0" timeOffset="632">300 0 20,'0'0'285,"0"0"-157,0 0-62,0 0-4,0 0-20,0 0-41,0 0 37,5 52-25,-3-24 13,-2 2-13,2 2-3,0 0-1,0 0-8,0-2-2,2-3 5,0 0-10,0-6-57,3-1-16,-3-5-67,1-6-47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1:20.33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51 0 64,'0'0'238,"0"0"-101,0 0-13,0 0-16,0 0-20,0 0-27,0 0-37,0 0-5,-4-4-9,2 18-7,0 9 0,-4 3 23,4 4-20,-2 3 5,0-1-6,2 1-4,-1-5-2,1-4-20,2-5-14,0-5-57,0-10 38,0-4-78,0 0-137</inkml:trace>
  <inkml:trace contextRef="#ctx0" brushRef="#br0" timeOffset="292">0 8 204,'0'0'230,"0"0"-116,0 0-83,0 0 18,0 0-10,0 0-15,0 0-6,89 2-16,-64 12 18,-2 3-19,0 3 39,-3 2-39,-4 2 34,-6 3-19,-5-1 4,-3 2-4,-2-3 1,0-3-8,-11-2-2,-6-2-7,-2-5 9,0-3-11,-1-4 3,1-4-2,0-2-30,1 0-50,5-6-67,4-6-151</inkml:trace>
  <inkml:trace contextRef="#ctx0" brushRef="#br0" timeOffset="682">356 95 130,'0'0'254,"0"0"-120,0 0-21,0 0-17,0 0-16,0 0-20,0 0-52,-14 12 9,1 6-11,-3 7-11,3-1 13,0 4-9,-1-1 2,5-3 6,3-1-7,2-5-2,1-4-5,1-4 1,2-6 6,0-4-30,0 0-2,2-4-44,11-14 47,0-4-30,3-5-28,-3-3-31,6-19-22,-4 1-6</inkml:trace>
  <inkml:trace contextRef="#ctx0" brushRef="#br0" timeOffset="1178">300 211 130,'0'0'149,"0"0"-57,0 0-8,0 0-4,0 0-22,0 0-13,0 0-26,50 20-1,-33-20-18,-2 0 0,3 0-13,1 0-43,6 0-12,-5-4-105,-2 0-33</inkml:trace>
  <inkml:trace contextRef="#ctx0" brushRef="#br0" timeOffset="21836">393 85 150,'0'0'95,"0"0"-12,0 0-20,0 0 11,0 0-27,0 0-11,0 0 8,0 0-18,0 0 17,0 0-26,0 0 31,0 0-22,0 0 20,0 0-17,0 0-6,0 0-1,-2 0-21,2 0 21,0 0-21,0 6 23,0 4-23,0 7 9,0-1-1,0 6-3,0 3-6,0 0 0,-2 4-1,2-2 1,0-1-7,0-2-37,0-1 5,-3 1-66,1-8-5,-3-4-119</inkml:trace>
  <inkml:trace contextRef="#ctx0" brushRef="#br0" timeOffset="22691">467 107 46,'0'0'140,"0"0"-81,0 0-15,0 0 31,0 0-13,0 0 4,0 0-37,66 0 26,-44 0-42,0 0 20,1 0-13,1 0-1,0-2-10,-1 0-9,-4-1 0,2-4-21,-6 3-87,-6 2-185</inkml:trace>
  <inkml:trace contextRef="#ctx0" brushRef="#br0" timeOffset="23017">600 118 127,'0'0'166,"0"0"-110,0 0 12,0 0-32,0 0 12,0 0-40,0 0 20,-31 87-22,24-67 7,2-2-3,1 1-10,-1-5 1,5 0 6,0-2-14,0-2-32,0-2-78,0-6-141</inkml:trace>
  <inkml:trace contextRef="#ctx0" brushRef="#br0" timeOffset="23307">757 195 322,'0'0'161,"0"0"-74,0 0-8,0 0 11,0 0-64,0 0 16,0 0-31,-2-3 30,-5 3-30,-1 0 4,-4 0-14,3 9 0,-2 1-1,3 2 8,-2 2-19,4 2 22,-1 0-14,5 1 9,0-1-4,2 0-2,0-4-6,0-2 6,2-1-2,9-3-6,3-4-10,1-2 18,0 0-10,1-2 0,1-11 10,-3-3-1,-1-2 1,-4-2-5,-4 0 3,-3-3 4,-2 1-6,0 0 14,0 3-18,-9 5 16,2 4-16,-1 6-14,1 2-66,3 2-202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2:35.04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 96 430,'0'0'203,"0"0"-102,0 0-4,0 0-15,0 0-5,0 0-54,0 0 20,-3 45-12,-1-16 9,2 6-15,0 8-8,0-1 0,-1-1-16,1-3 8,-1-5-9,1-6 0,2-6 1,0-9-1,0-8 0,0 0-2,0-4-11,0 0-23,0-8-2,0-15-9,10-10 25,0-2 9,3-2 13,3 0-33,-1 5 18,2 5 2,0 8 0,1 5 6,-1 10-5,2 4 11,1 0-13,-5 0 7,3 0-59,0 10-34,-5-2-54,-4-4-90</inkml:trace>
  <inkml:trace contextRef="#ctx0" brushRef="#br0" timeOffset="420">186 312 178,'0'0'207,"0"0"-119,0 0-8,0 0 35,0 0-44,0 0-8,0 0 4,8 4-31,4-4-3,-1 0-17,2 0 11,1 0-25,-1 0-4,3-4 4,-3-7-4,0 3-21,-1-6-13,-6 0-4,-2-1-18,-4-1 3,0 5-46,0 3 35,-13 4 56,-3 4 10,1 0 8,-1 12-8,3 7 32,2 4-2,0 5 2,4-5-5,5-1 21,2 1-25,0-9 7,0-5-17,2-1 5,11-8-18,12 0-8,-5 0-49,0-8-158</inkml:trace>
  <inkml:trace contextRef="#ctx0" brushRef="#br0" timeOffset="819">495 209 88,'0'0'489,"0"0"-396,0 0-50,0 0 36,0 0-18,0 0-55,0 0 1,-71-4-1,64 10-12,3-2-1,2 4 6,2-2-10,0 7 4,0-3 5,0 3 4,6 1 9,1 0-11,2 3 12,-2 1-11,-5 1 10,-2-1-11,0-4 0,0 1 0,-9 1 1,-7-5-2,1-1-11,-5-2-10,1-8-88,9 0-141</inkml:trace>
  <inkml:trace contextRef="#ctx0" brushRef="#br0" timeOffset="1186">548 260 370,'0'0'169,"0"0"-67,0 0-11,0 0-6,0 0-38,0 0-24,0 0 26,0 60-20,0-37 17,0-1-37,0 1 12,2-9-15,3 0-5,1-5-1,2-3 0,2-6 0,1 0 2,3 0-4,1-10-6,1-9 8,-3 1-23,1-9 17,-3 2-26,-2-6-5,-1 0-31,0-1-29,-4 9-43,-2 5-165</inkml:trace>
  <inkml:trace contextRef="#ctx0" brushRef="#br0" timeOffset="1554">835 0 424,'0'0'162,"0"0"-65,0 0 1,0 0 7,0 0-50,0 0-30,0 0-4,-4 96 0,-6-55 6,4-4-24,2 0 10,-1-6-7,1 2-5,0-7-1,2 1-6,-1-8-46,3-5-33,0-4-2,0-10-103,0 0-146</inkml:trace>
  <inkml:trace contextRef="#ctx0" brushRef="#br0" timeOffset="1838">1002 78 522,'0'0'133,"0"0"-70,0 0 34,0 0-10,0 0-53,0 0-11,0 0 5,0 67 1,-6-34 3,-4 0-12,3 2 4,-1-2-18,1-2-6,1-3 0,1-5-16,0-5-60,3-3-15,-4-15-52,1 0-90,1 0-68</inkml:trace>
  <inkml:trace contextRef="#ctx0" brushRef="#br0" timeOffset="2081">884 242 224,'0'0'184,"0"0"-109,0 0 29,0 0-24,0 0-23,0 0-26,0 0-17,91 28-3,-70-28-10,-4 0-2,3 0-12,-5 0-41,1 0-54,-3 0 0,-1-5-42,-3 0 58,-3-3 60,1 2 32,-5-2 29,-2 4 44,0-1 38,0 5 9,0 0 13,0 0-52,0 0-11,-9 5-22,-2 7-31,2 2 12,0 5-6,3-1 15,1 1-21,3-1 14,2-9-20,0 1 3,0-6-13,0 0 7,0-4-8,2 0-8,7 0 0,2 0-34,1-4-6,-2-10-23,4 2 25,-3-7-12,-4 8 32,-1 3 15,-2 6 10,-2 2-4,2 0 5,-4 2 49,2 15-17,-2-3 7,2 5-23,-2-5 14,2-2-24,0-2-5,0-5-1,3 1 0,-1-4-20,2-2-51,6 0-13,-1-4-121,-2-9-82</inkml:trace>
  <inkml:trace contextRef="#ctx0" brushRef="#br0" timeOffset="2621">1316 265 91,'0'0'260,"0"0"-148,0 0-21,0 0 42,0 0-38,0 0-44,0 0-4,-25-42-39,13 42 0,4 0-2,-1 6-12,-2 11 7,4 2-2,-2 3 1,5 3 0,2-3 0,0 1 9,2-5-18,0-1 18,0-7-18,0-6 6,0 0 3,6-4-14,3 0 1,-3 0 11,4-12-14,1-2 16,-3-9-27,4 0 25,-3-5-28,2-7 29,2-2-9,-2 0 10,-2-8 0,0 8 0,-4 4 0,-1 6 7,-4 15-4,0 6-2,0 6 8,0 0-8,0 6 15,0 14-10,0 5 8,-6 6-1,-2 2 2,4 2-10,0-7 1,-1-5-9,5 0 12,0-9-18,0-2-18,0-6-35,2-6-71,7 0-95</inkml:trace>
  <inkml:trace contextRef="#ctx0" brushRef="#br0" timeOffset="3139">1316 265 310,'104'-5'240,"-106"20"-122,-5 3-2,0 5-27,1-1-17,4-3-47,2-1 2,0-3-6,0-7 0,0 0-3,0-2-17,4-6 9,5 0 0,0 0-20,2 0-2,0-14-4,0-5-27,0-3 27,-2-1 3,1-5-3,-4-3-10,-4 6-10,-2-2 17,0 9-21,0 5-8,-14 8-105,-3 0-167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8:15.9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8 217,'0'0'103,"0"0"-36,0 0 1,0 0-5,0 0-46,0 0 11,0 0-9,0 61 7,0-31-16,0 4 10,0 2-9,0 0-11,0 1 3,0-3 9,-5-2-24,3-1 12,0-7-14,2-4-19,0-2-21,0-4-25,0-4-44,0-4-77</inkml:trace>
  <inkml:trace contextRef="#ctx0" brushRef="#br0" timeOffset="398">255 38 82,'0'0'122,"0"0"-59,0 0-23,0 0 21,0 0-25,0 0-4,0 0-13,0 91-6,0-57 3,0 3-15,-2-1 3,0 2 6,0-1-20,0-4-15,2-4-50,0-1-66,0-8 8</inkml:trace>
  <inkml:trace contextRef="#ctx0" brushRef="#br0" timeOffset="817">0 167 101,'0'0'75,"0"0"-27,0 0 20,0 0-15,0 0-24,0 0 11,0 0-17,91-5 13,-66 5-17,1 0 7,3 0-23,2 0 7,-2 0-6,2 0 2,-4 0-12,-3 0-54,-3 0-43,-10 0-83</inkml:trace>
  <inkml:trace contextRef="#ctx0" brushRef="#br0" timeOffset="1179">49 278 26,'0'0'170,"0"0"-69,0 0-63,0 0 15,0 0-15,0 0-25,0 0-6,0 0-6,9 0 12,6 2 2,7-2 15,3 2-20,4-2 12,2 0-21,0 0 0,0 0-1,1 0 1,-3 0-2,6 0-40,-8 0-31,-5 0-119</inkml:trace>
  <inkml:trace contextRef="#ctx0" brushRef="#br0" timeOffset="1606">511 28 25,'0'0'128,"0"0"-82,0 0 13,0 0 1,0 0 10,0 0-32,0 0 12,-2-4-11,2 4-19,0 0-15,0 0 2,9 0-10,7 0 13,1 0-4,4 0 1,1 0 0,1 0-7,-4 2 2,4 0-1,-6-2-1,-1 0 0,-5 2-13,-5-2-60,-3 0-96,-3 0-16</inkml:trace>
  <inkml:trace contextRef="#ctx0" brushRef="#br0" timeOffset="1898">601 52 142,'0'0'93,"0"0"-45,0 0-2,0 0 39,0 0-47,0 0 27,0 0-28,-7 91-1,5-67-16,-5 0-4,2 1-3,-1 1-13,-1-2 2,3-2-1,0-4-2,1-2-24,1-3-19,2-4-70,0 0-86,0-5-58</inkml:trace>
  <inkml:trace contextRef="#ctx0" brushRef="#br0" timeOffset="2235">714 248 100,'0'0'124,"0"0"-85,0 0-3,0 0-20,0 0 1,0 0-11,0 0-6,-16 52 0,16-44 7,0 0-16,0-2 14,0-2-7,5 0 2,4-1-7,2-3-7,0 0-2,3 0 0,-3-3-35,-1-5 31,2-3-16,-5-2 36,-5-1-5,-2 0 5,0 0 14,0 0-13,0 2 0,-5 0-1,-5 2-1,-4 3-16,3 4 8,1 3-109</inkml:trace>
  <inkml:trace contextRef="#ctx0" brushRef="#br0" timeOffset="2717">977 0 67,'0'0'109,"0"0"-42,0 0 2,0 0 19,0 0-29,0 0-24,0 0-28,0 26 11,-2-5-16,-5 3 3,2 6 5,-2 0-10,3 4 0,-2-1 1,-1-3-2,5-4-60,-2-2 22,4-5-12,0-1-9,0-8-51,0-5-31</inkml:trace>
  <inkml:trace contextRef="#ctx0" brushRef="#br0" timeOffset="3039">892 198 80,'0'0'37,"0"0"-1,0 0-13,0 0 19,0 0-9,0 0-32,0 0 15,116-3-16,-101-2 0,-1 1-45,-7 1-178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8:19.5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115 188 133,'0'0'124,"0"0"-89,0 0-2,0 0 46,0 0-47,0 0-13,0 0 48,-57-37-58,49 37 17,-3 0-26,3 8 0,-1 8-1,3 1 0,-2 1-5,4 0 10,2-1-14,2-5 20,0 0-20,0-6 10,0 0-1,0-4-18,6-2 2,4 0 1,1 0-5,1-10 20,-1-8-14,3-3 14,-3-3-29,-2-3 29,-1-1 2,0-4 4,-6 1 9,0 3-13,-2 3 6,0 6-5,0 8 11,0 2-5,0 7 8,0 2-16,0 0 11,0 0-11,0 7 1,0 8-1,0 8 12,0 2-1,0 1-9,0 3 2,-2-3 3,2-2-14,0 3-49,0-9-58,2-8-88</inkml:trace>
  <inkml:trace contextRef="#ctx0" brushRef="#br0" timeOffset="541">218 177 124,'0'0'98,"0"0"-70,0 0-12,0 0 23,0 0-15,0 0 32,0 0-7,33 2-8,-26-4-22,-1-6 5,1 0-21,-3-2-3,-2-2 0,-2 0-37,0 1 20,0 3-22,0 4 38,-4 4 1,-3 0 10,-1 0 0,1 8-9,-1 13 3,0 3-2,4 5-4,2 1 4,2-1 3,0-5-3,0-2 2,2-5-3,16-5-2,-3-4-18,-2-6-88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8:20.6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87 157 222,'0'0'90,"0"0"-12,0 0-6,0 0-12,0 0-38,0 0 23,0 0-31,-60-1-5,53 9-9,-2 2 1,4 1-2,1 1-5,2 0 0,2 2 8,0-4-4,0 2 2,0-2 0,11-4-2,1 0-9,0-4 10,2-2-25,-1 0 19,-2 0-27,-4 0 18,-2-2-15,-5-4 0,0 2 16,0 2-6,0 2 9,-10 0 24,-1 0-7,1 2-4,-2 10 14,3 4 6,1 0-12,3 2-7,1-2-2,1 0 2,3-4-1,0-2 9,0-2-9,0 0 17,5-4-16,6 0-4,0-2-1,3-2-4,5 0-36,-1 0-68,-3 0-124</inkml:trace>
  <inkml:trace contextRef="#ctx0" brushRef="#br0" timeOffset="549">223 68 107,'0'0'157,"0"0"-72,0 0-39,0 0 11,0 0-24,0 0-17,0 0 4,2 78-19,-7-50 31,0-1-31,1 1 19,2-2-20,-3-2 0,3-2-26,2 0-39,0-8-52,0-4-109</inkml:trace>
  <inkml:trace contextRef="#ctx0" brushRef="#br0" timeOffset="828">294 257 16,'0'0'62,"0"0"9,0 0-9,0 0 0,0 0-15,0 0-18,0 0 6,50 0-19,-46-8 14,2 0-15,-4 0-14,-2-2-1,0 2 9,0-2-18,0 5-2,-8 1-1,2 1 11,-3 3-1,3 0-5,2 0 7,-4 8 0,2 4-8,1 6 7,1 0 2,2 0 5,2-2-6,0 0 16,0-2-5,0-4-1,0-2 5,4-2-15,3-2 0,2-2-16,6-2-10,-4 0-110,-1-4-102</inkml:trace>
  <inkml:trace contextRef="#ctx0" brushRef="#br0" timeOffset="1269">294 257 110,'131'-46'63,"-131"57"14,0 0 2,0 1-37,0 2-26,0-2-2,0-4-13,0-2 3,0-2 5,0 0-12,0-4 9,0 0-12,0 0 0,0 0-20,0 0-33,0-4 6,4-18-28,5 4-20,-3-2 88</inkml:trace>
  <inkml:trace contextRef="#ctx0" brushRef="#br0" timeOffset="1426">491 182 25,'0'0'68,"0"0"21,0 0-14,0 0-32,0 0 32,0 0-42,0 0 1,0 0-27,22 87 3,-22-81-9,0-2 0,0-2-1,0-2 6,2 0-14,3 0-2,0-8-17,1-6-21,7-10-38,-3 4-22,-2 5-72</inkml:trace>
  <inkml:trace contextRef="#ctx0" brushRef="#br0" timeOffset="1615">491 182 88,'100'11'85,"-97"3"5,-3 4-35,2 1-2,-2-2-20,0 3-23,0-4-2,0-2-8,0 0-29,0-6-117</inkml:trace>
  <inkml:trace contextRef="#ctx0" brushRef="#br0" timeOffset="2185">909 213 9,'0'0'143,"0"0"-32,0 0-39,0 0-7,0 0-45,0 0 20,0 0-6,-54-20-20,45 20-7,1 0 0,1 12-1,1 5 1,-2 0-12,4 1 16,2 2-22,2-4 19,0 0-18,0-4 9,0-4 0,4-4-25,6 0-8,-2-4 33,1 0-2,0 0-5,2-14 9,0-2-2,-2-6 2,3-2-1,-4-6 1,1-1-1,-3-4 7,-4-3-5,4 5 27,-6 1-27,0 6 8,2 8 26,-2 6 2,0 6-38,0 4 13,0 2-2,0 0-11,0 4 8,0 14-8,0 8 7,0 1-7,0 6 10,0-4-9,0 3-2,0 1-42,2-8-128,2-6-199</inkml:trace>
  <inkml:trace contextRef="#ctx0" brushRef="#br0" timeOffset="2710">980 209 85,'0'0'168,"0"0"-93,0 0-39,0 0 20,0 0-17,0 0-39,0 0 35,18 18-18,-14-18 13,1 0-5,1 0-5,0 0-3,4-8-15,-3-4 17,-3 1-18,0-3-2,-4-1-8,0 4-11,0-2-20,0 5 31,0 4-10,-2 4 6,-4 0 12,-3 0 2,-1 17-2,4 2 5,-1 7-10,1 0 12,4 0-2,2-4-4,0-2 1,0-2 7,0-6-8,15-6-1,1-2-57,-3-4-115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8:23.9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89 3 101,'0'0'111,"0"0"-36,0 0 12,0 0-19,0 0-5,0 0-21,0 0 11,0-2-17,0 2 3,0 0-11,0 0 11,0 0 0,0 0-13,0 0 7,-2 0-32,0 0 28,-2 0-29,-2 0 5,2 0 2,0 0-8,-1 0 1,1 0-10,-2 0 9,0 2-12,0 8 13,-1 2-27,1 2 27,2 3-19,-2-3 18,6 0-21,0-2 4,0-4-5,0 2 4,6-2 9,4 1-14,1 1 23,1-1 0,-4 4-5,1-1 9,1 0-4,-4 2 1,-1 0-1,-3-2 0,0 2 2,-2 0-8,0-1 17,0-1 7,-9 2-7,-5-4 3,1 0-11,-3-2-3,3-4 1,3-1-40,-2-3-32,5-4-71,3-9-167</inkml:trace>
  <inkml:trace contextRef="#ctx0" brushRef="#br0" timeOffset="585">145 227 61,'0'0'49,"0"0"-25,0 0 4,0 0-4,0 0-12,0 0-12,0 0 0,88-20-1,-78 10-11,-6 0-22,-2-2 32,1 0 4,-3-2-4,0 1 7,0 3-5,-3 0 33,-3 4-10,-4 2 14,4 4-2,-3 0 31,3 0-53,-1 0 25,-2 14-37,2 7 9,1 1-2,-1 4-1,2 0 9,3-1-16,2-1 14,0-4-13,0-4 18,0-2-19,5-3 12,6-4-12,2-3-28,7-4-6,1 0-79,-6 0 35</inkml:trace>
  <inkml:trace contextRef="#ctx0" brushRef="#br0" timeOffset="1028">318 175 65,'0'0'140,"0"0"-43,0 0-6,0 0-9,0 0-19,0 0-25,0 0-19,14 93 8,-14-81-17,0-2 19,0-2-28,0-2 20,0-4-20,0-2 9,0 0-10,0 0 13,0-2-13,0-10-56,0-6 17,0-2-36,2-3-20,7 3-42,4-2 54,-1 6-18</inkml:trace>
  <inkml:trace contextRef="#ctx0" brushRef="#br0" timeOffset="1430">318 175 111,'137'4'150,"-137"-2"-108,0 0 20,0 0-11,0 0-25,0 0-13,0 0-13,0 0 12,0 0-11,0 0 5,0 0-5,4 0-2,0 0-40,-1 0-99</inkml:trace>
  <inkml:trace contextRef="#ctx0" brushRef="#br0" timeOffset="1989">484 179 18,'0'0'105,"0"0"-53,0 0-12,0 0 16,0 0 12,0 0-27,0 0 6,0 0 37,0 52-45,0-38 1,0 3 6,0 1-37,0-2 9,0 0-17,0 1-2,0-3 8,0-3-14,0 0 5,0-5-24,0-6-54,2 0-60,0 0-49</inkml:trace>
  <inkml:trace contextRef="#ctx0" brushRef="#br0" timeOffset="2581">570 227 7,'0'0'135,"0"0"-20,0 0-54,0 0 1,0 0-13,0 0-35,0 0 4,14 14-17,-12-14 8,2 0-3,1 0-3,1 0-3,4-10-1,-6 0 0,2-4-30,-6-6-45,0 3-152,0 3 92</inkml:trace>
  <inkml:trace contextRef="#ctx0" brushRef="#br0" timeOffset="2766">570 227 52,'14'-30'61,"-21"56"-2,2 1 17,3 1-40,2-4 3,0-1-37,0-5-2,0-7-62,5-2-133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8:54.6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3 72,'0'0'67,"0"0"-4,0 0 12,0 0-3,0 0-18,0 0 15,0 0-26,0-3 18,0 3-34,0 0 14,0 0-11,0 0-7,0 0-8,-4 0-14,4 0-2,0 0-6,0 0 5,0 0-60,0 0-53,0 0-152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8:52.3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 0 75,'0'0'61,"0"0"-15,0 0 25,0 0-24,0 0 11,0 0 0,0 0-11,0 0 1,0 0-24,0 0 14,0 0-18,0 0 10,0 0-15,0 0 11,0 0-10,0 0-3,0 0-3,0 0-9,0 0-2,0 0 10,0 0-18,0 0 12,2 0-10,1 0 7,1 0 0,5 0-23,-4 0-56,-1 3-90</inkml:trace>
  <inkml:trace contextRef="#ctx0" brushRef="#br0" timeOffset="1058">126 192 25,'0'0'151,"0"0"-41,0 0-41,0 0 23,0 0-40,0 0-16,0 0-7,0-2-16,0 2 15,0 0-27,0 0 19,0-2-20,0 2 14,0 0-13,0-2 11,0 2-7,0 0-3,0-2-4,0 0 5,0-2-7,0 2 11,0 2-14,0 0 15,0 0-8,0 0 0,0-2 0,0 2 1,0 0-1,0 0 18,0 0-16,0 0 5,0 0-6,0 0-2,0 0 1,0 2 0,2 8 11,3 4-4,-1 0 11,-2 0-10,-2 2 16,0 0-24,0 2 16,0 1-15,-15-1-2,-3 2 1,-4-2-43,-11 6-51,7-6-72,1-4-122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8:57.2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166 26 67,'0'0'54,"0"0"-3,0 0 11,0 0 3,0 0-23,0 0 8,0 0 8,0-4-9,0 4-4,0 0-22,0 0 14,0 0-22,0 0 18,0 0-19,0 0 15,0 0-14,0 0-2,0 0 8,0 0-14,0 0 15,0 0-21,0 0 11,0-1-2,-11 1 0,2 0-10,-2 0 0,-3 0 0,-1 0 1,0 0-8,-1 8 10,-1 2-13,1 4 14,1 2-11,3 0 8,3 4-2,5-2 0,2 2-10,2-4 9,0 2-12,0-1 13,4-2 2,7-1-2,5 0 2,-1-3 1,5-4-1,3 0-1,1-3 6,0-2-6,-1-2 0,-1 0-5,-4 0 4,-1 0-34,-3 0-14,-1 0-56,-4-2-44,-4-2-119</inkml:trace>
  <inkml:trace contextRef="#ctx0" brushRef="#br0" timeOffset="690">306 8 18,'0'0'112,"0"0"-41,0 0-6,0 0-2,0 0-11,0 0 6,0 0-12,0-10 19,0 10-23,0 0 20,0 0-26,0 0 13,0 0-25,0 0 5,0 0 0,0 0-7,0 0 11,0 0-32,0 0-1,0 0 2,0 0-4,0 4-6,0 6 8,0 4 0,0 3 0,0 5 0,0 2 6,0 2-10,0 4 15,0-2-21,-2 0 22,0-2-17,0-3 7,2-1-4,0-6-3,0-2-8,0-4-5,0-2-26,0-2-11,0-4-61,0-2-60,2 0-60</inkml:trace>
  <inkml:trace contextRef="#ctx0" brushRef="#br0" timeOffset="1283">404 37 130,'0'0'196,"0"0"-93,0 0-34,0 0 9,0 0-44,0 0-15,0 0-3,0-2-7,0 2 16,0 0-24,2 5 8,-2 8-3,0 5 11,0 2-16,0 4 17,0 0-18,0-2 1,0 3-3,0-6 9,0-1-14,0-1 14,0-3-14,0-2 6,0-4-12,2 0-45,-2-4-11,0-2-47,0 0-94</inkml:trace>
  <inkml:trace contextRef="#ctx0" brushRef="#br0" timeOffset="1733">269 161 77,'0'0'127,"0"0"-52,0 0 11,0 0-9,0 0-40,0 0 9,0 0-20,77-2-16,-59 0 4,4-2-13,-2 2-2,3 0-12,-4 2-48,-5 0-148</inkml:trace>
  <inkml:trace contextRef="#ctx0" brushRef="#br0" timeOffset="9152">637 79 62,'0'0'28,"0"0"6,0 0 1,0 0-2,0 0-10,0 0 12,0 0 12,-2 0-9,2-3 2,-2 3-17,2 0 19,-2 0-22,0 0 11,2 0-23,-3 0 15,3 0 5,0-1-8,-2 1 22,2 0-26,0 0 18,0 0-19,0 0 14,0 0-28,0 0 18,0 0-19,0 0 0,0 0 0,0 0-10,0 0 8,2 0 2,12 1-10,5 6 20,4-1-11,3-2 2,3 0-1,1-2 1,-7 0-1,2 0 0,-5-2-7,-2 2-4,-7-2-36,-2 2-3,-5 4-41,-4-2-81,0 0-165</inkml:trace>
  <inkml:trace contextRef="#ctx0" brushRef="#br0" timeOffset="10060">608 234 137,'0'0'106,"0"0"-39,0 0 24,0 0-29,0 0-27,0 0-11,0 0-16,0 0 11,3 0-18,7 2 24,6 2-25,0 0 16,2 0-9,-1 2 6,-1-2-13,-1 2 1,1-2 5,-3 0-6,0 0 0,1 0-49,-5-2-67,-3 0-164</inkml:trace>
  <inkml:trace contextRef="#ctx0" brushRef="#br0" timeOffset="10954">1128 15 54,'0'0'116,"0"0"-29,0 0 1,0 0 17,0 0-47,0 0-18,0 0 4,0-8-4,0 8 3,0 0-21,0 0 16,-4 0-36,-1 0 9,-3 0-9,-1 1-4,-3 6-3,1 3 5,1 2 0,-2 4-1,1 4-6,3 2 11,-2 4-14,6-2 14,1 0-10,3-2 5,0-1 0,0-3 1,5-2-8,11 0 7,-1-4-1,5-2-5,0 0 7,0-4-6,3-2 1,-6-2 5,3-2-6,-2 0 5,0 0-6,-1 0 7,1-2-1,-5-8 7,-1-2-7,-3 0 2,-5-3 26,-2 0-17,-2-2 9,0-1 1,0 0-13,-6-2 13,-7 2-18,-6-2-4,1 2 7,-1 0-14,1 4-1,0 0-28,2 4-25,1-1-25,1 4-59</inkml:trace>
  <inkml:trace contextRef="#ctx0" brushRef="#br0" timeOffset="11967">1550 57 58,'0'0'120,"0"0"-51,0 0 22,0 0-8,0 0-15,0 0-17,0 0 19,-16-6-42,8 6-1,-1 0 12,-2 0-21,0 11-18,0 3 2,-2 3-2,1 3 2,1 2-12,1 0 21,2 0-22,2-1 19,3-3-18,3-2 7,0 0 3,0-2-3,3 0-6,11-2 9,-2-2-5,4-4-1,2 0 9,-1-2-10,1-2 11,3-2-11,0 0 7,0 0 0,0-2 1,0-6-1,-1-2 9,-1 0-8,2-2 6,-4 2-7,-3-4 26,-3-1-13,-3 1 9,-8-1 2,0-3-4,0 0 29,-4-5-40,-13 3 6,-1 0-13,-4 0-4,2 4-7,-1 4-13,-5 4-31,6 4-61,2 4-93</inkml:trace>
  <inkml:trace contextRef="#ctx0" brushRef="#br0" timeOffset="13047">1257 2 28,'0'0'180,"0"0"-75,0 0-5,0 0-17,0 0 0,0 0-46,0 0 22,0 14-41,-11 9-7,-5 5 1,-3 4-12,-4 6 5,-4-2-4,4 3-2,-2-5-8,4-6-11,6-2-47,5-4-31,2-8-16,2-4-108</inkml:trace>
  <inkml:trace contextRef="#ctx0" brushRef="#br0" timeOffset="13776">1634 53 134,'0'0'114,"0"0"-34,0 0 18,0 0-9,0 0-25,0 0 8,0 0-17,0-4 14,0 4-50,0 0 1,0 0-19,0 0-2,0 0 1,0 0 0,0 0 13,0 2-13,-6 14 0,-7 6 6,-5 4-12,1 4 7,-4 2-1,4 3 0,-1-3-13,5-2-68,-1 4-37,5-8-68,3-8-195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0:15.4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0 0 211</inkml:trace>
  <inkml:trace contextRef="#ctx0" brushRef="#br0" timeOffset="1297">1551 25 188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9:34.9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136 22 130,'0'0'94,"0"0"23,0 0-32,0 0-15,0 0-25,0 0 20,0-2-48,0-2 11,0 2-12,0 0 7,0 0 29,0 0-36,-2 0 21,0 2-8,-1-2 29,0 2-32,1-2 17,0 2-20,0-2-2,2 2-3,0 0-17,0 0 5,0 0 2,0 0-12,-2 0 14,2 0-16,0 0 8,-2 0-2,2 0 0,0 0-7,-3 0-10,3 0-39,-2 0-2,0 0-71,0 0-87</inkml:trace>
  <inkml:trace contextRef="#ctx0" brushRef="#br0" timeOffset="999">105 237 71,'0'0'150,"0"0"-75,0 0-36,0 0 7,0 0-16,0 0 22,0 0-11,15 0 12,-13 8 13,0 0-37,-2 2 15,0 2-14,0 4 10,0 4-18,0 2-2,-15 2-20,-5 0-6,-14 8-71,5-8-119,3-4-143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29:47.7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190 0 38,'0'0'62,"0"0"4,0 0-14,0 0 30,0 0-28,0 0 5,0 0-13,0 0-7,0 0-3,0 0-19,0 0 12,0 0-28,0 0 29,0 0-28,0 0 28,0 0-23,0 0 11,0 0-4,0 0-4,0 0 12,0 0-16,0 0 18,0 0-23,0 12 25,-8 6-25,-6 4 16,-1 6-17,-4 4 0,2 3 1,-3 1 0,1 0-1,2-2 4,1-4-10,3-4-10,1-1 15,4-7-17,1-4 5,3-5-10,2 0 9,2-5 1,0 0-16,0-2-3,0-2-33,0 0-4,0 0-98,0 0-71</inkml:trace>
  <inkml:trace contextRef="#ctx0" brushRef="#br0" timeOffset="738">155 54 55,'0'0'78,"0"0"-33,0 0 35,0 0-3,0 0-44,0 0 15,0 0-14,0 0 14,0 0-31,0 0 28,0 8-6,0 6-6,4 0-4,3 4-22,-1 3 15,4 1-22,-2 2 16,1 2-15,-2-2-2,2 0 2,-3-2-1,1-2 1,0 0-1,-2-2 0,1-2 9,-2-1-15,-1-4 13,1 2-14,-2-3 3,0-2 2,0 2-27,-2-2-11,4-2-11,-4 2-29,0 0 31,0 0-81,0-4-66</inkml:trace>
  <inkml:trace contextRef="#ctx0" brushRef="#br0" timeOffset="1286">32 301 15,'0'0'105,"0"0"-52,0 0-28,0 0 22,0 0-26,0 0 5,0 0-16,7 6 16,1 0-15,6 1 9,-3-2 1,5 1-13,-1 1 5,1-2-11,2 0 5,0-1-6,-1 0-2,1-4-3,3 1-18,-8-1-27,-2 0-82</inkml:trace>
  <inkml:trace contextRef="#ctx0" brushRef="#br0" timeOffset="1817">525 152 176,'0'0'100,"0"0"-27,0 0 2,0 0 15,0 0-41,0 0 14,0 0 1,0 0-14,-3 0-21,-3 0-19,-6 14-7,1 4 4,-4 3-11,-1 5 14,1 0-20,-3 2 20,5-2-16,-1 1 6,1-5-10,3-4-29,4-4-11,0-4 11,1 0-32,3-4-10,-2-3-31,1 0-87</inkml:trace>
  <inkml:trace contextRef="#ctx0" brushRef="#br0" timeOffset="2231">331 173 41,'0'0'99,"0"0"-43,0 0-4,0 0 20,0 0-30,0 0 17,0 0 28,17 18-34,-7-4 5,-1 2-25,1 2 15,2 0-32,-1 2 7,0 0-14,0 0 1,0-2-3,0-1-7,-1-2 1,0-2 8,-1-1-18,-1-4 18,0-1-19,1 0-25,3-1-46,-2-2-67,-3-4-76</inkml:trace>
  <inkml:trace contextRef="#ctx0" brushRef="#br0" timeOffset="3418">651 247 126,'0'0'148,"0"0"-61,0 0-9,0 0 1,0 0-46,0 0-5,0 0-27,0 0 18,0 0-18,0 0-1,0 0 0,0 0 2,0 0 2,0 0-4,0 0 10,8 0-9,1 4 9,6 0-10,3-2 9,4 2 4,3-2-4,1-2 1,3 0-9,-2 0 1,-2 0 7,-3 0-18,-5 0 6,0 0-11,-9 0-40,-1 2-58,-7 0-155</inkml:trace>
  <inkml:trace contextRef="#ctx0" brushRef="#br0" timeOffset="4333">618 392 110,'0'0'86,"0"0"-8,0 0 9,0 0 7,0 0-47,0 0 5,0 0-32,0 0 8,0 0-2,0 0 3,0 0 1,0 0-24,0 0 8,0 0-12,2 0-4,6 0 2,0 0-1,5 0 1,6 0 0,5 0 0,3 0 0,4 0 0,1 2 1,-1 2-2,-2 0 10,0 0-19,-8 0 5,2-2-2,-5 2-9,-3-2-4,-1-2 19,-3 0-36,-7 0-25,1 0-138,-5 0-33</inkml:trace>
  <inkml:trace contextRef="#ctx0" brushRef="#br0" timeOffset="8208">1276 112 49,'0'0'68,"0"0"-32,0 0 23,0 0-30,0 0 13,0 0-16,0 0 32,-15 0-25,8 0-7,2 0-2,-1 0-1,-1 0 3,-2 4-25,2 3 9,-1 0-1,-1 1-2,1 2-7,0 3 1,1 3 0,3 2-1,0 4 0,-2 2 7,2 0-14,2 2 18,2-2-22,0 0 12,0 0-2,0-3 1,0-2-9,10-2 8,0-1 1,5-2-1,4 0 2,-1-2-7,1-2 17,2-2-12,1-2 1,-2-4 0,0-2 0,3 0 0,-4 0 9,-1 0-2,1-8 22,-6-4-29,-3-2 19,0-2-19,-8 0 18,-2-4-4,0-2-1,0-2 10,-10-1-13,-5 0 2,-3 0-11,-1 1 8,0 6-9,2 2 4,-1 2-4,0 2 0,3 3-8,1 2-21,1 1 7,-1 1-23,-3 2-11,3 1-59,1 2-73</inkml:trace>
  <inkml:trace contextRef="#ctx0" brushRef="#br0" timeOffset="9153">1384 233 49,'0'0'142,"0"0"-62,0 0 29,0 0-6,0 0-13,0 0-6,0 0-8,0-2 14,0 2-33,0 0 14,0 0-33,0 0-11,-8 12-27,-3 6 0,-4 8 0,-3 2 0,0 2 0,0 0-18,2 2 8,3-1-49,2-1-9,0-4-33,2 0-7,5-6-38,-1-7-101</inkml:trace>
  <inkml:trace contextRef="#ctx0" brushRef="#br0" timeOffset="9663">1679 199 54,'0'0'116,"0"0"-28,0 0-11,0 0 22,0 0-48,0 0 17,0 0-11,-23-2-22,13 2 1,-1 0-27,-2 5-2,1 10 2,0 1-9,-2 2 0,3 4 0,2 2-1,0 2-1,4-1 2,1-2-1,4-2 0,0-3-16,0-4 16,6 0-8,8-4 2,1-2 14,4-4-8,0 0 1,4-4 0,1 0 0,3 0-3,0 0-5,-2-10 16,-1-2-8,-2 2 1,-4-2-1,-5-1 0,-6 0 10,-2-1 8,-5-3 11,0 2 9,0-6-15,-7 1 16,-9-2-23,-2 2 3,-1-2-9,1 4-9,-1 2-1,4 4 0,-1 2-6,3 4-32,-3 4-25,3 2-93,2 0-81</inkml:trace>
  <inkml:trace contextRef="#ctx0" brushRef="#br0" timeOffset="10287">1814 147 230,'0'0'209,"0"0"-136,0 0 33,0 0-40,0 0-31,0 0-14,0 0-8,-25 12 9,14 10-21,-3 6 4,-1 6 3,-3 4-5,3 2-1,-3 0-2,-1 1 0,4-3-10,-1-4-45,5-6-30,3-2 19,3-6-35,3-6-25,2-8-79</inkml:trace>
  <inkml:trace contextRef="#ctx0" brushRef="#br0" timeOffset="10811">2110 191 163,'0'0'153,"0"0"-59,0 0-39,0 0 15,0 0-26,0 0-5,0 0 30,-9-7-32,0 7 4,0 0-40,-2 5 9,-2 5-3,2 6-13,-1 2 7,1 4-1,3 2 0,0 0-8,4 0 8,4 1-1,0-3-9,0-2 20,0-4-20,12-2 11,3 0-7,3-4 3,-1-4 3,6 0-7,-1-4-22,3-2 15,-1 0-1,1 0 13,-1 0 4,-3-8 1,-4-4-1,-1 0 2,-5 0 6,-5-3 6,0 0 9,-6-3-1,0 0 22,0-5-30,-6 1 15,-9 0-10,-3 0 8,1 6-22,-1 0 2,0 4-7,2 4-2,1 2 0,-1 3-49,0 3-11,-4 0-37,2 0-73,5 7-210</inkml:trace>
  <inkml:trace contextRef="#ctx0" brushRef="#br0" timeOffset="11548">2206 129 111,'0'0'182,"0"0"-84,0 0-39,0 0 22,0 0-51,0 0 8,0 0-9,-16 62 5,3-34-12,-3 6-15,-1 4 1,-2 2-7,2 3-1,1-5 0,5-2 0,2-6-44,2-6-7,5-4-43,2-4-4,0-8-76</inkml:trace>
  <inkml:trace contextRef="#ctx0" brushRef="#br0" timeOffset="12059">2532 126 12,'0'0'170,"0"0"-98,0 0-6,0 0 31,0 0 1,0 0-43,0 0 20,0-10-29,0 10 16,-2 0-4,-6 0-13,0 0-28,-3 0-16,-1 13-1,-1 5 2,-1 1-10,3 8 14,3 1-17,1 2 16,2 0-12,5 0 4,0-2-4,0-6 0,0-3-5,14-5 11,1-5-12,3 2 11,3-7-16,0-1 0,2-3-22,1 0 17,-1 0 3,2 0 5,-2-3 15,0-5 0,0-2-5,-6-2 14,-1-1-9,-3-1 1,-1-2 7,-8 0-7,-2-4 19,-2 0-1,0-2-7,-4 2 21,-10 0-33,-1 0 39,-4 4-33,2 2 7,-3 2-11,-1 2-2,2 2 0,1 3-36,-7 5-23,8 0-81,1 0-170</inkml:trace>
  <inkml:trace contextRef="#ctx0" brushRef="#br0" timeOffset="12847">2611 74 201,'0'0'137,"0"0"-54,0 0-19,0 0 2,0 0-28,0 0-2,0 0-17,-15 131 1,5-91-10,-2 0-10,3 0 1,-3-2-1,4-1-13,1-5-76,3-4-3,2-6-21,0-10-77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2:40.2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222 61 55,'0'0'231,"0"0"-77,0 0-44,0 0-5,0 0-28,0 0-41,0 0-11,0 0-24,-37-8 14,27 22-15,-1 6 13,1 4 5,1 6 17,-3 2-10,6 8 21,-3-5-11,5 9-4,1-4 2,3-4-32,0 0 18,0-4-18,0-7-2,0-3 1,-3-4 0,3-6-46,-2-6-34,-2-6-30,-2 0-77,-1 0-190</inkml:trace>
  <inkml:trace contextRef="#ctx0" brushRef="#br0" timeOffset="331">0 324 225,'0'0'211,"0"0"-133,0 0 8,0 0-3,0 0-26,0 0-56,0 0 13,85 0-13,-64 0 7,4 0-8,0 4-1,-3-4-9,6 0-49,-3 0-74,-7 0-91</inkml:trace>
  <inkml:trace contextRef="#ctx0" brushRef="#br0" timeOffset="519">314 256 159,'0'0'218,"0"0"-68,0 0-36,0 0-18,0 0-51,0 0-10,0 0 17,-4 50-10,-2-28-5,0-4-31,1 0 0,1-2-6,0-6-2,-1-1-70,1-4-36,1-5-117,3 0-185</inkml:trace>
  <inkml:trace contextRef="#ctx0" brushRef="#br0" timeOffset="969">371 141 329,'87'140'151,"-87"-140"-61,0 1-30,0 5 28,0 2-39,0 6-10,0 4-1,0 0-12,-4-2-13,-1-2-12,1-4 9,2-2-9,2-3-2,0-5 3,0 0-2,0 0 0,0 0-22,0-1 6,11-15-10,4 2 26,1-8-22,1 0 21,3 0-23,1 4 15,-2 0-21,0 4 29,-4 6 0,-4 8-6,-2 0 7,0 4 0,-5 14 32,0 0 3,-1 8 8,-3 0-21,0-4 4,0 0-16,0-8-3,0 0-7,0-2-7,3-7-2,1-5-66,4 0-37,1-4-70,3-5-17</inkml:trace>
  <inkml:trace contextRef="#ctx0" brushRef="#br0" timeOffset="1375">714 274 179,'0'0'195,"0"0"-104,0 0 20,0 0-10,0 0-32,-18 112-24,15-94-26,3-10 8,0 0-11,0-7 7,0-1-23,0 0 6,5 0-6,4-3-1,2-11-6,0-4-22,-1 0-14,0 0-52,-1 0-44,1 4-82,-2 2 61,-1 8 81,-3 4 79,0 0 75,-2 18 81,1-2-6,-3 6-39,2-2 4,3-4-38,-3-2-25,5-4-29,-1-3 0,1-7 0,4 0 12,0 0 5,2 0-27,1-13 6,1-5-16,1-4-2,-3-4 5,3-6-4,-1-4-1,1-8-2,0 1 1,-4-7-1,0 6-9,-3 4-23,-5 13 32,-4 6 1,0 16-6,0 1 13,0 4 3,-6 4-4,-9 22-5,-4 5 0,1 5-1,1 8 0,1 0 10,5-3-6,2-1-4,5-4 3,4-6 4,0-4-7,0-8 0,0-8-7,17-10-58,-3 0-142,-3 0-503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0:05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50 381 64,'0'0'199,"0"0"-101,0 0-12,0 0-8,0 0-24,0 0-20,0 0-11,0 0 22,0 0-17,0 0 13,0 0-19,0 0 17,0 0-29,0 0 0,0 0-10,0 0 1,0 0-2,5 0-18,13 0-4,9 0-26,10 0 49,11 0-10,5-1 9,2-6 1,1 6-7,-4-3-27,-3 4-13,-7 0 8,-4 0-19,-7 0 8,-4 0-30,-7 0 18,2 0-26,-4 0-14</inkml:trace>
  <inkml:trace contextRef="#ctx0" brushRef="#br0" timeOffset="624">140 478 68,'0'0'153,"0"0"-82,0 0-8,0 0-4,0 0-8,0 0-37,0 0 22,0 0-14,0 0 17,0 0-29,0 0 7,0 0-10,0 0-6,7 0 8,8 0-9,5 0 11,7 0-9,5 0 10,3 2-11,5-2 10,0 0-10,0 0-1,-2 0 0,-2 0-2,-7 0-17,-5 0-46,-3 0 9,-8 0-85,-7 0-104</inkml:trace>
  <inkml:trace contextRef="#ctx0" brushRef="#br0" timeOffset="1223">233 268 18,'0'0'98,"0"0"-41,0 0-8,0 0 3,0 0 13,0 0-11,0 0 16,2-5-11,-2 5 12,0 0-28,0 0 17,0 0-26,0 0 12,0 0-7,-11 12-26,-4 3-4,-5 0 0,-3 6-5,-3 1 6,-3-2-11,2 0 8,5-4-10,2-2 4,5-2-1,3-6 2,5 0-1,3-4-2,0-2 8,4 2-21,0-2 22,0 0-16,0 2 3,0 4-2,2 0 6,13 1-5,5 6 3,5-3 3,4 0-9,2-2 4,0 0 3,-2-2-37,-2 2 3,-3-4-23,-1 2-52,-7-4-70,-6-2-201</inkml:trace>
  <inkml:trace contextRef="#ctx0" brushRef="#br0" timeOffset="1831">584 257 80,'0'0'155,"0"0"-78,0 0 9,0 0 7,0 0-31,0 0 1,0 0-30,-21-18 12,21 18-26,0 0 14,0 0-21,0 0 2,0 0-14,0 0-13,0 0 11,0 6-2,4 6-6,8 4 20,3 1-7,1 2-2,2-1 11,2 3-12,-2-3 1,0-3 6,0-1-7,-3 0 0,-1-3 11,-3-4-21,0 2 22,-4-3-11,-5 0 1,0-2 4,-2 2-6,0 0 9,0 4 2,-11 4-10,-9 0 15,0 2-9,-5 2-7,1 0 0,2 0-1,1 0-17,4-4 9,3 0-30,3-2-32,9-2-21,0-4-99,2-4-116</inkml:trace>
  <inkml:trace contextRef="#ctx0" brushRef="#br0" timeOffset="2418">897 235 157,'0'0'181,"0"0"-96,0 0 9,0 0-1,0 0-23,0 0-39,0 0-20,0-6 9,0 6-19,0 10 6,0 12 2,0 7 23,5 3-31,4 4 21,0-3-21,0 0 5,0-3-5,0-8 6,0-4-14,2-6 17,0-6-23,0-4 9,3-2 1,-1 0-16,3-10 19,-3-12 1,1-4 9,-1-6-5,1-2 3,-4-1-16,-1 3 8,-3 4-6,2 8-45,-4 6-6,3 8-44,-1 6-94,-2 0-147</inkml:trace>
  <inkml:trace contextRef="#ctx0" brushRef="#br0" timeOffset="2845">1268 327 136,'0'0'229,"0"0"-139,0 0-54,0 0 55,0 0-58,0 0 9,0 0-42,-29-4 9,18 12-9,2 5-6,2 2 6,0 2-3,5-2-3,2 2 8,0-5-9,0-1 9,0-2-4,5-3-4,6-4 6,0-2-1,3 0-11,-1 0 5,0 0 4,0-8 2,-2-5-15,1-1 3,-3 0-39,-3 3-7,-4 3-3,0 1-5,-2 6 50,0 1 8,0 0 9,0 0 0,0 8 14,4 2-12,0-1 15,2 0-5,3-5 6,3-3 1,-2-1 7,3 0 29,4 0-39,-2-4 2,3-7-17,-3-3 17,-1-4-17,-3-3 5,-2-1 6,-2-2-2,-5-2-2,-2-4-2,0 2 1,0-2-7,-9 4 4,-3 6-2,2 2-4,1 8 2,2 4 0,2 4 0,-1 2-11,2 0 10,-3 8-25,0 12 24,2 4 4,1 6-8,2 4 7,2-2-2,0 3 2,0-6 6,0-3 6,0-1-12,6-7 4,4-4 1,1-4-12,-1-2 2,4-6 4,13-2-112,-3 0-53,-1-9-4</inkml:trace>
  <inkml:trace contextRef="#ctx0" brushRef="#br0" timeOffset="3543">1640 271 320,'0'0'153,"0"0"-72,0 0-19,0 0 23,0 0-60,0 0-13,0 0-12,-35 48-7,31-23 7,0-6 0,4 2-7,0-6 10,0-2-10,0-3 8,6-5-7,2-1 5,3-4 1,3 0-17,-1 0-4,-2-11 13,3-5-34,-6-7 1,2 0-45,-4-4-11,1 5-60,-1 3 55,1 2-5</inkml:trace>
  <inkml:trace contextRef="#ctx0" brushRef="#br0" timeOffset="3775">1640 271 37,'145'-12'54,"-129"24"-31,-3 4 0,-2 1 37,-2-2 44,-5 3 25,2-4-37,-4-2-40,0-2-9,-2-2-18,0-3 12,0-3-25,0-2 24,0 0-19,0 0 11,0 0-28,0-8-26,0-9-39,0-1-29,0 0-22,11-1-80,7 4 36</inkml:trace>
  <inkml:trace contextRef="#ctx0" brushRef="#br0" timeOffset="4159">2166 175 221,'0'0'146,"0"0"-34,0 0-7,0 0-19,0 0-53,0 0-9,0 0 1,0 0-25,0 10 2,0 8 8,0 4-20,0 4 20,0 2-10,0 2 0,0-2 6,0-2-6,0-1-31,0-5-62,0-8-92,4-6-40</inkml:trace>
  <inkml:trace contextRef="#ctx0" brushRef="#br0" timeOffset="4468">2467 125 386,'0'0'162,"0"0"-122,0 0 71,0 0-28,0 0-47,0 0-36,0 0 6,0 24 12,0 0-3,0 4 4,2 4-18,0 0 5,1 0-6,-3 0 0,0-3-34,2-6-18,-2 0-23,3-7 8,-1-6-22,0-4-100,0-6-65</inkml:trace>
  <inkml:trace contextRef="#ctx0" brushRef="#br0" timeOffset="4781">2260 211 182,'0'0'177,"0"0"-106,0 0 23,0 0-31,0 0-44,0 0-19,0 0 2,24 12 8,-3 4 3,0 6 20,4 0-14,0 0 2,-3 2-19,1-4-1,-6 0 6,1-3-5,-5-5-4,3-2-5,-3-5-13,1-5-90,-1 0-61,-6 0-194</inkml:trace>
  <inkml:trace contextRef="#ctx0" brushRef="#br0" timeOffset="5142">2672 185 41,'0'0'127,"0"0"-34,0 0-22,0 0 21,0 0-43,0 0-23,0 0-7,0 0-9,0 0 11,0 2-20,0 6 23,0 4-23,0 2 18,0 6-8,0 4 21,0 2-5,0 2 4,0 2 3,0-2-32,0-6 9,0-1-5,7-3-12,2-7-1,0 0 6,2-5-3,3-2 3,-1-4-29,2 0 15,3-6 9,0-12-20,0-6 0,0-4 4,-5-3 11,-1-1-64,-6 0 61,-4 4 13,-2 2 1,0 6-1,0 2-37,0 8-35,-2 4-147</inkml:trace>
  <inkml:trace contextRef="#ctx0" brushRef="#br0" timeOffset="5624">2949 229 155,'0'0'158,"0"0"-91,0 0 19,0 0-8,0 0-40,0 0-36,0 0 21,0 14-13,0 0 23,0 4-25,0 2 12,0 4-12,0 1 0,0 3 3,0-5-11,-2 2 0,2-5-8,0-4 7,0-5-14,0 0 14,0-5-36,8 0 0,6-4-8,1-2 23,3 2 21,2-2-11,0 0 10,3 0 4,-1 0-11,-7 0-33,-1 0-103,-9 0-63</inkml:trace>
  <inkml:trace contextRef="#ctx0" brushRef="#br0" timeOffset="6314">3303 257 103,'0'0'180,"0"0"-82,0 0-6,0 0 12,0 0-37,0 0 11,0 0-28,0 0 25,0 0-39,0 0 2,-4 0-22,-3 0-15,-2 0-1,0 11-4,-2 2-3,0 5 14,0 5-21,2 0 20,0 5-16,5-2 10,1 1 0,3-1-1,0-4 1,0-4-1,3 0 1,7-4-12,4-2 15,1-4-10,1-2-12,-3-6-4,1 0-6,1 0 22,-1 0 7,-1-8-3,1-6-5,-3-2 8,-2-4-10,-5-2 17,-2-2-14,-2-2 7,0-3 0,0 1 2,-2 5-1,-9 1 14,0 3-14,0 7 13,0 2-13,-10 4-2,6 4-109,-1 1-191</inkml:trace>
  <inkml:trace contextRef="#ctx0" brushRef="#br0" timeOffset="9858">1898 19 80,'0'0'148,"0"0"-53,0 0-10,0 0-1,0 0-16,0 0-33,0 0 19,0 0-13,0 0 15,0 0-24,0 0 4,0 0-23,0 0-6,0 0-7,0 0 0,0 10-6,0 4 12,3-2-18,4 2 11,2-2-15,-3 0-55,6 2-30,-3-6-66,-3-2-90</inkml:trace>
  <inkml:trace contextRef="#ctx0" brushRef="#br0" timeOffset="10247">1898 19 211,'63'-18'157,"-63"18"-128,3 0 27,-3 0-23,4 0-32,1 5 1,1 9-1,3 0 2,0 5-3,0 2-20,-1-4-114,-3-1-205</inkml:trace>
  <inkml:trace contextRef="#ctx0" brushRef="#br0" timeOffset="11209">3453 41 134,'0'0'182,"0"0"-72,0 0-11,0 0 5,0 0-37,0 0-24,0 0 12,0 0-26,0 0 2,0 4-29,-8 6 5,-2 4-4,-1 2-6,-1 0-16,1-2-36,3 4-57,-2-6-80,6-2-143</inkml:trace>
  <inkml:trace contextRef="#ctx0" brushRef="#br0" timeOffset="11538">3453 41 188,'53'66'153,"-53"-58"-114,0 4-15,-11 6-13,2-2-11,-3-2-76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3:28.7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150-3 120,'0'0'144,"0"0"-66,0 0-7,0 0 14,0 0-33,0-4-18,0 4 1,0 0 3,0 0 16,0 0-26,0 0 17,0 0-27,0 0 20,0 0-37,0 0 8,0 0-9,0 0-13,2 8 12,1 9 1,4 5-9,-1 3 18,1 3-17,-1 6 20,1-4-12,0 3 0,0-4 0,-1-2-2,-1-3 1,1-5-8,-4-3-40,3-4-10,-5-4-33,0 1-9,0-5-71,0-2-90</inkml:trace>
  <inkml:trace contextRef="#ctx0" brushRef="#br0" timeOffset="488">0 175 117,'0'0'147,"0"0"-99,0 0-5,0 0 29,0 0-36,0 0-3,0 0-31,23-11 28,-4 8-20,1 1 13,4 2-11,5-2 5,0 2-1,2 0-16,2 0 6,1-2 1,-1 2-1,-4 0-5,-2-2-1,-6 2 0,-5-2-1,-3 2-24,-1-2-63,-8-2-83,-1 2-170</inkml:trace>
  <inkml:trace contextRef="#ctx0" brushRef="#br0" timeOffset="865">371 46 137,'0'0'198,"0"0"-103,0 0-16,0 0 7,0 0-16,0 0-39,0 0-11,-23 0-19,6 0 6,-8 13-1,-4 5-4,0 5 5,-2 4-7,2 1 0,-2 3 8,5 0-16,1-2 20,3-3-24,4-3 11,4-4-29,6-5-14,1-2-16,5-4-17,2-6-28,0-2-57,0 0-61</inkml:trace>
  <inkml:trace contextRef="#ctx0" brushRef="#br0" timeOffset="1224">17 73 95,'0'0'182,"0"0"-105,0 0 12,0 0-7,0 0-37,0 0-26,0 0-13,37 0 40,-16 14-6,6 5 14,0 3 12,4 7 12,-3 2-38,3 0-11,0-3-17,-4 1-12,2-4 0,-4-1-16,-4-5-27,-2-1-80,-9-3-63,-5-9-399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1:07.5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 16,'0'0'114,"0"0"-74,0 0 28,0 0-16,0 0-22,0 0-30,0 0-28,125-9-89</inkml:trace>
  <inkml:trace contextRef="#ctx0" brushRef="#br0" timeOffset="616">506 12 126,'0'0'135,"0"0"-106,0 0-11,0 0-17,0 0-2,0 0-78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0:37.5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10 39,'0'0'97,"0"0"-34,0 0 8,0 0-3,0 0-16,0-2-12,0 2 9,0 0-23,0 0 16,0 0-25,0 0 19,0 0-20,0 0 17,0 0-14,0 0-3,0 0 0,0 0-15,0 0 13,0 0-8,0 0-7,0 0 12,0 0-18,0 0 7,0 0 0,0 0-2,2-2-4,0 2 6,2-2-22,1 0-37,-3 0-58,-2 2-118</inkml:trace>
  <inkml:trace contextRef="#ctx0" brushRef="#br0" timeOffset="832">93 198 7,'0'0'103,"0"0"-47,0 0 0,0 0 24,0 0-20,0 0-19,0 0 19,7 16-19,-3-7 24,-2 1-29,0 3 10,-2 4-20,0 1 3,0 2 0,0 2-16,-6 1-13,-11 2-2,-15 5-30,6-6-82,-1-4-239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0:49.4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15-5 95,'0'0'78,"0"0"-14,0 0-9,0 0-34,0 0 17,0 0-14,0-2 35,0 2-14,0 0-6,0 0-7,0 0-5,0 0 9,0 0-18,0 0 15,0 0-19,0 0 14,0 0-28,0 0 12,0 0-12,0 2-2,0 13 2,2 5 0,0 9 8,-2 3-8,2 5 6,-2 2-5,0-3-2,0 1-29,0-6 13,5-5-3,-2-6 7,1-5-6,0-3-49,1-2-18,-1-6-80,-4 0-55</inkml:trace>
  <inkml:trace contextRef="#ctx0" brushRef="#br0" timeOffset="607">8 1 16,'0'0'87,"0"0"-51,0 0-13,0 0 20,0 0-20,0 0-3,0 0-20,4-1 6,1 1-5,-3 0 8,5 0 3,0 0 1,-1 0 7,1 0-19,2 0 25,2 0-7,0 1 26,3 6-16,-1 1 18,0 0-14,1 2-11,1-2 10,-1 2-25,-1-2 15,-2 3-22,2-1 20,-4-2-14,1 2 17,-4 3-15,1-1-2,-5 0-4,2 2-1,-4 0 10,0 3-10,0-1-2,0 0-5,0 3 6,-6-1-8,-5-1 8,-1-1 7,1-2-7,-3 0 0,4 1 6,-3-4-13,-1 0 14,1-3-13,-1 0 12,3-4-12,-4 0 2,1-2 4,1-2-12,-3 0-30,3 0 12,2 0-39,-1-6-2,6-2-76,0 0 8</inkml:trace>
  <inkml:trace contextRef="#ctx0" brushRef="#br0" timeOffset="1734">418 40 39,'0'0'146,"0"0"-64,0 0 13,0 0-5,0 0-11,0 0-40,0 0 9,-4 0-27,4 5 5,-3 9-10,0 4 9,-1 6-9,0 5-14,-1 1 8,-1 5-3,2-2-11,-1-1 14,3-3-11,2-5 2,0-4-1,0-5 0,0-3-1,0-1 1,0-6-1,9 4-11,1-3 22,7 0-16,2 0 12,3-2-4,1-2-2,1 2 0,-4 0 7,-2-2-7,-3 6 0,-6 0-74,-7-2-91</inkml:trace>
  <inkml:trace contextRef="#ctx0" brushRef="#br0" timeOffset="7800">629 203 90,'0'0'50,"0"0"21,0 0 21,0 0-33,0 0 5,0 0-24,-3 0 18,3 0-19,0 0 6,-2 0-17,2 0-6,0 0 0,0 0-21,0 0 23,0 0-23,0 0 14,0 0-14,0 0 7,0 0-8,0 0-1,0 0 0,0 0-10,0 0 9,12 0 4,5 0-5,6 0 10,4 0-13,-1 0 15,1 0-16,-1 0 7,-1 0-6,-2 0-6,-4 0-32,-3 0 2,-1 0-59,-4 0-6,-4 2-135</inkml:trace>
  <inkml:trace contextRef="#ctx0" brushRef="#br0" timeOffset="8475">624 323 120,'0'0'75,"0"0"-45,0 0-20,0 0 16,0 0 3,0 0 10,0 0-32,14 0 15,-7 0 4,4 0 1,2 0 11,3 4-9,2-1 2,3-1-18,6-1 22,0 2-26,2-3 18,2 1-27,-4-1 2,-1 3-2,-3-3 0,-3 2-19,-9 2-76,-5-2-124</inkml:trace>
  <inkml:trace contextRef="#ctx0" brushRef="#br0" timeOffset="9195">1301 112 85,'0'0'147,"0"0"-38,0 0-33,0 0-17,0 0-23,0 0 19,0 0-40,-51-4 6,39 4-14,-1 7 8,2 4-9,-2 1-9,2 4 3,-1 3 0,3 1 0,3 5 0,2-1 0,2 1-4,2-3-5,0 0 9,2-1-1,11-3 2,7-2 14,2-1-14,2-4 12,3 0 7,2-5-7,0-4 2,-2-2-14,0 0 33,-1 0-21,-4 0 14,1-10-26,-6 0 24,1-3-8,-5-1 0,-1-2 4,-5 0-20,-3-5 22,-4 1-22,0-4 18,0-1-18,-2 1 6,-12-3-7,-3 3 0,-2 1 0,0 1 1,-1 5-3,-1 1 2,0 4-1,0 2-16,2 2 16,-2 4-34,1-1-7,-9 5-59,7 0-31,2 0-145</inkml:trace>
  <inkml:trace contextRef="#ctx0" brushRef="#br0" timeOffset="10112">1486 38 91,'0'0'154,"0"0"-84,0 0 8,0 0 2,0 0-28,0 0 5,0 0-16,-36 76 6,18-52-21,1 2 13,-6 3-28,3 0 9,-2 1-20,2-1 0,1-1 0,7-4 0,3-1-11,2-5-41,5-3 4,2-1-50,0-6-22,0-4-90</inkml:trace>
  <inkml:trace contextRef="#ctx0" brushRef="#br0" timeOffset="10826">1831 109 87,'0'0'115,"0"0"-38,0 0-8,0 0 20,0 0-63,0 0 3,0 0 9,-52 21-12,39-9-26,-1 6 1,3 1 6,0 1-6,2 0-2,3 3 11,1-1-17,3-1 15,2-1-9,0-2 2,0-1 11,7-1 9,8-1-14,1-5 7,4 0-13,2-4 18,2-2-18,1-4 15,-3 0-15,0 0 14,1 0-13,-4-10 13,2-3 7,-5-1-21,-3-2 9,-3 0-3,0-3-1,-6-1-6,-4-1 18,0 1-17,0-2 6,-9 1-7,-4 3 1,-4 0-1,1 3-6,-3 3 6,2 2-42,-1 6 5,-6 4-45,4 0-19,1 0-124</inkml:trace>
  <inkml:trace contextRef="#ctx0" brushRef="#br0" timeOffset="11539">2000 75 78,'0'0'175,"0"0"-56,0 0-13,0 0-7,0 0-40,0 0-38,0 0-3,-27 39-17,12-11 17,-6 9-17,1 6 1,-2 2 9,0-1-14,1-1 3,4-5-8,1-5-23,7-4-6,5-9 9,2-1-31,2-7-32,0-6-125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1:03.3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8-3 130,'0'0'110,"0"0"-25,0 0-19,0 0 5,0 0-21,0 0 2,0 0 2,-5-2-7,3 2 17,2 0-22,0 0 17,0 0-39,0 0 22,0 0-26,0 0 7,0 0-18,0 0-4,0 0-2,0 0-13,0 0 13,0 0-13,0 12 7,0 2-6,4 3-11,5 1-34,3 5-33,-3-8-68,-3 0-119</inkml:trace>
  <inkml:trace contextRef="#ctx0" brushRef="#br0" timeOffset="504">101 7 84,'2'0'53,"-2"0"14,2 0-14,3 8 36,2 2-48,0 3 11,1 1-26,3 0-10,1 0-8,1 3-7,5-1-1,-3-4-66,-3-2-120</inkml:trace>
  <inkml:trace contextRef="#ctx0" brushRef="#br0" timeOffset="1269">356 66 38,'0'0'114,"0"0"-41,0 0-18,0 0 29,0 0-24,0 0-6,0 0-20,0 0 2,0 0-7,0 0-22,0 0-5,4 0 9,7 0-13,5 0 4,6 4 4,7-2-4,6 0 18,2 0-14,0-2-6,1 0 0,-5 0-14,-4 0-15,-4 0-45,-7 0 12,-7 0-73,-7 0-111</inkml:trace>
  <inkml:trace contextRef="#ctx0" brushRef="#br0" timeOffset="2402">572 121 39,'0'0'193,"0"0"-77,0 0-67,0 0 33,0 0-37,0 0-19,0 0-15,0 17 4,0-6 12,0 2-11,0 3 10,-2 3-23,-3-1 14,2 2-17,-1 1 17,2-1-16,2 1-1,0-3 0,0-2-1,0-1 0,0-1-51,0-7 3,2 0-41,8-3-60,-2-4-117</inkml:trace>
  <inkml:trace contextRef="#ctx0" brushRef="#br0" timeOffset="2756">766 158 186,'0'0'209,"0"0"-115,0 0-17,0 0 5,0 0-56,0 0 2,0 0-27,-23 16 5,10-2-6,4 5 0,0 1 0,0 0 0,5-1-1,4-1-4,0-4 3,0-1 4,0-5-11,2 0 10,9-4-2,1-2-4,3-2 4,-1 0-12,1 0-2,1-6 8,-3-6-4,1-1 10,-6-3 2,-1 0-2,-5-1 1,-2-1 0,0 2-2,0 2-11,-7 2 2,-3 2-37,-2 3 16,-1 3-70,1 4-42,4 0-61</inkml:trace>
  <inkml:trace contextRef="#ctx0" brushRef="#br0" timeOffset="3257">919 109 98,'0'0'155,"0"0"-108,0 0-1,0 0 5,0 0-31,0 0-7,0 0-10,0-10-6,12 8 10,5-2-4,6 0 4,2-2-6,-2-1-1,4 3 0,0 0 0,-4 2 0,-3 0 1,-5 0 9,-3 2-20,-3 0-26,-9 0-42,0 0-65,0 0-49</inkml:trace>
  <inkml:trace contextRef="#ctx0" brushRef="#br0" timeOffset="3529">1054 97 98,'0'0'120,"0"0"-64,0 0 5,0 0 14,0 0-23,-23 110-36,19-86 0,2-2-9,0 1-7,2-5 0,0-4-26,0-1-33,2-7-81,4-4-66</inkml:trace>
  <inkml:trace contextRef="#ctx0" brushRef="#br0" timeOffset="3799">1234 97 175,'0'0'184,"0"0"-109,0 0-13,0 0 22,0 0-28,0 0-31,0 0 1,-34 100-26,23-76 20,0-2-19,2 1 12,2-5-13,3-5 0,2-3-1,0-5-12,2-2-2,0-3-21,0 0 3,0 0-38,0-8 9,6-11 13,6-1 19,-1-6-16,-1-1-5,2 0-40,-1 3 55,-2 4 36,2 5 0,-4 5 10,2 8-4,-3 2 1,1 0 37,0 10 6,-1 8 21,1 5 7,-1 2-12,0-1-30,0 1-1,1-3-21,-3 0 9,0-3-22,-2-5 0,-2-2-1,0-4-31,0 0 21,0-4-125,-8-4-1,-3 0-181</inkml:trace>
  <inkml:trace contextRef="#ctx0" brushRef="#br0" timeOffset="4468">1455 103 153,'0'0'186,"0"0"-88,0 0-30,0 0 22,0 0-24,0 0-50,0 0 2,0 18-17,-2-1 11,-5 3-11,2 2 5,0 1-4,1 1 6,2-4-3,0-1-4,2-3-2,0-4 8,0-1-17,0-4 20,0 0-15,0-1 13,4-2-11,5-2 3,0 0 0,2 0 0,3 0-43,1-2-15,6 0-36,-4 0-47,-3 0-37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1:08.5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90 219 72,'0'0'126,"0"0"-70,0 0-18,0 0 45,0 0-8,0 0-42,0 0-14,-50 0-4,42 6 5,-2 6-7,2 4-12,1 2 10,2 0-10,3-2 10,2 0-10,0-4 16,0-4-10,0-2 0,4-4 0,6 0-1,0-2 0,2 0 0,2 0-8,-3-4 9,3-8-8,-6 0 1,2-2 0,-6-2-17,-1-2 15,-3 2-15,0 0-29,0 2-5,-10 2-1,-5 0-30,1 4-62,3 0-80</inkml:trace>
  <inkml:trace contextRef="#ctx0" brushRef="#br0" timeOffset="526">79 78 159,'0'0'124,"0"0"-22,0 0-12,0 0 1,0 0-60,0 0 0,0 0-30,16-26 12,-7 15-13,7-4-25,-1 1-55,-5 2-97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1:14.7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104 88 150,'0'0'133,"0"0"-36,0 0 14,0 0-22,0 0-27,0 0 9,0 0-19,0-4 4,0 4-41,0 0 9,0 0-23,0 0-1,5-3 0,4 3-7,4-1 6,8-4-2,4 1-4,2-1 5,0-2 1,-2 2-11,-3-1 5,-2-1 1,-5 6-3,1-3-2,-5 4-28,-3 0-15,-3 0-31,-3 0-13,-2 0-149</inkml:trace>
  <inkml:trace contextRef="#ctx0" brushRef="#br0" timeOffset="504">98 89 80,'0'0'157,"0"0"-87,0 0 16,0 0-14,0 0-13,0 0-20,0 0-2,0 0-1,0 0-11,0 0-2,0 0-23,0 0 0,0 4-8,0 4 7,2 1 2,7 0-1,2 3 1,0 0 1,2 0 8,1 2-9,-1-4 6,1 2-5,1-4 5,-4 0 0,3 0-5,-3-2-2,-1-2 0,0 0 1,-4 0-1,-1-2 9,-3-2-2,0 2-14,-2-2 13,0 0-12,0 0 2,0 2 3,0-2 1,0 2 0,-9 0 9,-5 2-3,2 0-9,-1 2 10,-6 2-14,0 2-5,-1 4 11,-3-1-12,-1 4 2,2 0 3,-1-1-5,4 2 12,3-2-12,5-4 6,0 0 14,5-4-14,-2 0 8,6-4-2,2 0-13,0-2-17,0 0 2,0-2-9,0 2 27,0-2-5,0 0 10,0 0 12,2 0-2,8 0-4,-2 0 9,3 0-4,1 0-3,1 0-4,0 0 5,1 0-10,-1 0 18,5 0-19,-1 0 16,1 0-8,2 0 0,0 0 2,0-2 5,0 2-6,-3-2-1,4 2 6,-2 0-12,-1 0 14,-3 0-8,-1 0 2,-3 0-2,-4 0 0,-3 0 0,0 0-7,2 0 4,-4 0 1,-2 0-54,0 0-95</inkml:trace>
  <inkml:trace contextRef="#ctx0" brushRef="#br0" timeOffset="1983">641 0 166,'0'0'183,"0"0"-70,0 0-8,0 0 2,0 0-44,0 0-2,0 0-36,0 0 5,0 2-21,0 10 15,-6 2-11,-3 2-6,2 2-7,-1-3-1,0 1-18,2 2-79,-1-4-55,3-4-89</inkml:trace>
  <inkml:trace contextRef="#ctx0" brushRef="#br0" timeOffset="2270">641 0 78,'45'80'149,"-45"-71"-67,0 3-26,0 8-37,-2-6-19,-5 0-58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1:49.4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36 52 3,'0'0'131,"0"0"-53,0 0-16,0 0 19,0 0-23,0 0 4,0 0-35,0 0 27,0 0-31,0 0 4,0 0-7,0 0-2,0 0 6,0 0-9,0 0 10,0 0-24,0 0 20,0 0-13,0 0 37,5-6-25,4 2-7,-3-2-4,1 0-9,0 0 0,-2 0-34,-1-2-15,-2 2-53,-2 2-97</inkml:trace>
  <inkml:trace contextRef="#ctx0" brushRef="#br0" timeOffset="9098">99 200 68,'0'0'87,"0"0"-27,0 0-14,0 0 28,0 0-21,0 0 11,-4-2 1,4 2-3,0 0-5,-2-2-16,2 2 12,0 0-25,0 0 12,0 0-28,0 0 12,0 0-12,0 0 5,0 0-4,0 0-6,0 0-2,0 0 3,0 0-16,0 0 8,0 0-6,0 0-3,4 2 9,5 6 1,-1 2 0,0 4 1,-2 0 6,-4 4-3,-2 2-5,0 2 30,0 2-28,-10-2 8,-9 0-10,-3-3-23,-9 2-42,4-9-124,6-5-176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2:00.6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38-2 38,'0'0'121,"0"0"-23,0 0 10,0 0-1,0 0-18,0 0-27,0 0 9,-5-4-26,5 4 7,0 0-42,0 0 7,0 0-17,0 0 0,0 10 0,0 7 1,0 3-2,0 2 10,0 7-18,0-1 2,-2 0-6,0 3-24,-2-3-15,2-3-22,-1-7-8,1 1 37,2-5-49,-2-6-116</inkml:trace>
  <inkml:trace contextRef="#ctx0" brushRef="#br0" timeOffset="398">16 37 162,'0'0'153,"0"0"-106,0 0-14,0 0-14,0 0 6,0 0-25,0 0 14,94-35-12,-77 35 7,-3 0-9,-1 0 0,-4 2 9,-2 9 10,-3 0 21,-4 2-38,0 1 17,0 3-19,-8-3 19,-9 0-3,0 0-3,-3-2-6,2-2-5,2-1-2,5-4 7,4-2-13,5-1 6,2-2-13,0 0-44,0 0 15,13 0 19,3 0 14,5 0 8,-2 0 2,1 0 0,1 0 8,-1 2-12,-5 4 13,-1 4-10,-5 0 0,-5 2 32,-4 5 11,0-1-7,0 4 13,-13 0-26,-5 1 5,-3-1-28,-1-2 23,-2-1-22,0-5 10,-1-4-11,2-2-1,3-4-6,3-2-49,3 0 15,7-6-45,5-8-70,2 0-114</inkml:trace>
  <inkml:trace contextRef="#ctx0" brushRef="#br0" timeOffset="1051">476 88 10,'0'0'290,"0"0"-164,0 0-12,0 0 20,0 0-29,0 0-40,0 0 0,0-3-46,-3 3 1,-3 5-11,-1 9-6,-4 6-3,-3 7 0,-1 1 0,-1 3 0,1-1-1,1 0-6,3-3 6,0-5-86,4-5 35,3-5-32,2-4 18,0-8-37,2 0-88,-3 0-163</inkml:trace>
  <inkml:trace contextRef="#ctx0" brushRef="#br0" timeOffset="1360">286 81 80,'0'0'240,"0"0"-146,0 0-40,0 0 13,0 0-36,0 0 6,0 0 38,20 37 26,-7-15-52,1 3 6,-1 2-37,0-2-4,3 2-11,-5-2-3,3-3 0,-3-2-33,-2-2-5,0-5-54,-5-3-8,1-2-102,-3-6-143</inkml:trace>
  <inkml:trace contextRef="#ctx0" brushRef="#br0" timeOffset="1930">750 157 18,'0'0'168,"0"0"-83,0 0-8,0 0 5,0 0 6,0 0-43,0 0-26,-35 14-1,17-8 17,0 2-6,0 0-29,-2 1 13,2-4-12,0 4 3,5-3-3,-1 0-1,6 0 0,3-2-5,0 0 4,5 0-15,0 0 9,0 1-25,0-2 9,0 1-11,0 3 28,10-1-10,5-1 15,1 0-7,1-1 0,1 2 8,3-2-20,-4 0 19,1-2-20,-2 0 20,-5-2-20,-2 2 20,-2-2-9,-2 0 9,-5 0 1,0 0 0,0 0-1,0 0 11,0 0-11,0 0 2,-3 0 30,-4-6-24,-2-4 24,3 0 9,-1-3-18,2 1 18,1-2-33,-1 0 1,3 1-8,2 3-1,-2 2-21,2 2 15,0 5-13,0-2-50,0 3-25,0 0-69</inkml:trace>
  <inkml:trace contextRef="#ctx0" brushRef="#br0" timeOffset="2666">748 242 64,'0'0'132,"0"0"-77,0 0 16,0 0-15,0 0 0,0 0-43,0 0 8,0 0 3,7 0 25,2 0-17,2 0-23,4 0 9,6 0-17,-1 0 22,5 0-23,2 0 8,-1 0-7,1 0-1,-1 0 3,-5 0-3,-1 0 0,-7 0-68,-9 0-133</inkml:trace>
  <inkml:trace contextRef="#ctx0" brushRef="#br0" timeOffset="3124">1128 98 160,'0'0'181,"0"0"-119,0 0-54,0 0 27,0 0-13,0 0 28,0 0-30,11 65 15,-6-39-11,-3 2-9,0-1 3,-2 2-17,2-5-2,-2-2-28,2-2-13,-2-3-55,0-7-50,0-4-133</inkml:trace>
  <inkml:trace contextRef="#ctx0" brushRef="#br0" timeOffset="3371">1132 155 33,'0'0'104,"0"0"-11,0 0-18,0 0-15,0 0-25,0 0 25,0 0-15,110-43-20,-92 43 11,-1 0-7,-1 0 8,-3 2-30,-1 4 47,-6 4-30,-3 0 17,-3 1-41,0 1 2,0 0 8,-7 2-2,-7 0-16,-3-1-1,-4-1 9,6-2-27,-1-2-7,8-4-9,6-2 19,2 1-1,0-3-24,0 0 9,4 0-7,11 0 46,1 0 1,1 1 1,4 5 0,-1 1 9,-3 1 8,-1 2-17,-7 2 16,-2 0 0,-7 2 32,0 0-31,-5 3 21,-12-1-23,-3 3 18,-5-3-21,-2-2-4,2-2-9,4-2-11,0-6 1,5-4-23,5 0-26,5-1 0,4-12-32,2-1-117</inkml:trace>
  <inkml:trace contextRef="#ctx0" brushRef="#br0" timeOffset="4031">1677 175 146,'0'0'219,"0"0"-124,0 0 22,0 0-6,0 0 9,0 0-56,0 0 5,0-4-34,-6 12-25,-5 9-10,-3 4 7,-1 6-17,-4 6 19,3-1-18,3 1-29,1-3 27,2-1-53,1-7-38,5-6 2,2-8-4,0-4-30,2-4-88</inkml:trace>
  <inkml:trace contextRef="#ctx0" brushRef="#br0" timeOffset="4340">1474 163 152,'0'0'131,"0"0"-36,0 0 3,0 0 13,0 0-41,0 0-20,0 0-24,72 112-16,-59-92 0,3 0-8,-3-3-4,1-1 2,1 0-16,1-2-53,1 3-25,-3-5-74,-3-2-111</inkml:trace>
  <inkml:trace contextRef="#ctx0" brushRef="#br0" timeOffset="4874">1872 192 136,'0'0'203,"0"0"-79,0 0-17,0 0 16,0 0-53,0 0-23,0 0-8,0 0-12,0 10 9,2 8-35,-2 4 27,0 5-27,0 1 8,0 0-7,0 1-4,0-5-8,0-1-32,0-3 10,0-5-56,0-5-3,0-5-92,0-5-75</inkml:trace>
  <inkml:trace contextRef="#ctx0" brushRef="#br0" timeOffset="5166">1751 319 5,'0'0'272,"0"0"-162,0 0-45,0 0 0,0 0 10,0 0-31,0 0-2,54 0-7,-37 0-11,4 0 14,-1 2-38,-1 1 10,0-3-1,-1 1-18,-1-1-21,-5 0-81,-4 0-73</inkml:trace>
  <inkml:trace contextRef="#ctx0" brushRef="#br0" timeOffset="5556">2102 158 82,'0'0'114,"0"0"0,0 0-13,0 0 10,0 0-49,0 0 6,0 0 4,4-11-17,-4 11 12,0 0-33,0 0 14,0 0-32,0 0 0,0 1-16,2 16 26,2 3-5,-1 7-13,2 3 2,-5 5-2,2-1-13,-2 1 14,0-3-18,2-1 2,2-4-6,-1-6 4,1 0-2,0-5-33,-4-4-71,0-4-73,0-8-164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2:42.57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0 208 234,'0'0'239,"0"0"-126,0 0-2,0 0-24,0 0-38,0 0-20,0 0-12,4 0-4,5 0-13,4 0 16,0 0-15,1 0 1,3-4-1,0-6-2,2-6-24,-3-2-7,0-4 9,-6-2 7,-3-2 15,-5-4-1,-2 8-5,0 2 11,0 8-10,-6 8 12,-7 4 0,0 4-6,-3 18 0,1 14 2,2 0-2,0 0 42,4 2-17,5-6 24,2-6-27,2-2 12,0-7-33,0-3 0,6-6-1,5-7-4,2-1-41,6 0-42,1-9-35,-4-4-118</inkml:trace>
  <inkml:trace contextRef="#ctx0" brushRef="#br0" timeOffset="398">255 124 380,'0'0'182,"0"0"-62,0 0-19,0 0-23,0 0-32,0 0-13,0 0-32,-6 102 4,6-98 7,0-1-16,0-3 4,0 0-1,8 0-1,5-11-5,1-3 0,3-1 1,1-10 4,-1 3-17,-2-4 6,1 8-14,-7 10 25,-3 6-7,-2 2 9,1 4 30,-5 16 25,0 6 7,0 4-30,0-2 1,0-6-26,0 0-7,0-8-4,0-6-29,-2-2-122,-3-6-476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5:01.1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6839 610 183,'0'0'135,"0"0"-82,0 0-27,0 0-2,0 0-23,0 0-2,0 0-20,3-12-36,1 12-53,-2 0-23</inkml:trace>
  <inkml:trace contextRef="#ctx0" brushRef="#br0" timeOffset="2522">7826 892 124,'0'0'98,"0"0"-40,0 0 27,0 0-20,0 0-30,0 0-24,0 0-11,136 43 0,-116-43-130</inkml:trace>
  <inkml:trace contextRef="#ctx0" brushRef="#br0" timeOffset="35957">13973 1415 85,'0'0'192,"0"0"-107,0 0 16,0 0 5,0 0-17,0 0-27,0 0 3,0 0 0,0 0-22,0 0-5,0 0-37,0 0 0,0 0-1,2 0-27,1 0-109,-3 0-122</inkml:trace>
  <inkml:trace contextRef="#ctx0" brushRef="#br0" timeOffset="73631">0 0 28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5:55.0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3482 1293 114,'0'0'71,"0"0"14,0 0-9,0 0 5,0 0-23,0 0 7,0 0-10,0 0-5,0 0-4,0 0-15,0 0 9,0 0-24,0 0 16,0 0-31,0 0 19,-2 0-19,-5 0 10,2 0-9,-3 0-1,-1 0 2,-5 1 7,3 3-16,-5-1 15,1-2-9,-3 2 7,-1-1-7,-4-2 0,-4 0 0,2 0-2,-1 0 4,-1 0-5,1 0 10,1 0-17,0 0 17,1 0-14,1 0 1,2 1 6,0-1 0,1 3-3,0-3 3,2 1 0,-1-1-10,0 3 23,-1-3-25,3 1 21,-1 2-16,2-2 7,3 2 0,-3-1 0,2-1 1,2-1-3,-2 0 10,1 3-19,0-3 24,-3 1-21,3 2 9,-3-3-1,1 1 0,-2 2 1,2-3-1,-1 2 1,3-2-2,-1 0 11,1 2-19,-3-2 18,3 0-9,0 0 0,-3 0 0,0 0 2,1 0-2,-3 0 0,-1 0 11,-2 0-15,-4 0 11,1 0-10,0 0 15,-3 2-12,2 2 0,-1-3 0,1 3-1,3-1 3,0 1-4,1 0 14,4-2-24,-1-1 24,0 2-19,3-1 8,1-2-1,1 2 8,0-2-8,-1 0 0,1 2 7,-3-2-13,-1 0 16,-2 0-20,-1 2 19,0 0-11,2 0 2,3-2 0,-1 2 0,3-2 2,-1 0 1,3 0 7,-5 0-4,3 0-4,-3 0 9,1 0-10,-1 0 12,3 0 7,0 0-14,-1 0 5,4 0-9,-2 0 6,1 0-2,2 0-12,-2 0 14,-2 0-16,0-2 9,-1 2-1,1 0 0,-1 0 1,3-2-2,0 2 8,-3 0-14,1-2 18,-3 2-22,1 0 17,-1 0-6,1 0 0,-1 0-1,3 0 0,-1 0 2,1 0-7,-1 0 15,1 0-18,-3 0 15,1 0-12,-3 0 2,-1 0 3,-2 0 0,-1 0-9,2 0 8,0 0 4,3 0-10,-2 0 18,1 0-17,3 0 14,-5 0-9,0 2 2,-2 0-1,-3 2 1,-2 0 0,0 0-9,0 0 21,1 0-21,2 0 18,-1-2-18,2 2 14,6 0-5,-1-2 0,5 0 0,1-2-1,1 0 4,5 0-12,-1 0 18,2 0-18,1 0 15,0 0-12,-1 0 6,1 0-9,-3 0 8,0 0 1,-2 0-11,3 0 21,-1 0-22,0 0 21,1 0-19,1 0 11,1 0-1,0 0 0,-1 0 1,2 0-2,-1 0 8,2 0-18,-3 0 22,1 0-21,2 0 16,-2 0-12,1 0 6,1 0 0,0 0 0,-1 0 0,3 0-7,-2 0 14,2 0-17,-2 6 9,-1 4-11,1 2 12,2 2 0,-2 4 0,2 2 1,0 1-2,0 2 0,0 4-9,0 1 10,0 2-7,0 2-1,0 0 7,0 0-11,2 0 11,0 0-1,3 0-9,0 0 9,-3 3 4,3-1-12,-3 0 15,-2 2-13,2-4 9,2-2-1,0-2 0,1 1 0,-1-1-1,1-2 2,0 2-7,-5 0 15,2 0-16,-2-4 18,2-3-21,0-2 11,0-2-1,1-2 1,-1 2-1,0-6 0,0 2 1,0-5-2,1 0 5,-1 0-15,1 0 19,1 0-9,0-2 1,-2 2-1,3-2 1,-1-2-1,-2 0-9,0 0 14,1 0-13,-3 0 17,3 0-14,-1 0 7,-2 0-1,0 0 0,0 0 1,0 2-2,0-2 7,0 0-13,0-2 14,0 2-14,0 0 17,0 0-19,0 2 10,2 0-1,-2 2 0,2 0 1,-2 0-2,2-2 7,0 2-15,1-1 21,-3-4-22,2 1 16,-2-1-7,0 2 1,2-1-1,-2 2 0,0 1 2,0-3-3,0-1 14,0 0-22,0-3 18,0 1-15,0-1 8,0 0-1,0 0 0,2 0-5,2 0 4,4 0-1,0 0-9,5-1 22,1-4-12,4 0 1,0-2 0,0 1-1,1 2 1,0 0 0,-2 0 1,1 2-7,-1 0 13,0 2-14,-5 0 16,2 0-18,-5 0 11,3 0-2,-6 0 0,3 0 0,0 0 0,-2 0 3,-3 0-6,1 0 10,-3 0-17,-2 0 19,2 0-11,-2 0 3,0 0-1,2 0 0,0 0 0,0-2-5,3 1 15,-1-3-20,-1-1 18,-1 3-15,0-4 10,1 2-4,-3 0 1,0-2 0,0 2-2,0-2 4,0 0 5,-3 0-6,-4-2-2,1 2 12,-3 2-7,2-2-3,1 2-1,1 0 1,0 0 1,1 0 1,2 2 7,0 0-20,-3-2 21,3 2-21,0 0 20,2 0-7,0 0 3,0 2 3,0 0-5,0 0 3,0 0-14,0 0 16,0 0-19,0 0 14,0 0-11,0 0 1,0 0 3,0 0 2,0 0 1,4 2-7,5 2 14,0 2-16,2-2 18,0 2-16,0 0 13,1 0-7,-1 0 1,-3-2 0,2 2-1,-4-2 2,1 0-7,-1 0 15,0-2-16,0 2 14,-4-2-8,2 2 1,-1-2 0,-1 0 0,-2-2 0,0 2 1,0-2 0,0 2 36,0 0 1,0 4 25,-11 0-61,-3 3 12,3-2-14,0 1 0,2 0 0,0-2 1,3 1-2,1-2-6,1 0 7,4-4-59,0 2-1,0-3-59,0 0-29,0 0-94</inkml:trace>
  <inkml:trace contextRef="#ctx0" brushRef="#br0" timeOffset="7080">850 1017 65,'0'0'55,"0"0"21,0 0 12,0 0 3,0 0-49,0 0 1,0-6-7,0 6 2,0 0-5,0 0-14,0 0 11,0 0-21,0 0 5,0 0-8,0 0 4,0 0-10,0 0 1,0 0-1,5 4 0,-1 6 0,3 4 0,0 0 4,-1 3 3,1-1-10,0 0 9,0-2-12,-1 2-28,-4-4-83,1-4-193</inkml:trace>
  <inkml:trace contextRef="#ctx0" brushRef="#br0" timeOffset="8184">953 1046 108,'0'0'80,"0"0"-8,0 0 1,0 0-21,0 0-21,0 0 12,0 0-21,-5-4 27,5 4-26,0 0 24,0 0-21,0 0 9,0 0-18,0 0 1,-2 0 0,2 0-18,0 0 4,0 0 6,0 0-17,0 0 10,0 0-5,0 5 2,0 8 0,0 2 0,4 2 3,4 1-6,-2 0-1,3-2-22,0 0-59,0-2-54,-5-6-164</inkml:trace>
  <inkml:trace contextRef="#ctx0" brushRef="#br0" timeOffset="12890">1078 1056 88,'0'0'45,"0"0"1,0 0 7,0 0-21,0 0 0,0 0-3,0 0 27,0 0-11,0 0 2,0 0-21,0 0 10,0 0-17,0 0 4,0 0-5,0 0-18,0 0 13,0 4-11,0 2-4,0 3 11,0 2-11,0 1 3,0 2-1,0 2 0,0 0 1,0 2-2,0-2 9,0 0-16,0 0 15,0-2-16,0-2 15,0-1-7,0-4 1,0 0-6,0-2-6,0-3-15,0 0 1,0-2-23,0 0 11,0 0-31,0 0-10,0-2-29,0-5-15</inkml:trace>
  <inkml:trace contextRef="#ctx0" brushRef="#br0" timeOffset="13312">1073 1096 65,'0'0'22,"0"0"18,0 0-1,0 0 17,0 0-31,0 0-1,0 0-6,12-10-17,-10 10 8,2 0-8,-2 0 10,3 0-11,-1 0 6,0 0-5,2 6-1,-2 4 0,2 0 2,1 0 4,1 2-5,2-2-1,-1 2 8,-1-4-16,0 0 4,0-2 3,-3-2 0,-1-2 1,0-2-7,1 2 6,-2-2 1,1 0-2,0 0-5,1 0 14,-1 0-7,0-8 2,1-4 14,0 0 5,-3-4 20,0-2-5,-2-2-22,0-2 4,0 0-17,0 0-2,0 3-19,0 3-9,0 5-36,5 2-43,-1 3-129</inkml:trace>
  <inkml:trace contextRef="#ctx0" brushRef="#br0" timeOffset="14235">1343 1071 67,'0'0'178,"0"0"-84,0 0 0,0 0-18,0 0-22,0 0-30,0 0-5,0-3 13,-7 3-15,1 0-1,-2 2-9,2 7-8,-1 5 2,3 5-1,0-1 0,2 0-1,-1 0 0,3-2-21,0-2 22,0-2-3,0-2-7,0-2 11,3-2-2,5-2 1,1 0-2,1-4-15,-2 0-3,3 0 11,-1 0-16,-2-2 24,1-8-6,-3-2 0,-1 0 14,-2-4-5,-3 2-2,0-2 6,0 0 6,-6 2-11,-4 2-1,-1 0 7,-1 6-14,1 1 4,3 4-46,0-2-89</inkml:trace>
  <inkml:trace contextRef="#ctx0" brushRef="#br0" timeOffset="15189">1592 927 84,'0'0'166,"0"0"-80,0 0-11,0 0-26,0 0-11,0 0-38,0 0 11,-8 34-11,8-16 1,0 2 0,0 1-1,0 2 0,0 2 8,0-1-13,0 2 12,2-4-14,0 0-3,0-4-14,0-4-21,0-4 12,-2-2 2,3-6-6,-3-2 18,0 0-8,0 0 4,0-2-12,0-10-2,0-2-7,0-2 27,0-2-23,2 0 5,3 0 35,-1 6 0,3 1 11,1 6-9,2 1 19,-1 2 5,-1 2 14,-1 0 15,2 0 6,-2 0-11,-1 6-19,1 4-4,-3 0-11,-2 2 10,-2 2-16,0 0 19,0 0-28,0 0 10,0 2-11,0-4-19,0-2-10,0-2-67,0-4-62</inkml:trace>
  <inkml:trace contextRef="#ctx0" brushRef="#br0" timeOffset="15796">1733 1088 111,'0'0'129,"0"0"-89,0 0-33,0 0 15,0 0-22,0 0 9,0 0-7,0 54 3,0-40-5,0 2 0,0-2-1,2-2 2,0-2-3,5-2 4,-3-2-4,4-2 5,-2-2-9,0-2 1,1 0-3,-3 0 0,4 0-4,-2-4 12,1-4-9,-3-2 8,0-4-4,1 0-4,-5 0 18,0-2-10,0 0 1,0 0-11,0-8-38,-3 6-29,-3 4-40</inkml:trace>
  <inkml:trace contextRef="#ctx0" brushRef="#br0" timeOffset="16315">1856 955 117,'0'0'144,"0"0"-96,0 0-31,0 0 12,0 0-16,0 0 7,0 0-20,4 60 13,-4-40-13,0 1 1,0-3 0,0 1 0,0-2 5,0-1-5,0-4-2,2-2-1,0-4 0,-2 0 2,2-4 0,-2-2-18,3 0-5,-1 0-1,0-2 10,0-8 13,3-2-4,0 0 2,-1 0-37,0 2 19,3 2 3,-1 4 17,2 1 0,-4 3-6,2 0 7,-1 0 20,-1 0 38,3 0-36,-2 11 11,-3-1-9,0 0 12,0 2-18,-2-2-1,0 0-7,0 0-1,0-2 17,0 2-2,-8 0-5,-2-2-13,1 0-12,-1-2 0,0 0-33,-3-2-39,4 0-54,0-4-137</inkml:trace>
  <inkml:trace contextRef="#ctx0" brushRef="#br0" timeOffset="16938">2024 1089 95,'0'0'165,"0"0"-102,0 0 5,0 0-35,0 0 11,0 0-26,0 0 14,-6 7-29,2 5 3,-1 0-2,3 2-1,2 0-6,0 0 12,0 0-21,0-4 19,0-2-17,2 0 7,7-6 3,-3 0-13,4-2 9,-4 0-2,3 0 12,-2-2-9,2-8 10,-2-2-1,-3 0-5,-2-2 22,-2 0 0,0-2-4,0 2 6,-2 2-24,-9 1 8,-1 1-8,4 5-2,-3 2-39,4 2-20,2 1-147</inkml:trace>
  <inkml:trace contextRef="#ctx0" brushRef="#br0" timeOffset="17555">2232 1001 65,'0'0'167,"0"0"-84,0 0-13,0 0-9,0 0-2,0 0-33,0 0-10,0 0-7,0 10 11,2 4 9,0 4-21,3 3 10,-5 1-18,0 0 15,0 0-13,0-4-4,0-4 2,0-4-1,0-4-1,0-2-5,0-2 4,0-2 6,0 0-10,0 0-15,0-8 9,2-8-7,0-2 19,3-2-6,-1 0 5,3 2 2,-3 2 0,3 4-10,0 3 20,0 4-18,-1 2 16,-2 3-5,3 0-2,-3 0 23,4 0-1,-4 7-13,2 7 3,-3 0-11,1 1-2,-4 2 0,2-3-1,-2 2-37,0 2-19,0-4-82,0-2-144</inkml:trace>
  <inkml:trace contextRef="#ctx0" brushRef="#br0" timeOffset="18094">2419 1057 155,'0'0'157,"0"0"-89,0 0-24,0 0 10,0 0-41,0 0-3,0 0-2,0 45 0,0-31 5,0-2-12,0 0 0,0 0 9,2-4-12,5-2 3,0-2-2,2-4-4,-1 0 5,1 0 0,1 0 1,0 0-8,-3-10-8,2-2 1,-2-2-32,-5-10-6,-2 6-28,0 0-97</inkml:trace>
  <inkml:trace contextRef="#ctx0" brushRef="#br0" timeOffset="18493">2613 859 179,'0'0'196,"0"0"-96,0 0-45,0 0 7,0 0-28,0 0-28,0 0 0,-3 64 1,-1-38-13,0 4 19,-1 1-24,1 1 11,0-3-26,4 8-59,-2-9-74,2-6-42</inkml:trace>
  <inkml:trace contextRef="#ctx0" brushRef="#br0" timeOffset="18806">2697 1052 227,'0'0'193,"0"0"-125,0 0-6,0 0-15,0 0-18,0 0-28,0 0 2,-4 30 5,0-14-13,0 0 12,1-2-8,1 0 1,2-2-1,0-4 0,0-2-18,0-2 19,2-2-26,7-2 20,-3 0-17,3 0 22,1 0-22,0-10 22,-3-2-6,-1 2 1,0-2 6,-4 0 0,-2 0-9,0 2 19,0 0-17,0 2 7,-21 0-1,6 2-93,-1 2-67</inkml:trace>
  <inkml:trace contextRef="#ctx0" brushRef="#br0" timeOffset="19400">2843 756 100,'0'0'209,"0"0"-85,0 0-9,0 0-21,0 0-25,0 0-27,0 0-19,0 0 19,-5 6-41,-4 8 8,2 1-3,1-1-12,1 1-14,1 6-58,0-7-55,1-2-174</inkml:trace>
  <inkml:trace contextRef="#ctx0" brushRef="#br0" timeOffset="19739">2843 756 28,'95'42'67,"-95"-42"-39,0 0 28,0 0 31,0 7-25,-8 3-22,-2 2 3,-1 4-30,-5 10-13,3-2-18,2-4-254</inkml:trace>
  <inkml:trace contextRef="#ctx0" brushRef="#br0" timeOffset="190852">3553 2566 32,'0'0'42,"0"0"14,0 0-13,0 0 6,0 0-13,0 0 24,0 0-27,-11 0 9,8 0 1,1 0 9,0 0 10,0 0-51,0 0 15,-3 0 2,3 0 11,0 0-25,0 0 14,0 0-21,-3 0 4,3 0 5,-1 0-15,-1 0 22,2 0-16,-1 0 12,3 0-18,-2 0 16,2 0-17,-2 0 17,-2 0-3,2 0-6,-3 0 6,-2 0-14,3 0 4,-3 0 2,1 0-5,-1 0 6,0 0-3,0 0-4,1-3 0,-1 1 0,1 2 0,-2-2-1,2 2 8,-1-2-14,1 2 19,-4 0-24,4 0 13,-5 0-1,3 0 0,-2 0 0,1 0-1,5 0-4,0 0-4,-1 0 14,2 0-11,1 0 12,0 0-7,0 0 1,-3 0 0,1 0 0,-2 0 0,1 0 0,-2 0 8,0 0-16,-1 0 18,1 0-20,-2 0 11,0 0-2,3 0 1,1 0-7,-2 0 6,2 0-3,1 0-3,0 0 14,0 0-16,1 0 17,-1 0-16,-3 0 9,2 0-1,-1 0 0,2 0 0,-1 0-1,1 0 3,0 0-12,0 0 14,0 0-10,0 0 8,2 0-4,-3 0 2,1 0-1,0 0 1,2 0 0,-2 0 4,4 0-3,0 0 15,0 0-16,0 0 9,0 0-9,0 0 0,0 0 0,0 0-9,0 0 8,0 0-4,0 0-2,-2 4 14,2 6-10,0 0 9,-2 0-8,0 2 2,0 2 0,2 0 0,-2 1 1,2-1-3,-3 2 11,3 0-21,-2 0 24,2 0-22,0 2 16,0 0-6,0 0 0,0 0 0,0 0-1,0 2 2,0-1-7,0-4 16,0 2-17,0-4 14,0 1-12,0-1 5,0 1 0,0-2 0,0 2 1,0 0-2,0-2 10,0 0-21,0-2 24,0-2-17,0 0 11,2-2-7,-2-2 1,0-2-2,0-2 2,0 2 0,0-2-7,0 0 16,0 0-18,0 0 19,0 0-16,0 0 7,0 0-1,0 0 1,0 0-1,0 0 7,0 0-6,0 0 17,0 0-17,0 0-2,0 0 7,0 0-8,0 0 2,0 0 0,0 0 0,0 0 3,0 2-9,0 0 12,3 0-12,-1 2 12,-2-2-12,0 2 12,2-2-7,-2 2 1,0 0 0,2-2-1,-2 0 9,0 0-21,0-2 26,0 2-24,2-2 17,-2 0-7,0 3 1,0-3-1,0 1 1,0-1 0,0 0-3,0 2 13,0-2-18,0 0 19,0 0-12,0 0 2,0 0-1,0 0 0,0 0 1,0 0-2,0 0 3,0 0-4,0 0 8,0 0-9,0 0 10,0 0-3,0 0-3,0 0-1,0 0 7,0 0-7,-4 0 1,-3 0 5,1 0-12,-3 0 19,0 0-9,0 0-3,1 0 6,-4 0-7,3-2 0,1 1 5,-2-2-4,1 1 15,3 0-15,1 2 28,-1-2-29,-4 0 9,2 0-9,-1 2 0,-3-2 0,2 2 1,-3 0-2,1 0 8,-1 0-17,1 0 20,1 0-16,3 0 9,-2 0-3,2 0 0,-1 0 0,0 0-2,0 0 8,0 0-15,-2-2 18,-1 2-18,0 0 19,-2 0-18,-1 0 9,-4 0-1,2 0 0,-1 0 0,1 0-1,-4 0 4,1 0-9,0 2 18,0 2-18,2-2 12,0 2-12,0 1 6,1-2 0,-1-1 0,3 2 0,-1-2-2,3 0 10,-4-2-18,2 2 22,-1-2-22,1 3 17,-1-2-7,1-1 0,-3 3 0,3-2-1,-6 1 2,1 2-8,0-1 17,-2 1-21,-1 0 21,1-3-12,0 3 2,2 1-1,-1-4 1,4-1 0,1 3-7,1-3 17,-1 1-20,1 2 22,-3 1-20,-2-2 10,0 2-2,-1 0 0,2 0 0,-4 0-1,3-2 7,-2 2-16,0 0 22,-1-3-21,-1 4 16,-1-1-8,3-2 1,0 0 0,1-1 0,0-1 1,0 3-5,1 1 11,-1 0-14,-4 0 14,-2-1-8,-2 2 1,0-1 0,0 0 0,0 0-1,0-2 0,2 2 2,1-2-7,4-2 17,-1 2-18,0 0 17,6-2-17,-1 2 8,1 0-1,1-2 6,-2 2-5,2-2-2,1 2 11,-3 0-20,0 0 25,0 0-25,-2 0 20,-3 0-11,2 2 1,-2 0-1,-1 0 0,1 0 2,2-2-6,-2 2 15,3 0-16,0-2 17,0 0-16,2 0 5,-2 0 0,0 0 1,0-2 0,0 2-2,-1 0 11,4-2-21,-1 0 25,0 2-20,1-2 12,-2 0-6,4 0 0,-1 2 0,3-2 0,-3 0 1,3 0-2,-3 0 10,3 0-19,-3 0 20,3 0-6,-2 2-4,1-2 7,-1 2-6,1-2 0,-1 2 4,1-2 5,1 2-16,1 0 16,2 0-16,1 0 12,-1 0-7,4 0 1,-1-2-1,1 0 1,2 2 0,-1-2-8,0 0 19,3 2-19,0-2 20,-3 2-21,1-2 10,0 2-1,-3-2 0,-2 2 1,0 0-2,0 0 3,0 0-8,0 0 17,0-2-19,1 2 16,0-2-9,4 2 1,0-2 0,-1 0 1,3 0 0,0 0-2,-2 0 14,0 0-25,-2 0 24,0 0-7,-1 0-4,1 0 7,2 0-7,-4 0 0,4 0 12,2 0-13,-1 0 12,1 0-3,0 0-15,2 0 15,0 0-14,0 0 6,0 0-1,0 0 0,0 0 7,0 0-16,0 0 18,0 0-21,0 0 24,0-2-22,-2-4 11,2 0-1,-2-2 0,-3-2-6,3-2 3,-3-2 6,1 0-15,-1-2 24,-1 0-24,2 0 24,-3-2-21,2 0 10,1 0-1,1 0 0,-1-3-11,2 2 10,0-3-24,2-3 24,-2 1-30,-1-4 31,1-2-13,2-2 12,-2-1 1,0 0-1,-1 1 0,1-1-4,2 1-4,-3 0 3,1 0 5,-2 0 2,-2 2-7,1-5 7,-1 3-1,-2-2 0,2 0 0,-3-2-1,3 2 7,-4-1-16,4 2 13,-1 2-10,-1 1 8,0 2-2,2 0 1,-1 0-2,-1 0 1,0 2 1,2-2-10,-3 1 20,3 0-20,-2-1 20,4 1-17,-1 1 9,1 0-2,2-2 0,2 0 0,0 0 0,0 1 1,0-1-10,0 1 18,0 0-13,0-1 5,0 2-1,0 2 0,0 0 0,0 2-1,0 0 2,0 0-2,-2 2 10,0-2-19,2-3 18,-2 1-16,-1-4 15,1-2-8,0-2 1,-1-4 0,1-4-1,0 0 2,-1-3-9,-1 3 21,2 0-25,0 6 21,0 2-11,-1 6 2,1 1 0,-2 3 0,2 3 1,2 1-3,0 1 8,0 3-16,0 0 19,0 0-18,0 0 10,0-2-1,0-4 0,0 2-4,0-2 2,0 2-7,0 0 8,4 0-9,3 0 10,-3 1-19,0 3 18,1 0-6,-1 0 7,-1 0 0,-1-2 3,-2 0-6,2-2 12,-2-2-21,0-2 8,0-2-8,0-2-14,0 2 12,3-2-14,-3 1 14,2 3 13,0 0-6,0 2 1,2 2 9,1 2-11,-1 0 9,1-2-8,0 2 8,1 0-1,-2 0 0,1 0 1,1 0-2,-1 0 7,-2-1-15,1 2 18,-2-2-18,0 3 15,0 0-6,0 2 0,-2 0 0,3 0-1,-3 2 2,2 2-7,-2 0 14,2 2-16,-2 2 6,2 2 0,-2 0-7,2 0 9,-2 2-12,0-2-6,2 0 17,-2 0-5,4-2-1,-4 2 14,2-2-5,0 0-1,0 0-1,0 0 0,0 2-1,1 0 0,-3 0 1,2 0-1,0-2 0,0 2-9,0-2 16,2 0-12,0 0 7,-2 2-2,-2 2-5,0 0-1,2 0 0,0 0-18,2 0 9,3 0-9,1 0 24,4 0-12,1 0 13,1 0-9,3 0 8,2 0 1,0 4 0,4 0-9,-1 0 15,1 0-15,-4 0 9,-1 2-1,2-4 2,-4 2-2,2-2 1,-3 0-1,1 0 1,-1 0-1,-2-2-8,3 2 15,3-2-16,-2 0 11,3 0-2,0 0 2,0 0 0,3 0-1,-4 0 0,4 0-6,-3 0 13,-1 0-10,2-2 13,-1-2-20,0-2 11,-4 2-1,-1 0 0,1 0 1,-3 2-1,1 0 1,1 0-2,3 0 9,-3 0-16,3 0 16,-2 0-15,0 0 8,-3 0-1,0 0 1,-4 2-1,0-2 0,-2 2 2,0-2-9,-1 2 17,1 0-18,0 0 9,2-2-1,-1 2 1,1 0-1,3-2-1,-2 0 1,-1-2-6,1 2 14,0 0-16,-3 2 7,3-2 1,-4 0-17,0 0 17,-1 0-1,-1 0-6,-4 2 6,2 0 2,-2 0 2,0 0-1,0 0-4,0 0 3,0 0-2,0 0-8,2 0-10,2 0-17,-2 0-6,0 0 32,-2 0-11,0 0 20,0 0 1,0 0 4,0-2-1,0 2 17,0 0-18,-10-2 11,4 2-5,-3-2-6,1-1-2,-2 2 8,1-2-11,1 2 11,-2-3-7,4 2-1,-1-2 8,3 1 3,0-1-10,-1 3 12,3-3-12,-3-1 13,3 1-13,-1 0 8,-1 3 12,2-4-13,0 4-8,0 1 1,2 0 7,0 0-2,0 0-9,0 0 12,0 0-16,0-3 15,0 3-9,0 0 1,0 0 0,0 0-1,0 0 1,0 0 0,0 0-10,0 0 9,0 0-11,0 0 11,0 0-25,2 0 25,13 0-12,3 9 5,5-4 7,-2 2-1,4-1-7,0-1 18,-3 0-6,1-1-3,-4 0 0,-3 1-5,-1-2 5,-1 1 1,-5 0 0,-3-2-2,1 0 2,-3-2-2,-1 0 11,-1 2-17,-2-2 14,3 0-7,-3 0 0,0 0 1,0 0 8,0 0-1,0 0 15,0 0-17,0 0 19,0 0-25,0 0 23,0 0-14,0 0 0,0 0-7,0 0-1,0 0 0,0 0 7,0 0-5,-12 0-2,3 0-1,-2 2 1,-2 0-2,0 4 1,-3 0-1,-2 2 1,0 2 0,-5 2-10,4 2 20,-1 0-17,-1 0 16,6-4-16,4 0 8,2-4-1,2-2 0,5-2 0,2 0 0,0 0-32,0 0-16,0 0-38,7-2-25,2 0-83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4:45.2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167 0 64,'0'0'62,"0"0"-29,0 0-4,0 0 40,0 0-26,0 0 16,0 0-17,0 0 3,0 0-10,0 0 2,0 0 18,0 0-31,0 0 8,0 2-16,0 0 27,0 0-22,0 0 3,0 0-9,0 0 2,0 2 2,0 0-18,0 0 19,0 0-19,0 2 2,0-4 6,0 2-16,0-2 7,2-2-25,3 0-59,0 0-56,-3 0-151</inkml:trace>
  <inkml:trace contextRef="#ctx0" brushRef="#br0" timeOffset="1021">138 251 54,'0'0'243,"0"0"-119,0 0-46,0 0 16,0 0-22,0 0-34,0 0-37,0 0 20,3 0-20,-3 6 21,2 8 7,-2 6 19,0 2-17,0 3-8,0 1-5,-10 2-17,-7 0 2,-3 0-3,-16 2-52,5-7-136,2-5-356</inkml:trace>
  <inkml:trace contextRef="#ctx0" brushRef="#br0" timeOffset="12710">361 38 162,'0'0'114,"0"0"-25,0 0-2,0 0 17,0 0-38,0 0 2,-4-4-13,4 4-15,0 0-5,0 0-28,0 0 0,0 0 0,0 0-14,0 0-4,15 0 10,10 0 2,2 0-1,4 2 0,0 2-5,0-2-4,-2-2-31,-7 2 2,-2-2-18,-4 0 0,-9 0-64,-5 0-39,-2 2-126</inkml:trace>
  <inkml:trace contextRef="#ctx0" brushRef="#br0" timeOffset="13065">499 76 209,'0'0'119,"0"0"-67,0 0 1,0 0 6,0 0-33,0 0 7,0 0-24,0 61 17,0-41-19,0 0 15,0 4-11,-9 0-2,1-2-5,-2 2 5,-1-4-12,1-2 10,0-1-10,-1-5 9,3-2 0,-4-4-6,3-2 0,0-4-3,0 0-17,2 0-10,3 0-44,2-12 2,2-8-49,0 3-24,0 3-35</inkml:trace>
  <inkml:trace contextRef="#ctx0" brushRef="#br0" timeOffset="13523">597 239 91,'0'0'107,"0"0"-78,0 0 18,0 0-18,0 0-2,0 0-25,0 0 15,0 46 0,0-32 9,0 0-14,0-1 1,0-3 8,0-2-5,0-4 14,7 0-11,2-4 9,0 0-28,2 0 17,2 0-17,0 0 17,3-8-5,-3-4-1,-1-2 8,-1-3-18,-3 3 16,-2 0-17,-2 2 0,-2 2-28,2 2-34,1 2-96,-3 4-141</inkml:trace>
  <inkml:trace contextRef="#ctx0" brushRef="#br0" timeOffset="13920">860 233 52,'0'0'240,"0"0"-139,0 0-35,0 0 9,0 0 3,0 0-61,0 0 5,0 30-16,-4-12-6,0 2 9,-2 1-8,2-3 5,2 2-4,-3-4-4,3-4 7,2-2-7,0-4 2,0-2-7,0-4-6,0 0-19,0 0-5,0 0-14,0-12 43,9-4-5,3-2 3,-2 0 10,1 0-1,-1 1 1,-1 2-2,-1 4 2,0 5-2,-4 5-6,2 1 16,1 0-8,-3 0 1,3 7 20,0 5-20,-3 2 15,-1-3-1,-1-1-14,0-4 4,0-1 7,0-2-19,-2-3 14,2 0-4,1 0-2,1 0 4,3-6 5,2-6-9,2-5-1,3-1-1,1 3 1,1-2-15,-3 5 8,-1 4-3,-4 4 3,-4 4 2,3 0 5,-3 0 1,2 14 14,-4 4 2,0 5-7,-2 0 22,0 2-22,0-1 14,0-4-23,0 0-1,0-6 0,0-4-17,0-2-31,0-6-64,0-2-125</inkml:trace>
  <inkml:trace contextRef="#ctx0" brushRef="#br0" timeOffset="14611">1219 271 78,'0'0'139,"0"0"-44,0 0-45,0 0 41,0 0-48,-5 123-18,-2-93-24,1 1 0,0 1-1,-1-4-34,2 6-52,0-10-79,1-8-48</inkml:trace>
  <inkml:trace contextRef="#ctx0" brushRef="#br0" timeOffset="14867">1212 291 72,'0'0'142,"0"0"-80,0 0-6,0 0 32,0 0-35,0 0-24,0 0-27,45-58 28,-36 58-20,-3 0 23,4 0 2,-2 2 8,3 10-10,-5 4-14,2 1 1,-6 2-19,-2 0 13,0 1-12,0-4-1,0-2 0,-12-2-2,2-2-9,-3-4-5,1-2-11,-1-4-33,1 0-77,4-4-149</inkml:trace>
  <inkml:trace contextRef="#ctx0" brushRef="#br0" timeOffset="15579">1683 201 182,'0'0'185,"0"0"-116,0 0-32,0 0 51,0 0-39,0 0-7,0 0-32,-10 103 18,1-75-17,3 0-3,-1-2-6,0-4-2,5-4 0,0-2-7,2-6-13,0-6-67,0-1-63,0-3-179</inkml:trace>
  <inkml:trace contextRef="#ctx0" brushRef="#br0" timeOffset="16276">1983 139 142,'0'0'171,"0"0"-70,0 0-4,0 0 8,0 0-46,0 0-5,0 0-20,0-14 7,-5 14-22,-1 0-19,-1 0 0,-1 0 11,-4 10-24,1 8 22,-1 6-18,4 6 11,-3 4-2,1 2 0,4 3-1,2-3 0,2-2 2,2-2-7,0-6 14,0-4-20,0-1 15,0-7-6,4-2-1,-2-5-32,0 0-29,-2-7-42,0 0-53,0 0-113</inkml:trace>
  <inkml:trace contextRef="#ctx0" brushRef="#br0" timeOffset="16639">1805 364 23,'0'0'248,"0"0"-174,0 0-31,0 0 34,0 0-18,0 0-53,0 0 8,113-2-5,-84 2-18,-4 0-17,-7-2-125</inkml:trace>
  <inkml:trace contextRef="#ctx0" brushRef="#br0" timeOffset="16999">2273 201 172,'0'0'174,"0"0"-90,0 0-22,0 0 3,0 0-40,0 0-13,0 0-11,0 46 10,-4-17-10,-6 3 7,4 1-7,-3 0-1,2-5 8,2-6-8,3-4 0,0-5 0,2-8-7,0-1 15,0-4-6,0 0-1,0 0-2,0-12-8,0-6-2,0-4 10,2-4-10,5 0 10,2-2-43,-2 5 13,-1 4 6,1 9 19,2 3 2,0 7 1,-1 0-6,4 12 9,-1 8 13,-3 5-12,4-1 18,-3 2-19,2-4 29,3-2-28,-4-6 20,4-4-21,-3-1 1,0-9 11,3 0-11,-3 0 22,0-9-10,-2-9 26,-3-6-32,-1-4 16,-3-2-22,-2 0 13,0 4-13,0 1 0,0 9-1,0 6-18,2 4-6,8 6-40,-4 0-14,1 0-109</inkml:trace>
  <inkml:trace contextRef="#ctx0" brushRef="#br0" timeOffset="17688">2620 370 116,'0'0'171,"0"0"-67,0 0-4,0 0-14,0 0-12,0 0-50,0 0 13,-40-18-36,34 18 16,-4 4-16,4 10-1,2 4 0,-1 4 0,3-2 0,2 0 1,0-2-7,0-4 6,2-1-7,9-6 8,3 0-2,-1-7-11,2 0 11,1 0 1,-3-7 0,1-8-9,-5-4 15,-3-1-16,-4-2 7,-2 0 1,0 2-16,0 4-8,0 2-25,0 4-46,0 4-94</inkml:trace>
  <inkml:trace contextRef="#ctx0" brushRef="#br0" timeOffset="18133">2821 187 22,'0'0'317,"0"0"-188,0 0-75,0 0 11,0 0-36,0 0-13,0 0-16,0 54 14,0-24-12,0 3 20,0 1-19,-5 0 14,1-2-16,-1 0-1,3-6 0,0-4-17,2-4-28,0-5-31,0-8-31,0-2-117</inkml:trace>
  <inkml:trace contextRef="#ctx0" brushRef="#br0" timeOffset="18724">3322 227 165,'0'0'161,"0"0"-67,0 0-10,0 0 1,0 0-32,0 0-14,0 0-14,-31-16-25,19 16 23,2 0-23,-1 0 5,-1 8 3,1 6-16,3 2 8,3 0 0,0 2-1,3-2-8,2-2 9,0-1-17,0-3 15,9-2-19,-2-4 13,1 0-19,-1-4 20,-2 0-12,0 0-13,-3 0 6,-2 0-1,0 0 25,0 0-9,-5 0 10,-9 0-18,-3 2 18,-1 10-11,0 8 11,1 2 0,3 6 0,3-2-19,4 0-15,5-4 35,2-1-7,0-7 1,2-2 6,23-6 0,-6-4-53,2 0-116</inkml:trace>
  <inkml:trace contextRef="#ctx0" brushRef="#br0" timeOffset="19243">3443 398 287,'0'0'129,"0"0"-51,0 0 1,0 0-13,0 0-40,0 0 2,0 0-17,-36-28-2,27 28 7,0 0-16,-2 4 1,-1 8 8,4 4-18,1 0 18,1 2-18,4 1 9,2-4 0,0 2 0,0-6 0,0 1-6,10-3 9,-1-4-13,3 0 15,-1-5-11,-1 0-6,2 0-4,-3 0-33,-1-6 15,-3-7 28,-1 1 6,-1 1-7,-3 1 15,2 1-3,-2 3-5,0 4 9,0 1-8,0 1 0,0 0 0,0 0 6,0 0 8,0 0-14,0 11 10,0 6-10,0 2 11,0 4-11,0 3 7,-5 4-7,-4 2-1,3 3 0,-3-2 1,2 3 0,0-3 5,3-3-12,0-4 3,2-4-6,2-5-17,0-6-7,0-3-22,0-4-27,-3-4-23,1 0-76</inkml:trace>
  <inkml:trace contextRef="#ctx0" brushRef="#br0" timeOffset="19850">3335 685 93,'0'0'116,"0"0"-55,0 0 7,0 0-45,0 0-4,0 0-19,0 0 3,129-40-3,-108 30-9,3-10-30,-3 4-66,-6 0-23</inkml:trace>
  <inkml:trace contextRef="#ctx0" brushRef="#br0" timeOffset="19994">3572 459 90,'0'0'99,"0"0"-4,0 0-5,0 0 12,0 0-48,0 0-10,0 0-43,0 5-1,0 13 0,0 6 1,0-1 13,0-1-13,0-4 10,0-4-5,0-4 1,0-4-6,0-2 9,6-4-9,-2 0-1,6 0 5,-1 0-4,2-12 12,0-6-11,0-2-4,0-2-9,-2 1-7,-2 3-53,2 4 0,-3 2-83,-2 6-103</inkml:trace>
  <inkml:trace contextRef="#ctx0" brushRef="#br0" timeOffset="20353">3813 442 153,'0'0'111,"0"0"-50,0 0 40,0 0-31,0 0 0,0 0-41,0 0 8,-25-20-34,18 20 14,-4 4-17,2 10 0,2 5 1,1 0-1,4 1 0,0-1 7,2-3-15,0-4 14,0-2-12,0-2 7,0-2-1,8-4 0,1-2-1,2 0 1,0 0-29,2-8-6,1-6-11,-5-4 13,0 2-51,-3-1 31,-1 6 7,-2 4 36,-3 4 10,2 3 0,-2 0 4,0 0 12,4 0 34,0 7-25,1 1 5,-1 1-5,3-1 15,-2-4-17,1-2-11,3-2 2,3 0 1,-2 0 34,1-9-28,3-5 10,-3-4-23,0-4 5,0-2-12,-2-4 12,-2-4-12,-3-2 1,-4 1-2,0 1 10,0 4-20,0 6 20,0 8-16,-7 6 12,1 8 1,-3 0-1,0 10-6,-2 16 0,-2 6 2,3 11-8,2 1 13,3 0-10,5-2 10,0-3-5,0-6-1,3-6-1,9-1 0,2-10-37,-5-4-206</inkml:trace>
  <inkml:trace contextRef="#ctx0" brushRef="#br0" timeOffset="25347">4474 209 62,'0'0'108,"0"0"-67,0 0 22,0 0 12,0 0-14,0 0 4,0 0-16,0-2 17,0 2-25,0 0 18,0 0-29,0 0 13,0 0-11,0 0-9,0 0-8,0 0-14,0 2-2,-7 10 13,1 4-19,-3 4 17,2 4-18,0 3 9,1 1-1,-1 0 0,0 0 0,0-2-1,-1-2 2,1-4-8,1-2 14,-2-6-17,2-2 20,2-2-11,-3-3 1,3-1 0,-4-3 0,4-1 1,-2 0-1,1 0 9,-1 0-18,4 0 21,-2 0-21,2 0 10,2 0-2,0 0 1,0 0-20,0 0 1,6 0-6,7 0 24,0 0 2,3 3-9,-1 1 9,1 0-2,-3 2 1,1 0 0,-4 4 0,-1 0 0,-1 4-1,-4 0 2,-2 4 9,-2 0-8,0 4 28,0 0-24,0 3 5,0-1-9,-4-2-2,-3 2 0,2 0 7,1-2-14,-1 2 19,3-2-21,2-2 19,0-2-11,0-1 1,0-3-1,0-4 1,4 0 0,5-4-9,3 0 21,-4-2-24,1 0 19,1-4-14,-4 0-51,-2 0-87,-1 0-216</inkml:trace>
  <inkml:trace contextRef="#ctx0" brushRef="#br0" timeOffset="29875">4855 368 45,'0'0'131,"0"0"-50,0 0-38,0 0 21,0 0-33,0 0-13,0 0-8,0 0 3,0 0 27,0 0-8,0 4 10,-2 4-28,-3 2 15,-2 4-19,-1 4 12,-3 4-11,-3 4 4,-3 2 1,-4 7-16,-3-1 7,-1 2 0,0-4-11,6-1 14,1-5-17,7-6 7,2-6 0,4-2 0,3-4-22,2-4-13,0-4-61,0 0-67,2 0-169</inkml:trace>
  <inkml:trace contextRef="#ctx0" brushRef="#br0" timeOffset="30281">4831 452 61,'0'0'202,"0"0"-98,0 0-18,0 0 28,0 0-37,0 0-18,0 0-25,0-10 33,0 10-34,0 0 10,0 0-30,0 0 3,2 0-10,0 8-3,2 8-2,3 6 8,2 5-3,-2 3-5,-1 4 1,1 0 6,-1 0-7,2 0-1,-2-1-1,-1-3 0,-1-4-19,-2-4 18,0-4-25,0-4 5,0-2-30,-2-4-3,0-6-54,0-2-54,0 0-140</inkml:trace>
  <inkml:trace contextRef="#ctx0" brushRef="#br0" timeOffset="30692">4692 689 120,'0'0'166,"0"0"-72,0 0-19,0 0 21,0 0-60,0 0-17,0 0-18,0-1 6,12 1 9,3 0-2,5 0 12,3 0-26,-2 0 7,2 0-1,-3 0-12,0 0-11,0 0-48,-7 0-91,-3-3-141</inkml:trace>
  <inkml:trace contextRef="#ctx0" brushRef="#br0" timeOffset="30992">5022 487 327,'0'0'144,"0"0"-74,0 0 12,0 0 23,0 0-61,0 0-5,0 0-18,0 0 8,2 0-7,-2 0-15,2 0 26,1 9-18,-1 1 15,0 4-30,0 3 23,-2 1-22,0 4 13,0 0-5,0 2-9,0 0 2,-6-1 8,1-4-19,3-2 21,0-3-24,2 0 22,0-4-18,0-2 8,0 0 0,0-4 0,0 0-1,0 0 1,4-2-24,5-2 12,3 0-20,1 0 32,3 0-23,1 0 23,1 0-12,-3 0 6,3 0-7,-5 0-16,1 0 9,-5 0-38,0 0 19,-2 0-49,-3 0-23,-1 0-118</inkml:trace>
  <inkml:trace contextRef="#ctx0" brushRef="#br0" timeOffset="31729">5309 553 54,'0'0'131,"0"0"-66,0 0-13,0 0 36,0 0-19,0 0-1,0 0-25,-6 2 19,6-2-23,0 0-1,0 0-18,0 0-14,0 2-6,6 0 7,10 0-7,5 0 6,5 0-4,8-2 6,1 2-8,3 0 1,4 0-1,3 0 0,-3 0 1,-2 0-2,-4 0 8,-8 0-17,-7-2 4,-7 0-27,-6 2-41,-8-2 3,0 0-51,0 2-83</inkml:trace>
  <inkml:trace contextRef="#ctx0" brushRef="#br0" timeOffset="32269">5383 667 71,'0'0'75,"0"0"-25,0 0 37,0 0-32,0 0-5,0 0-22,0 0 25,9 0-17,-3 0-7,4 0-9,1 0-5,2 0 1,5 0-15,0 3 2,6-3 3,1 1-2,2 2-2,2-2 2,-3 1-3,1 0-1,-5 0 0,0 1 0,-6-2-7,-3-1 1,0 0-36,-3 0-73,-4 0-68</inkml:trace>
  <inkml:trace contextRef="#ctx0" brushRef="#br0" timeOffset="32786">5670 352 134,'0'0'182,"0"0"-81,0 0-22,0 0-14,0 0-16,0 0-8,0 0 21,-4 52-30,-2-24 15,-4 2-18,-1 4-7,3 3-9,-6 1-13,1 2 1,0-2 5,-3 2-12,1-3 5,1-5-8,3-4-28,1-4 8,4-6-6,1-2 2,3-6-5,0-4-24,2-3-16,0-3-54,0 0-31,0 0-77</inkml:trace>
  <inkml:trace contextRef="#ctx0" brushRef="#br0" timeOffset="33350">6161 372 71,'0'0'130,"0"0"-70,0 0 46,0 0-5,0 0-16,0 0-26,0 0-3,0 0 5,-11 0-31,-1 0 13,-1 0-42,-3 2 10,1 2-5,1 2-9,-1-2 4,1 2-1,1-2 0,2 0 1,0 2-2,2-2 2,2 0-8,3 0 14,0 0-14,1 0 11,-2 2-11,3 0 6,0 4 0,2 2 1,-2 3 0,2 0-6,0 3 17,0 1-22,0-1 20,0 2-16,0 0 14,0 2-6,0 2-1,0-1 0,-2-2-1,2 1 2,-2-4-10,2 0 22,0-1-24,0-3 18,0-4-8,0 0 1,0-2-1,0-4 0,0 0-13,0-4 8,0 2-19,0-2 25,0 0-26,0 0 3,0 0-23,4 0 33,5 0 7,2 0 6,0-2-7,-2 2 14,2 0-15,-2 0 15,2 0-17,-4 0 20,2 0-9,-3 0-1,-1 0 0,-1 2 0,1-2 0,-5 0-1,3 2 2,-3-2-2,0 2-6,0 0-26,0 2-32,0-2-80,0 0-178</inkml:trace>
  <inkml:trace contextRef="#ctx0" brushRef="#br0" timeOffset="34191">6150 537 101,'0'0'162,"0"0"-57,0 0 15,0 0-8,0 0-47,0 0-26,0 0-8,0 0-31,0 10 17,0 4-17,0 4 24,0 2-24,0 2 13,0 0-12,0 1-1,0-5 0,0 0-7,0-4-16,-2 0-45,0-4-30,2-4-104</inkml:trace>
  <inkml:trace contextRef="#ctx0" brushRef="#br0" timeOffset="34499">6150 541 215,'0'0'137,"0"0"-115,0 0 8,0 0 0,0 0-15,0 0-5,0 0-9,93-36 26,-82 33-14,2 3 13,-3 0-16,-4 0 19,-1 0 0,-5 4-9,0 5-8,0 0-12,-3 4 13,-10 3-13,-5 0 3,3 0 5,-3-2-16,2 0-1,3-2-13,4-4-9,5-2 3,2-2-2,2-4-29,0 0 0,0 0 4,6 0 26,5 0-7,0 0 36,3 0-8,-1 0 8,-2 0 0,-2 0 1,0 4 17,-3 2 0,-1 2 24,-2-2-12,-3 2 32,0 2 3,0 1 7,0 0-24,-8 3-2,-5 0-9,0 1-21,-5 1 5,3-4-20,1-2-2,3-4-16,2-6-54,4 0-91,3 0-152</inkml:trace>
  <inkml:trace contextRef="#ctx0" brushRef="#br0" timeOffset="35251">6526 496 130,'0'0'190,"0"0"-110,0 0 5,0 0-19,0 0-31,0 0-26,0 0 1,0 27 8,-4-7-17,-6 0 15,-1 4-8,-1 2 19,-2 2-26,-1-2 7,1 0-8,3-2-1,0-3-31,4-7-35,0-6 0,3-2-39,2-6-87</inkml:trace>
  <inkml:trace contextRef="#ctx0" brushRef="#br0" timeOffset="35582">6399 513 166,'0'0'166,"0"0"-123,0 0-14,0 0 59,0 0-29,0 0-11,0 0-32,61 62 8,-49-46-23,0 0 10,-1 2-11,0-4 0,1 3 0,-4-3 0,1-3-23,7 4-58,-5-5-37,-3-2-113</inkml:trace>
  <inkml:trace contextRef="#ctx0" brushRef="#br0" timeOffset="36781">6626 400 3,'0'0'175,"0"0"-82,0 0-13,0 0 5,0 0-30,0 0-3,0 0-22,-4-2 22,4 2-32,0 0 18,0 0-21,0 0 0,0 0-16,0 0 6,11 0 9,3 6-16,-1 0 16,3-2-16,-1-2 20,-1 0-19,-4 0 9,-1 0-10,-5-2 0,2 0 2,-4 2-2,-2-2 7,0 0-5,0 0 18,0 0-14,0 2 24,0 0-29,0 2 14,0 6-15,0 3 0,0 5-1,0 0 7,0 4-10,0 2 12,0 0-15,0 2 14,0 2-7,0-2 0,0 0-1,0-1 1,0-1 0,0-5-2,0 2 4,0-3-12,0-4 18,0-2-16,0-2 11,0-4-3,0-2 0,0-2 0,0 0 0,0-2 1,-2 2-4,0-2 9,-2 2 14,2 0-7,-2 0 10,2 0-22,-5 0 17,1 2-8,-4 0-10,2-2 0,-3 2 11,2-1-22,-3-2 17,4-1-12,-1 0-16,2 0-24,0 0-13,1 0-28,1 0-31,3-4-106</inkml:trace>
  <inkml:trace contextRef="#ctx0" brushRef="#br0" timeOffset="38839">6765 197 18,'0'0'93,"0"0"-64,0 0 10,0 0 3,0 0 0,0 0-19,0 0 32,55-6-24,-41 6 8,-1 0-1,1 0 11,-2 4-4,2 4-15,-5 2 16,0 0-14,-1 4 14,0 0-16,-4 0 9,0 4-30,-1 3 7,-3 2-15,0 2 0,0 1 1,0 0 6,2 2-12,0-1 11,2-2-10,0 0 11,2-1-16,0-2 8,3 0 0,-3-2 0,2 0 1,0 0-2,1-1 12,-2-4-22,2 2 18,-2-3-16,-1-4 15,-2-5-6,1 2 0,-3-5-1,1-2 1,-3 0 0,0 0 2,0 0-1,0 0-2,0-6-12,-7-4 3,-4-2-12,0 2-14,-1 1 15,4 4 15,-1 2-1,-1 3 14,4 0-14,-3 8 14,1 12-14,-2 2 11,1 3-4,3 1 0,-1 0 0,2-2-1,3 0 2,0-2 9,2 0-9,0-1 47,0-1-48,0 0 14,0 0-13,0 2 7,0 0 31,-2 0-19,-3-2 0,1 1-20,-2-2 26,-4-2-25,1-1 50,1-4-40,-1-2 8,-3-2-9,2-4-9,-2 0-1,1-4-6,2 0-40,3 0-85,1-4-74</inkml:trace>
  <inkml:trace contextRef="#ctx0" brushRef="#br0" timeOffset="46625">7478 488 130,'0'0'159,"0"0"-99,0 0 27,0 0-21,0 0-14,0 0-27,-16 0 32,9 3 3,-1 2-13,-2 4-27,1-1 14,-2 3-13,-2 3-2,0 1 3,0 5-12,-3 0-4,3 0 5,1 2-17,-1-1 14,3-3-10,6-3 2,0-5 0,2-2-11,2-1-24,0-4-23,0 0-37,0-3-25,4 0-101</inkml:trace>
  <inkml:trace contextRef="#ctx0" brushRef="#br0" timeOffset="46993">7442 473 189,'0'0'166,"0"0"-91,0 0 4,0 0-6,0 0-45,0 0-26,0 0 27,17 11-9,-10 3 15,0 1-20,2 3 11,0 0-20,2 4 4,0-2-4,-2 2-6,0-2 2,0 0 5,-2-3-14,-3-3 5,0-2-27,-4-1-59,0-2-26,0-5-104</inkml:trace>
  <inkml:trace contextRef="#ctx0" brushRef="#br0" timeOffset="47301">7380 615 133,'0'0'118,"0"0"-92,0 0 23,0 0 0,0 0-8,0 0-2,0 0-21,79 12 3,-52-10-19,0 0 4,4 0-6,9-2 0,-7 0-114,-6 0-156</inkml:trace>
  <inkml:trace contextRef="#ctx0" brushRef="#br0" timeOffset="47728">8093 426 227,'0'0'183,"0"0"-72,0 0-19,0 0 4,0 0-60,0 0-5,0 0-10,0 0-10,0 10-1,0 9 0,-5 6 16,-4 4-26,-2 5 7,-2 2 3,-1 2-9,-1 2 0,-1-4-2,1-1-11,1-5-32,5-8-9,3-4-13,4-6-7,2-4-91,0-6-89</inkml:trace>
  <inkml:trace contextRef="#ctx0" brushRef="#br0" timeOffset="48066">8086 459 103,'0'0'194,"0"0"-130,0 0-38,0 0 53,0 0-10,0 0-18,0 0-35,44 82 13,-33-56-22,-3 0 19,0-2-26,-1 2 10,-3-3-10,0-1 0,2 0 0,-4-4-6,0-2-10,0-2-8,-2-4-67,0-4-46,0-4-117</inkml:trace>
  <inkml:trace contextRef="#ctx0" brushRef="#br0" timeOffset="48374">8010 696 289,'0'0'99,"0"0"-66,0 0 2,0 0-3,0 0 7,0 0-23,0 0 11,64 0-15,-39 0 9,0 0-21,0 0 7,-2 0-7,0 0-2,2 0-36,-5-3-112,-7-1-166</inkml:trace>
  <inkml:trace contextRef="#ctx0" brushRef="#br0" timeOffset="48645">8367 455 218,'0'0'192,"0"0"-100,0 0-38,0 0 35,0 0-43,0 0-18,0 0-27,0 18 21,0 1 12,0 6-22,-2 5 11,-4 2-22,4 0 19,-2 0-19,0 0-1,-1 0 0,3-4-18,0-3-45,2-1 22,0-8-90,0-6-127</inkml:trace>
  <inkml:trace contextRef="#ctx0" brushRef="#br0" timeOffset="48944">8299 520 224,'0'0'166,"0"0"-52,0 0-39,0 0 26,0 0-61,0 0-10,0 0-29,14-11 6,-5 8-6,5 3-1,-1 0 4,5 0 4,1 0 9,-1 11-17,3 1 30,-4 4-21,-1 0 14,-1 2-4,-1 0-13,-5 0 6,-3 0-11,-1 1 8,-3 0-3,-2-1-2,0 0 3,0 1-8,0-3 2,-9 0-1,-2-4 1,-3 0-1,-1 0 0,-1-4-15,-1-2 15,3-2-27,1-2 4,-1-2-44,3 0-27,3-4-57,0-6-115</inkml:trace>
  <inkml:trace contextRef="#ctx0" brushRef="#br0" timeOffset="49470">8696 557 186,'0'0'175,"0"0"-99,0 0 40,0 0-33,0 0-16,0 0-18,0 0 22,0-2-14,0 2 1,0 0-23,0 0-34,0 0-1,-2 10-3,-7 8 0,0 4 3,2 4-10,1 2 16,3 1-8,1-3 2,2-5-20,0 0 19,0-3-17,7-4 17,7-2-35,-1-4 30,0-2-2,3-4-1,2-2 8,-3 0 1,1-2 1,-3-10-1,-1-4 22,-6 0-11,-2-2 46,-4-2-57,0 0 26,0-3-25,-2 1 17,-12 0-17,-1 4 0,-3 0-1,-11 2-64,5 4-55,0 6-164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3:54.6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34 152,'0'0'160,"0"0"-124,0 0 1,0 0 25,0 0 9,0 0-29,0 0-18,71 0-5,-51-4-19,1-2 0,9-3-82,-8 1-46,-2 1-157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2:43.7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177 86 23,'0'0'94,"0"0"-54,0-12 5,0 9-9,0-1 15,0-1-27,0 3 14,0 2 8,0-2-10,0 2 4,-3 0-22,3 0 26,-2 0-15,-1 0 13,1 0-25,0 0 17,0 0 5,-1 0-5,1 0-11,0 0-23,-2 0 2,0 0 9,1 0-22,1 0 17,0 2-12,2-2 4,0 0 2,0 0 0,0 0 1,0 0-2,0 0-11,0 0 11,0 0-8,0 0 9,0 0-79,0 0 2,0 0 24,7 0-73,-3 0-270</inkml:trace>
  <inkml:trace contextRef="#ctx0" brushRef="#br0" timeOffset="938">156 311 80,'0'0'155,"0"0"-85,0 0-13,0 0 21,0 0-1,0 0-47,0 0 20,2 0-15,-2 0 24,0 0-28,0 0 10,0 0-15,0 0-7,0 0-2,0 0-15,2 0 12,1 0-14,-1 15 59,-2 1-24,0 6-3,0 0-31,0 4 9,-11 2-10,-9 0-7,0-2-10,-4 3-42,-12 0-32,9-4-101,0-9-20</inkml:trace>
  <inkml:trace contextRef="#ctx0" brushRef="#br0" timeOffset="3844">245 85 75,'0'0'142,"0"0"-72,0 0-24,0 0 35,0 0-27,0 0 0,0 0-12,0 0 4,0 0-8,0 0-28,0 0-3,0 0-5,0 0-4,9 4-27,-3 3-23,4 1-128</inkml:trace>
  <inkml:trace contextRef="#ctx0" brushRef="#br0" timeOffset="4724">604 94 80,'0'0'171,"0"0"-84,0 0-9,0 0-11,0 0-6,0 0-44,0 0 11,0-2-4,0 2 28,0-2-8,0 2-8,0 0 4,-6 0-15,-6 0 11,-3 0-19,-5 0-7,-5 9-3,-2 9-14,0 4 8,6 2-1,0 4 0,8 0-5,4-2 4,9-2-17,0-4 17,0-4-13,16-3 13,6-5-39,6-6-19,5-2-7,4 0 21,1-2 10,6-16-54,-7 1-73,-11 1-171</inkml:trace>
  <inkml:trace contextRef="#ctx0" brushRef="#br0" timeOffset="5173">775 117 202,'0'0'173,"0"0"-106,0 0-21,0 0-22,0 0-2,0 0-16,0 0-2,-50 80 6,38-56-4,6 0-6,1 0 1,3-4-1,2-4 1,0-3-2,0-5-16,0-5 16,11 0 1,1-3 9,1 0-8,3 0 10,-1-9-9,1-5-2,-1-4 0,-1-2-10,-3 0 10,-3 0-4,-3 0-8,-5 0 14,0 2-3,0 2 1,0 2-1,-7 2-14,-4 3-50,2 5-17,2 3-173</inkml:trace>
  <inkml:trace contextRef="#ctx0" brushRef="#br0" timeOffset="5638">1003 99 175,'0'0'124,"0"0"-88,0 0 14,0 0-2,0 0-3,0 0-32,0 0 8,-14 15-19,6 6 6,-3 1-2,1 6-6,2 0 10,-1-2-9,1 0 1,2-5 9,2-7-19,0-5 16,4-3-9,0-3 1,0-3-9,0 0 8,0 0 1,0-7-1,0-8 2,10-8-8,2-3-16,1-2-9,1 0-24,-1 2 4,-1 6 33,-6 6 16,1 5-4,-3 8 11,-2 1-12,0 0 16,0 1 0,3 13 23,0 3 13,-1 1-8,1 2-13,-1-4-7,0 0-16,1-6 1,0-2 11,-1-4-24,1-4 11,1 0 1,0 0 2,6-2 22,1-10-11,0-6-12,3-2-1,-3-2-2,1 0 2,-1 2-30,-1 4 18,-4 6-2,-1 3 14,-3 7-1,-4 0-17,2 0 18,-2 17 14,0 5 45,0 2-43,0 2 8,0-2-23,-6 0 12,-1-4-12,3-2 6,2-3-7,0-4-9,2-4-33,0-3-66,0-3-86</inkml:trace>
  <inkml:trace contextRef="#ctx0" brushRef="#br0" timeOffset="6382">1336 108 146,'0'0'101,"0"0"-38,0 0-8,0 0 13,0 0-38,0 0 1,0 0-20,-8 81 19,2-59-29,-1 0 9,3-2-9,0 0-1,-1 0 0,-2 1-59,2-3-52,1-6-120</inkml:trace>
  <inkml:trace contextRef="#ctx0" brushRef="#br0" timeOffset="6652">1309 129 117,'0'0'149,"0"0"-115,0 0 11,0 0 30,0 0-26,0 0-19,0 0-28,53-53 31,-40 51-32,0 0 29,1 2-28,-3 0 24,3 0-19,-3 10 13,-5 4 3,2 3-3,-6 1 5,-2 1-25,0 0 0,-2 1-14,-12-2 13,-5-2-17,-2-2 2,1-2-28,-1-4-13,0-8-29,2 0-96</inkml:trace>
  <inkml:trace contextRef="#ctx0" brushRef="#br0" timeOffset="7103">1594 100 49,'0'0'192,"0"0"-113,0 0-6,0 0 6,0 0-7,0 0-10,0 0-32,-7 13-21,-6 3 4,-1 5-23,-1 6 20,1 1-11,1 0 2,2-2 3,0-2-4,2-3-10,2-3-19,5-7-40,-1 0-13,3-7-117</inkml:trace>
  <inkml:trace contextRef="#ctx0" brushRef="#br0" timeOffset="7411">1596 94 152,'0'0'109,"0"0"-65,0 0 18,0 0 14,0 0-14,0 0-24,0 0 11,33 117-38,-31-87 1,1-2-12,0 0 0,-3-2-20,2-1-31,-2-4-40,0 0-17,0-5-2,0-6 25</inkml:trace>
  <inkml:trace contextRef="#ctx0" brushRef="#br0" timeOffset="7688">1483 304 80,'0'0'109,"0"0"-81,0 0 28,0 0-20,0 0-3,0 0-17,0 0-2,100 7-14,-81-4 6,-1-2-6,5-1-4,-6 0-38,-3 0-167</inkml:trace>
  <inkml:trace contextRef="#ctx0" brushRef="#br0" timeOffset="7958">1805 121 150,'0'0'149,"0"0"-102,0 0 8,0 0-7,0 0-5,0 0-34,0 102 2,0-76-2,0 2-8,0-1-1,0-2 0,-4 0-43,2-3-76,-2-6-31</inkml:trace>
  <inkml:trace contextRef="#ctx0" brushRef="#br0" timeOffset="8198">1837 136 152,'0'0'138,"0"0"-77,0 0-9,0 0 13,0 0-39,0 0 17,0 0-26,85-18 22,-70 18-17,1 0-6,-6 0 1,2 4-16,-3 5 24,-5-1-25,-2 2 30,-2 2-30,0 2 5,0 0-3,-10 2-4,-4 0 2,-1 0-26,1-2 4,3-2-8,2-2 30,3 0-9,4 0 2,-2 1 0,4 0 7,0 0-10,0 0 9,6 0 1,2-1-13,3-2 11,3-2-1,-1 0-11,3-4 1,-1 0-12,10-2-82,-5 0-51,-5 0-86</inkml:trace>
  <inkml:trace contextRef="#ctx0" brushRef="#br0" timeOffset="8731">2214 131 54,'0'0'200,"0"0"-82,0 0-61,0 0 36,0 0-23,0 0-14,0 0-42,-34-18 12,23 18-24,0 1-2,-3 14 0,1 1 1,-1 4-6,6 0 7,1 0-4,5-2-11,2-4 13,0 0-13,0-2 13,4-4-2,7 0-4,1-4 6,1 0-32,-2-4 9,2 0-32,-4 0 32,-2 0-19,-2 0 34,-3 0-5,-2 0 7,0 0 6,-4 0 0,-10 0 14,1 0-14,-3 10 5,3 8 3,1 3-12,6 3 4,1 0 0,5 0 0,0-4 1,0-2-2,7-4 1,7-2-7,-1-4 8,13-4-2,-3-4-51,-4 0-69</inkml:trace>
  <inkml:trace contextRef="#ctx0" brushRef="#br0" timeOffset="9911">2793 0 68,'0'0'127,"0"0"-62,0 0 0,0 0 11,0 0-12,0 0-33,0 0 17,0 0-19,0 0 11,0 0-38,0 0 9,0 0-11,-3 2 18,-3 0-8,-1 0-10,-1 4 0,-6 0-10,1 4 9,-1 2-18,3 0 12,-2 4-12,1 2 6,4 0-40,-1 0 49,5-1-2,-1 1 10,0-2-11,5 0 14,0 0-7,0 2 2,0 0-1,0 0 6,0 0-6,0 1-1,-4-4 0,-3 2-2,-1-1-2,0 0-3,-2-2 14,1-2-7,-1 0 9,2-2-6,1-2-3,1-2 0,-2-2 16,4-2-15,2-2 17,0 0-17,2 0-2,0 0-3,0 0 3,0-4-12,0 0 13,0-2-11,4 2-2,6 0 13,0 2-14,1 2 13,1 0-20,-1 0 20,-3 0-23,2 0 15,-6 8-1,1 0 4,-1 2 6,-2 0-20,0 0 20,-2 2 0,2 0 6,-2 2 1,0 3-11,0-2 4,0 2-1,0 1 1,0 0-10,0 0 8,0 0 4,0 2 3,0-2-4,5 0 4,0-2-4,-1 2 6,1-4-7,1 3 7,1-5-7,0-1 0,-3-2-1,1-1 8,1-4-15,-2 0-1,-1 0 9,1-2-122,-4-2-131</inkml:trace>
  <inkml:trace contextRef="#ctx0" brushRef="#br0" timeOffset="12561">2956 199 90,'0'0'49,"0"0"1,0 0 11,0 0-8,0 0-8,0 0-19,0 0 23,0-2-22,0 2 12,0 0-26,0 0 19,0 0-19,0 0 4,0 0-8,0 0-8,0 0-2,0 0 7,0 0-6,0 0 1,0 0 1,0 0 6,0 0-5,0 0 16,0 0 5,0 0 5,0 0-13,0 0 22,0 0-14,0 0-17,0 8-5,-5 14-2,-4 4 14,-4 8 2,0 2-16,-1 3 7,3-3-7,-3-4-43,6-4 42,1-3-35,1-6 35,-2-2-14,4-3-16,2-2 8,0-5-1,0 2-41,2-1-17,-3-2-8,3 0-61,0-4-28</inkml:trace>
  <inkml:trace contextRef="#ctx0" brushRef="#br0" timeOffset="13288">2983 235 29,'0'0'56,"0"0"-15,0 0 19,0 0-25,0 0-3,0 0-12,0 0 7,4-2 2,-4 0-4,0 2 16,0 0-3,0 0 14,0 0-26,2 0 10,0 0-36,3 0 12,1 6 15,4 10 15,-2 2 12,3 7-21,1 2 6,-4 4-32,1 1 12,1 2-19,-4-2-1,-2-1-8,1-6-10,-1-3 18,-2-1-25,0-7 26,1-4-25,0-2 15,-1-4-52,-2-4-21,0 0-69,0 0-106</inkml:trace>
  <inkml:trace contextRef="#ctx0" brushRef="#br0" timeOffset="13799">2971 450 29,'0'0'104,"0"0"-36,0 0-31,0 0 25,0 0-27,0 0 4,0 0-22,64 0 12,-52 0-19,-1 0 2,1 0-4,-2 0-8,1 0 0,3 0-12,-3 0-31,-7 0-129</inkml:trace>
  <inkml:trace contextRef="#ctx0" brushRef="#br0" timeOffset="14115">3239 275 68,'0'0'95,"0"0"-37,0 0-2,0 0 34,0 0-23,0 0-13,0 0-24,6-10 13,-6 10-7,0 0-15,0 0 5,0 0-19,0 0 6,0 0-6,0 0-4,0 0 4,0 0-8,0 0 1,0 0-7,0 0 7,2 0 0,0 4 35,-2 4-15,3 2 17,0 3-37,-3 2 19,2 3-18,-2 3-1,0-1 3,0 0-2,0 0 8,0 2-6,0-4-6,0 0 6,0-2-10,2 1 7,0-6 0,0 2 0,3-5 2,-3 0-1,0-2 8,0-2-18,0 0 21,0-2-17,2 0 11,-2-2-12,2 0-1,2 0 6,1 0 0,2 0-5,2 0-1,0 0 14,1 0-17,-1 2 15,-3-2-13,4 1 9,-5 2-2,-1-1-41,0 0-6,-3 0-21,-1 0-49,-2-2-11,0 0-184</inkml:trace>
  <inkml:trace contextRef="#ctx0" brushRef="#br0" timeOffset="16426">3531 416 62,'0'0'46,"0"0"6,0 0 18,0 0-16,0 0 4,0 0-13,0 0 15,-8 0-19,8 0 5,0 0-29,-2 0 16,2 0-15,0 0 2,0 0 2,0 0-8,0 0 10,-2 0-23,2 0 15,0 0-14,0 0 9,0 0-9,0 0-2,0 0 0,0 0 0,0 0-1,2 0 2,14 0 26,0 0-15,4 0 14,2 0-25,1 0 10,1 0-11,-2 0 0,1 0 1,-1 0 0,-2 0 7,-4 0-2,-5 0-9,-3 0 16,0 0-20,-4 0 16,0 0-9,-1 0 0,-3 0-5,2 0 3,-2 0 4,0 0-10,0 0 14,0 0-17,0 0 9,0 0 2,0 0-57,0 0-19,0 0-41,0 2-111</inkml:trace>
  <inkml:trace contextRef="#ctx0" brushRef="#br0" timeOffset="17613">4106 183 82,'0'0'54,"0"0"22,0 0 5,0 0 4,0 0-24,0 0-2,0 0 4,0-2-14,0 2 5,0 0-22,0 0 28,0 0-41,0 0 11,0 0-21,-7 0 6,-2 0-15,0 0 0,-2 0-7,0 0-1,0 0 6,-1 0 0,2 0-5,1 0-3,-3 0-3,6 0 1,-1 0 12,1 0 0,4 0-18,-2 0 18,4 0-26,0 0 19,-2 0-22,2 0 29,0 0-17,0 0 16,0 0-8,0 0 3,0 4 5,0 0 1,0 2-6,0 2 12,0 2-15,0 4 18,0 0-10,0 4 1,0 2 0,0 1 0,0 2-1,0 2 1,0-1 0,0 0-1,0 0 8,0-2-16,0 0 17,0-2-10,0-2 2,2-1 0,-2-2 0,4-2 0,-4-1-5,0-5 11,0 2-9,0-3 12,0-2-16,0 2 8,0-4-1,0 2 0,0-2 0,0 0-1,0 0 7,0-2-13,0 2 14,0-2-16,0 0 9,0 2 0,0-2-13,0 0 6,2 0 6,2 2-4,-2 0 4,2 0-12,1-2 12,1 2-25,2 0 26,0-2-18,1 0 16,0 0-9,2 0 11,0 0-1,3 0 2,-3 0 4,0 0 1,0 0 4,-2 0-10,0 0 16,-2 0-16,-3 0 1,1 0-1,-5 0-8,0 0-48,0 0-137</inkml:trace>
  <inkml:trace contextRef="#ctx0" brushRef="#br0" timeOffset="23215">4279 265 95,'0'0'155,"0"0"-54,0 0 0,0 0-3,0 0-53,0 0-9,0 0 4,0 0-4,0 0 15,0 0-34,0 0 13,0 0-28,0 0 23,0 0-24,0 0-1,0 0 1,0 10 0,0 6-1,0 4 8,0 5-16,-2 5 9,0 0-2,0 2-36,0 0-18,2-2-46,-3-5 6,3-3-9,0-7-78</inkml:trace>
  <inkml:trace contextRef="#ctx0" brushRef="#br0" timeOffset="23656">4255 328 58,'0'0'134,"0"0"-83,0 0-7,0 0-6,0 0-1,0 0-15,0 0 21,9-32 5,-5 23-12,1 1-3,1 2-31,2-2-1,3 2 8,1 0-18,2 0 18,1 2-10,-1 0 1,-1 4 0,-2 0-1,1 0 2,-6 0 12,1 0-11,-5 8 39,-2 4 1,0 0 9,0 3-31,-6 0-3,-10 2-4,-2-3-13,0 2 0,3-4-13,-1 0-3,5-2-39,5 0 26,-1-4-43,5-2 30,2 0 26,0 0-11,0-2 4,2 0-20,9 2 17,2 0 2,1 0 23,-1 2 2,3 0-1,-1 0 0,-3-2 0,-2 2 0,-1 0 0,-4 0 6,-3-2 0,-2 2 30,0 2-6,0 0 45,0 2-46,-5 3 10,-10-2-13,-3 0-13,-2 0 7,0 0-12,-3-1 9,6-4-16,1 0-2,3-4-5,7-2-13,-2 0-74,6-4-130</inkml:trace>
  <inkml:trace contextRef="#ctx0" brushRef="#br0" timeOffset="24627">4640 251 75,'0'0'186,"0"0"-92,0 0 10,0 0-10,0 0-16,0 0-41,0 0 22,0 0-11,0 6-25,0 10-6,-6 4-9,-5 5 6,-3 1-11,1 2-6,-1-2 16,2 2-26,0-4 9,1-2-21,2-2-18,0-1-25,2-4 2,1 0-64,1-4-6,1-2-57</inkml:trace>
  <inkml:trace contextRef="#ctx0" brushRef="#br0" timeOffset="25009">4482 322 82,'0'0'126,"0"0"-80,0 0 52,0 0-24,0 0 2,0 0-34,0 0 6,52 90-15,-43-72-10,1 0-9,2 0-13,-1-4 2,0 0 5,1-2-16,-4-2 6,3-2-5,-1 1-45,0-1-53,-1-2-28,-2-2-116</inkml:trace>
  <inkml:trace contextRef="#ctx0" brushRef="#br0" timeOffset="26315">4709 175 77,'0'0'128,"0"0"-54,0 0-7,0 0 30,0 0-38,0 0-17,0 0-2,2 0-18,-2 0 1,4 0-21,0 0-4,2 0 11,1 0-8,2 0 0,0 0 13,0 0-14,2 0 1,-2 2 12,2 2-12,-2 0-2,0-2 8,-2 2-14,-3 0 14,0-2-8,1 2 2,-3 0-1,0 4 15,0 0 11,-2 2 19,0 2-31,0 2 3,0 2-11,0 0 6,0 3-11,0 1-1,0 2 0,0-3 0,0 4-1,0-1-1,0-2-4,0 0 6,0-2-10,0 0 16,0 0-7,0 0 1,0 1-6,3-5 6,-1 0 0,3 0-8,-3-4 16,0 2-16,0-4 18,0 0-20,-2 0 17,2-2-8,-2-2 2,0 0-1,3 2 0,-3-2 1,0 0-2,0 0 5,0 0-5,0-2 2,0 0 2,0-2-2,0 0-1,0 0 10,0 2-10,0-2 10,0 2-9,0 0 13,0 3-13,-3-2 15,-5 1-16,-6-2 18,-1 0-18,-6-2 0,2 0-1,-4 0-28,1 0-12,1 0-37,6 0 32,5-6-52,4-2-97</inkml:trace>
  <inkml:trace contextRef="#ctx0" brushRef="#br0" timeOffset="27989">4925 8 93,'0'0'157,"0"0"-97,0 0 21,0 0-25,0 0-28,0 0-17,0 0-11,0 0 16,6 0-7,2 0 17,1 0-26,3 4 41,-1 6-30,-3 2 18,2 2-9,-4 2-1,1 1 14,-1 2-18,-1 2 31,-1-1-32,1 4 16,-1 0-29,1 0 11,-1 0-11,0 0 0,1-2 11,-1 3-11,1-4-2,0 1 11,1-4-22,1 1 22,-1-5-11,1-2 2,-2-4-1,-1-2 0,0-4-12,-1 0 2,-3-2-19,2 0 29,-2 0-33,0 0 19,0 0-9,0-2-3,-2-6-9,-11 2 10,1 0-12,-1 4-12,-1 2 23,3 0-13,0 0 20,2 12 3,2 2 9,3 4 14,2 2-7,0 2 1,2 3 14,0-1 12,0-2 2,0 0 3,0-2-24,0 0 28,4-2-23,3 0 2,-3-2-15,3 0 12,-2 1-5,-1-2-7,-2 3 34,0-3-19,-2-1-4,2 2-2,-2-2-8,0 0 5,0-2 10,0 0-7,0-2-8,0 0 8,0 0-8,-6-2 6,-3 2-1,0-4-12,-2 2-15,0-2-12,-5-2-32,5-1-25,-1-3-162</inkml:trace>
  <inkml:trace contextRef="#ctx0" brushRef="#br0" timeOffset="57652">6198 501 133,'0'0'225,"0"0"-91,0 0-50,0 0-32,0 0 1,-124 18 1,70-8-41,-6 2-13,-13 2-2,-41 6-67,16-4-90,13-4-248</inkml:trace>
  <inkml:trace contextRef="#ctx0" brushRef="#br0" timeOffset="66581">5612 52 142,'0'0'154,"0"0"-108,0 0-3,0 0 5,0 0-3,0 0-34,0 0 22,0 0 5,0 0 4,0 0-5,0 0-6,0 0 6,0 0-18,0 0 14,0 0-31,0 0 21,0 0-23,0 0 15,0 0-15,0 0 0,-2 0 0,2 4 2,-2 4-5,0 2 12,2 2-18,-2 1 16,2 1-14,0 0 8,0 0-1,0 2 0,0 0 2,0 0-4,2 2 8,2-2-13,1-2-24,1-2-32,4 0-44,-4-4-37,-2 0-77</inkml:trace>
  <inkml:trace contextRef="#ctx0" brushRef="#br0" timeOffset="67098">5818 114 230,'0'0'121,"0"0"-74,0 0 46,0 0-27,0 0-20,0 0-33,0 0 23,0 13-10,-5-4 15,-4 8-15,-4 1 4,-3 4-4,-1 2-16,-4 4 19,1 0-28,0 3 1,2-2 9,1-2-18,3-1 8,1-6-2,1-2-4,6-4-12,-1-4-2,1-2-36,4-4-10,-1 0-65,3-4-78</inkml:trace>
  <inkml:trace contextRef="#ctx0" brushRef="#br0" timeOffset="68637">5648 205 84,'0'0'33,"0"0"-14,0 0-2,0 0 12,0 0-28,0 0 11,0 0-11,-2 8 8,2-8 12,0 2-2,0-2 21,0 0-14,0 0 6,0 0-25,0 0 13,-2 0-19,2 0 0,-3 2 0,3 0 0,-2 2 1,0-2 5,2 2-14,-2 0 11,2 0-5,0 0 2,0 2-2,0 0 2,0 2 0,0 2 16,6-2-16,3 2 3,1 1 3,-2-3-11,3-1 4,3 1-1,-1-3-34,-2-1-40,-2-3-86</inkml:trace>
  <inkml:trace contextRef="#ctx0" brushRef="#br0" timeOffset="69636">6163 145 234,'0'0'151,"0"0"-94,0 0-34,0 0 17,0 0-15,0 0-18,-15 116-6,7-95-1,2-3 5,-1-3 5,3-4-19,2-4 21,0 0-24,2-3-4,0 0-31,0-1-34,0 0-48,0-3-54</inkml:trace>
  <inkml:trace contextRef="#ctx0" brushRef="#br0" timeOffset="69929">6239 149 111,'0'0'214,"0"0"-151,0 0-28,0 0 23,0 0 17,0 0-41,0 0-2,38 52-13,-32-36-9,1 0 6,-3 0-15,0 0 1,2-2 5,-4 3-14,-2-4-19,0 1-51,0-1-82,0-5-133</inkml:trace>
  <inkml:trace contextRef="#ctx0" brushRef="#br0" timeOffset="70176">6198 249 52,'0'0'276,"0"0"-187,0 0-54,0 0 4,0 0-5,0 0-15,0 0-16,27-2 23,-11 2-26,2 0 3,2 0 5,3-2-15,-4 2 7,6-4-24,-5 0-83,-5 0-135</inkml:trace>
  <inkml:trace contextRef="#ctx0" brushRef="#br0" timeOffset="70455">6576 118 316,'0'0'98,"0"0"-58,0 0 8,0 0 30,0 0-54,0 0-2,0 0-22,-16 0 1,5 0 9,-3 3-10,3-2 9,-3 2-7,3-1 11,3-2-13,3 2 4,0 0-3,3-1-1,0 3 0,0 5 0,0 1 0,2 2 7,0 6 1,0 0-7,0 2 34,0 0-21,0-2 8,0 3-21,0-3 9,0-4-2,0 0-7,0-2-2,0-4 9,0 0-18,0-4 9,0-2-34,-5-2-60,-1 0-97</inkml:trace>
  <inkml:trace contextRef="#ctx0" brushRef="#br0" timeOffset="71080">6790 161 117,'0'0'255,"0"0"-164,0 0-11,0 0 5,0 0-17,0 0-37,0 0-29,-8-11 28,0 10-13,-1 1 2,-1 0-12,2 0 14,-3 0-21,-1 0 10,1 4-10,1 6 1,0 0-1,1 2 1,5 0-7,0 0 13,2-2-16,2-2 17,0 0-14,0 0 6,0-2-1,0-2 0,4 0-9,4-2 9,2-2-29,-3 0 21,1 0-38,-1 0 21,-3 0 1,1 0 24,-3-6-10,-2 2 11,0 2 0,0 0 0,-2 2 10,-7 0-9,-2 0 4,0 4 2,-1 8-8,2 2 1,0 0 0,3 2 1,1-2-1,4 0 0,2-1 3,0-5-12,0 0 18,0-1-6,4 0-2,10-3 11,-1-2-10,5-2-2,2 0 0,9 0-49,-5-4-51,-3-5-159</inkml:trace>
  <inkml:trace contextRef="#ctx0" brushRef="#br0" timeOffset="71813">6892 191 74,'0'0'171,"0"0"-84,0 0 4,0 0-9,0 0-1,0 0-52,0 0-2,-31-2-1,22 4-11,2 8 5,-2 4-20,2 0 4,3 2 6,0 0-18,4 0 18,0 0-11,0-4 1,0 1 0,0-5 10,8-1-10,3-3 0,5-1-9,-1-1 8,6-2-36,6 0-7,-3-2-52,-4-5-77</inkml:trace>
  <inkml:trace contextRef="#ctx0" brushRef="#br0" timeOffset="75424">7014 179 3,'0'0'111,"0"0"-46,0 0-1,0 0 9,0 0-35,0 0-7,0 0-29,0 0 35,0 0-12,0 0 2,0 0-15,0 0-1,0 0 0,0 0-10,0 0 10,0 0-10,11 0 18,10 2-10,1 0 15,7-2-9,2 0-2,3 0-6,-3 0-7,-2 0 0,-4 0 6,-4 0-12,-3 0 3,-5 0-3,-5 0-63,-6 0-64,-2 2-184</inkml:trace>
  <inkml:trace contextRef="#ctx0" brushRef="#br0" timeOffset="75921">7191 197 178,'0'0'167,"0"0"-73,0 0-21,0 0 21,0 0-32,0 0-17,0 0-2,-3-4-1,3 4 13,0 0-32,0 0 15,-4 0-38,-1 14 14,-4 6-14,1 6 9,-4 4-9,1 1 0,0 1-1,0-4-15,2-2-23,2-4-59,7-4-12,0-8-72,0-4-105</inkml:trace>
  <inkml:trace contextRef="#ctx0" brushRef="#br0" timeOffset="76280">7349 167 68,'0'0'335,"0"0"-233,0 0-53,0 0-8,0 0 18,0 0-46,0 0 1,-38 102-12,26-80-1,4 2 1,-1-3-2,-1-3 0,4-4 4,2-2-11,1-6-3,3-2 3,0-4-24,0 0-10,0 0-19,0 0-43,0-8-13,0-5-139</inkml:trace>
  <inkml:trace contextRef="#ctx0" brushRef="#br0" timeOffset="76573">7369 179 116,'0'0'161,"0"0"-97,0 0-25,0 0 36,0 0-29,0 0-7,0 0-25,29 100 18,-25-79-19,-1 1-6,-1-4-5,-2 0-2,0-2 4,0-2-4,0-4-25,0-2-71,0-2-59,-7-4-181</inkml:trace>
  <inkml:trace contextRef="#ctx0" brushRef="#br0" timeOffset="76798">7324 351 183,'0'0'207,"0"0"-132,0 0-18,0 0-6,0 0-12,0 0-38,0 0 3,16 0 3,-1 0-8,3 0 1,2 0-25,9 0-14,-4 0-85,-3 0-52</inkml:trace>
  <inkml:trace contextRef="#ctx0" brushRef="#br0" timeOffset="77106">7690 163 157,'0'0'90,"0"0"-9,0 0 2,0 0 14,0 0-51,0 0 10,0 0-21,0-4 3,0 4-14,0 0-9,0 0-4,0 6-9,0 8 2,0 6 2,0 4 4,2 2-9,-2 2 11,0-4-12,2 1 0,-2-5 0,0-4 0,0-4-1,2-4 2,0-2-11,-2-4 13,0-2-10,2 0 0,-2 0-1,3 0-28,0 0 9,3-8 15,1-2 1,1-2-5,4 0-49,-1 4 12,0 1-17,0 3 31,-2 3 13,-5 1 16,1 0-26,-5 0-128</inkml:trace>
  <inkml:trace contextRef="#ctx0" brushRef="#br0" timeOffset="77970">7694 195 195,'0'0'133,"0"0"-68,0 0-15,0 0 5,0 0-44,0 0-10,0 0 5,31-20-5,-19 18-1,-1 2 9,-1 0-9,2 0 8,-3 0 7,-1 0-5,2 0 3,-4 6-6,-1 2-6,-3-2-1,-2 2 7,0 2-10,0 0 10,-7 2-5,-4-2-2,-2 0 0,2-2-8,1-4-7,4 0 6,4-4-21,2 0-9,0 0-51,0 0 27,4 0 31,8 0 32,-1 0-2,2 2 2,0 2 2,-2 0-1,1 3 12,-1 0 9,-7 4 36,0-1 14,-4 2-1,0 2-38,0 0 7,-6 1-18,-7 0-1,-3-3 3,1 0-13,-1-4 20,3-2-30,1-2-2,3-4 0,1 0-47,0 0-105,6-12-118</inkml:trace>
  <inkml:trace contextRef="#ctx0" brushRef="#br0" timeOffset="78638">8055 159 121,'0'0'113,"0"0"-37,0 0 7,0 0 15,0 0-48,0 0-7,0 0-11,-29 10-3,23 4 3,-3 6-15,-3 4 16,4 2-33,-3 3 29,-3 0-28,3 2 12,1-5-12,2-4-1,1-4 1,3-4 0,2-6-2,2-2-29,0-6-3,0 0-40,0 0 10,0 0-24,0-24-22,6 4-30,1-3-11</inkml:trace>
  <inkml:trace contextRef="#ctx0" brushRef="#br0" timeOffset="78939">8035 215 52,'0'0'100,"0"0"-15,0 0-17,0 0 4,0 0-23,0 0 0,0 0-3,27 111-7,-25-93-10,-2-2-18,2-2-8,1-2 6,-1 0-18,-2-2 6,0-4-85,0-2-134</inkml:trace>
  <inkml:trace contextRef="#ctx0" brushRef="#br0" timeOffset="79186">7943 390 209,'0'0'140,"0"0"-99,0 0-33,0 0 43,0 0-9,0 0-32,0 0-6,74-8 6,-53 2-20,5-2-4,-4 2-66,-4 2-113</inkml:trace>
  <inkml:trace contextRef="#ctx0" brushRef="#br0" timeOffset="79441">8167 201 91,'0'0'172,"0"0"-96,0 0-31,0 0 36,0 0-34,0 0 4,0 0-44,0 60 23,-4-38-12,-2 3 5,2-4-15,0 4-6,1-5 2,-1-4 5,2-2-15,2-6 16,0-2-16,0-4 12,0-2-12,0 0-1,0 0-29,0-6-7,0-8 7,4-4 24,3-2-27,-1 0-10,0 0-23,-2 3 29,2 5 17,-1 5 25,-3 4-19,2 3 18,0 0 2,2 4 26,-2 9 23,2 2-23,-1-1 0,1 3-1,0-5 2,0-1-10,-2-4 15,3-3-6,-1-2-9,4-2 18,-1 0 10,-1-2-9,1-10-35,-2-6 17,0-3-17,-3-3 6,-2 1-7,0 0-1,-2 1-9,0 4-37,0 2 8,0 6-42,0 2-50,0 6-96</inkml:trace>
  <inkml:trace contextRef="#ctx0" brushRef="#br0" timeOffset="80103">8402 173 74,'0'0'228,"0"0"-107,0 0-39,0 0 13,0 0-27,0 0-52,0 0 1,0-2-17,0 2 3,0 2 7,0 12-9,0 6-1,0 4 13,0 0-7,0 3-5,0-1 6,0-1 2,0-2-18,-2-5-8,0-4-15,0-4-73,2-4-58,-2-6-111</inkml:trace>
  <inkml:trace contextRef="#ctx0" brushRef="#br0" timeOffset="80403">8369 165 160,'0'0'143,"0"0"-87,0 0-27,0 0 39,0 0-3,0 0-32,0 0 2,60 0-18,-46 4 26,-1 2-21,1 2 23,-1 2-22,-4 0 7,0 4-1,-2 2 3,-5 2 5,0 2-18,-2 2 10,0-1-19,-2-2 16,-9 2-24,-5-3 3,3-4-5,-3 0-8,3-4-43,-5-8-59,3-2-50,5 0-195</inkml:trace>
  <inkml:trace contextRef="#ctx0" brushRef="#br0" timeOffset="80822">8645 181 191,'0'0'89,"0"0"-1,0 0 27,0 0-8,0 0-49,0 0 7,0 0-9,0 0 3,0 0-31,-2 0-21,-6 0 2,1 0-8,-4 0-2,2 4 9,0 4-19,0 2 12,4 0-2,1 0-6,2-2 7,2 2-1,0-4-6,0 2 7,0-2-23,0 1 22,4-4-25,3 1 25,0-2-25,2-2 24,-3 0-25,-1 0-16,0 0 18,-3 0 12,-2 0 6,0 2 10,0 1-12,0 2 3,-7 5-1,-4 4 7,-2 4 0,-1 3 0,3 1 1,2 2-2,2-4 2,7-2-10,0-2 9,0-6-1,0-4-6,7-2 6,6-4-6,3 0-24,6 0-6,-4-10-28,-3-2-108</inkml:trace>
  <inkml:trace contextRef="#ctx0" brushRef="#br0" timeOffset="81499">8703 181 153,'0'0'186,"0"0"-112,0 0 7,0 0-15,0 0-14,0 0-32,0 0 10,0 84-15,0-53 1,-6-1-9,-1-2-6,1-2-2,2-4 0,-2-4-24,2-6-32,2-4 16,2-6-18,0-2 4,0 0-50,0-10-12,0-6 65,0-6 22,0-4 27,0 0-7,6-1 10,2 3 10,0 6 26,1 4 7,1 4 1,-2 4-13,3 4 17,-2 2 28,0 0-22,0 0 21,-3 0-32,1 6 16,-2 4-31,-3 2 9,-2 1-21,0 1-3,0 1 0,0 2-13,0 1 7,-7 0-1,0 0-12,1-4-4,2 0-1,4-4-21,0-2 13,0-4-31,0-4-41,0 0-90,6 0-111</inkml:trace>
  <inkml:trace contextRef="#ctx0" brushRef="#br0" timeOffset="82024">8842 217 110,'0'0'144,"0"0"-73,0 0 2,0 0 37,0 0-48,-29 111-3,20-88-43,0 0 4,0-3-20,3-2 1,-1-6 1,2-2-2,3-4 0,2-6-11,0 0 11,0 0-59,0-14-12,0-8 5,9-2 20,4-5 2,1 1 10,-3 2-24,2 4 32,-3 8 25,-4 8 2,1 4 4,-3 2 36,0 0 35,1 8-12,-2 8-20,-3 0-19,0 5-11,0-6 1,0 4-14,0-5-2,0-2-27,-8 0-35,0-4-83,-3-2-125</inkml:trace>
  <inkml:trace contextRef="#ctx0" brushRef="#br0" timeOffset="82587">8960 217 297,'0'0'168,"0"0"-66,0 0-46,0 0-9,0 0-46,0 0 6,0 0-2,-35 30-4,27-14-2,6 3 2,2-4-8,0 3 14,0 0 2,0 0 1,0-1 16,0-1-10,0 0-8,-2-2-2,-25 4-6,3-4-67,-2-4-343</inkml:trace>
  <inkml:trace contextRef="#ctx0" brushRef="#br0" timeOffset="83699">6034 565 26,'0'0'69,"0"0"-28,0 0 9,0 0-1,0 0 12,0 0-31,0 0 19,93 4-20,-78-4 7,4 0-4,-4 0-13,3 0-1,2 4-18,0-2 13,5 0-11,1 2-1,3-2 5,7 0-2,-1 0-4,6 0 11,1 2-9,-2 0-2,3 0 0,-3 0 7,0 0-13,3 0 14,-2-2-8,9-2 7,0 0-12,6 0 5,2 0 0,7 0 0,-1 0 0,2-4-6,-2 0 15,-3 2-18,-1 0 16,-5 2-8,-4 0 1,-1 0 0,-4 0 1,1 0-1,-5 0 0,1 0 1,-1 0-6,-4 0 16,-3 0-18,4 0 16,-4 0-14,3 0 6,0 0-1,3 0 1,-2 0 0,1 0 11,1 0-11,-1 0 3,-3 0 5,-1 0-15,-1 0 8,0 0-2,-2 0 0,0 0 0,3 0 0,-1 0 1,3 0-2,1 0 2,-4 0-2,-1 0 2,-5 0-2,-5 0 1,-6 0-2,-5 0-5,-6 0 0,-1 0-2,-1 0 15,1 0-13,4-4 5,3 2 1,3-2-44,1 0-14,6 2-22,-5 2 3,-5 0-187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6:32.7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4 64,'0'0'153,"0"0"-60,0 0-26,0 0 8,0 0-48,0-5-2,0 5-25,0 0 20,0 0-9,0 0 7,0 0-8,0 0 0,0 0 19,0 0-9,0 0 16,0 0-23,0 0 13,0 0-14,0 0 12,0 0-12,0 0 4,0 0 5,0 0-11,0 0 9,0 0-19,0 0 23,0 0-22,0 0 2,0 0 0,0 0-4,0 0 1,0 0-59,0 0-61,0-4-218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6:35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32 3,'0'0'69,"0"0"-8,0 0-6,0 0 18,0 0-38,0 0 15,0 0-22,0 0-1,0 0-2,0 0 2,0 0 14,0 0-14,0-3 8,0 0-25,0-4 13,0 2-15,0 1 14,0 0-10,0 0 8,0 2 13,0 2-20,-5 0 4,1 0-15,0 0-4,-1 0 2,1 0-7,4 0 3,0 2 4,0 2-1,0 0-6,0-3 7,0 2 0,0-3-7,7 0 7,1 0-22,1 0-79,-7 0-127</inkml:trace>
  <inkml:trace contextRef="#ctx0" brushRef="#br0" timeOffset="780">105 160 215,'0'0'133,"0"0"-16,0 0-21,0 0-5,0 0-43,0 0-9,0 0 3,0-4-16,0 4 8,0 0-28,0 0 24,0 0-28,0 0 0,0 4 4,0 10 4,0 1 3,0 3-12,0 4 21,-4 3-21,-13-2-2,-15 9-40,6-6-80,0-5-146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6:43.6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188 32 42,'0'0'130,"0"0"-54,0 0-12,0 0 34,0 0-55,0 0-7,-10-5 23,4 5-21,1 0-5,-1 0 3,0 0-5,-2 0-30,-1 0 3,1 0 6,-6 0-17,1 5 7,0 0 0,-3 3-2,5 0-14,-3 1-7,6-4-10,1 3 20,3-2-20,2-2 21,2 2-34,0-2 10,0 0-7,0 0 2,0 0 21,6 0-6,3 2 18,4-2 6,1 3-4,-1-2 12,3 1-3,-6 2 0,2 0-3,-3 0 1,-3 2 14,-1 2 19,-3 0 8,-2 2 17,0 0-20,0 0 9,0-2-25,-5 0 16,-3 0-6,-6-2 9,-1-2-7,-1 0-11,1-2-2,-2 0-15,5-4 0,1 0-5,-1-2-4,3 0-21,3 0-27,2-10-40,4-10-35,0 4-40,0 0-74</inkml:trace>
  <inkml:trace contextRef="#ctx0" brushRef="#br0" timeOffset="766">330 167 121,'0'0'140,"0"0"-50,0 0 1,0 0 8,0 0-41,0 0-13,0 0-2,-7-4-13,7 4 3,-4 0-24,0 4 10,-1 8-12,0 4-1,1 0-5,-1 0 3,3-2-4,0 0-1,0-2 1,2-2-39,0-2-12,0-2-54,0-4-60,0-2-132</inkml:trace>
  <inkml:trace contextRef="#ctx0" brushRef="#br0" timeOffset="1403">377 0 183,'0'0'208,"0"0"-121,0 0-11,0 0 18,0 0-55,0 0-23,0 0-10,0 0-12,0 0-27,4 0-48,1 0-71,-3 0-103</inkml:trace>
  <inkml:trace contextRef="#ctx0" brushRef="#br0" timeOffset="2230">620 53 149,'0'0'192,"0"0"-93,0 0-11,0 0-13,0 0-24,0 0-50,0 0 9,0 0-2,0 14-12,0 7 11,-5 2-6,-2 5-1,-4 0 0,3 4-1,-4-2 2,3-2-2,3-2-19,2-6 9,1-6-15,3-4 25,0-4-14,0-4 15,0-2-9,0 0-5,0 0 12,7-4-2,2-10-5,1-2 9,2-2-1,-1 0-3,0-2-4,1 2 7,-2 2 1,-1 4 0,-2 2 0,0 4-1,-1 4 3,-4 0-12,3 2 11,-3 0-1,2 0 7,-2 6 11,-2 6-10,0 0 2,0 2 7,0 2-16,0-2-2,0 0-1,0-4-12,0 2-68,-2-6-50,2-2-114</inkml:trace>
  <inkml:trace contextRef="#ctx0" brushRef="#br0" timeOffset="2799">753 213 208,'0'0'102,"0"0"-61,0 0-34,0 0 23,0 0-28,0 0 6,0 0-7,0 36-1,-4-24 5,2 0-4,2 0-2,0-2 2,0-4-2,0 0 1,0-2 0,0-2-1,0 0 0,6-2-11,3 0 5,0 0 5,0 0-2,0-2-2,0-6 5,-1-2-1,2-2-8,-2 0 10,-1-2 0,-3-4-10,1 0-38,-5 4-100</inkml:trace>
  <inkml:trace contextRef="#ctx0" brushRef="#br0" timeOffset="3221">924 128 136,'0'0'135,"0"0"-97,0 0-14,0 0 14,0 0-37,0 0 12,0 0-12,-6 31 0,2-13 0,-3 2-2,1 2-5,-2 0-17,4-2-13,0-2-43,1-4 18,3-4 21,0-4 39,0-4 0,0-2 1,0 0 7,0 0 25,0 0-8,5-2-11,3-6 3,4-2-16,-3-2 4,2 4 2,-2 0-7,0 4 8,-3 2-4,1 2 4,0 0 23,-2 0 21,-1 4-24,0 6 2,-2-2-23,-2 2 28,0 0 4,0 0-6,0 0-21,-4 0 14,-7-2-24,-5 0 1,1 0 0,-1-2-2,3 0-10,-1-6-70,5 0-47,5 0-143</inkml:trace>
  <inkml:trace contextRef="#ctx0" brushRef="#br0" timeOffset="3775">1103 215 165,'0'0'140,"0"0"-70,0 0 11,0 0-58,0 0-1,0 0-21,0 0 6,-58 6-7,49 6 0,1 2 0,2 2 1,2-2-2,2 2 2,2-4-2,0-2 4,0-2-10,0-4 7,6 0-2,4-4-11,-2 0-1,3 0 13,1 0-10,-1-2 9,0-8-8,-2 2 10,-2-4-17,-1 2 16,1-4 1,-5 2-1,-2 0 1,0 0-9,0 2 8,0 0-44,0 2-66,0 4-111</inkml:trace>
  <inkml:trace contextRef="#ctx0" brushRef="#br0" timeOffset="4264">1390 151 137,'0'0'147,"0"0"-56,0 0-7,0 0-2,0 0-24,0 0-34,0 0 7,0 0-18,-4 12 13,-1 6-25,-1 0 5,-2 2 2,2 2-8,-1 2 0,-1-4 0,1 0-1,2-4-6,1-6-5,2-2-18,2-4 20,0-4-22,0 0 11,0 0-31,0 0 0,0-10 16,2-2-3,7-4 10,-2-2-35,1 0 21,-1 2-20,-1 0 21,2 4 19,-4 4 22,0 6 0,1 2 1,-1 0 5,-2 0 41,3 2 3,0 8-38,-1 4 15,0 0-13,1 0 16,-1 0-3,0-4 3,4 0 4,1-2-11,-3-4 12,0 0-24,1-4 9,3 0-19,-4 0 34,0 0-6,1-2-1,0-10 2,0 0-13,-3-4-6,0 0-7,-4 0-3,3 0 0,-3-2-7,0 2-38,0 4-1,0 2-44,0 4-51,0 4-126</inkml:trace>
  <inkml:trace contextRef="#ctx0" brushRef="#br0" timeOffset="4960">1629 187 130,'0'0'111,"0"0"-52,0 0 12,0 0-22,0 0-13,0 0-36,0 0 19,-9 2-11,4 6 10,0 4-18,3 2 9,0 2 0,0 0-9,2 2 11,0 0-9,0-2 2,0-2 9,0-2-20,0-4 14,6 0-6,4-4 0,-4-2-1,3-2 0,0 0 2,0 0-4,2 0-11,-2-4 13,2-8-28,-2-2 27,0-2-19,-1 0 6,0 0 5,-2-2-10,-1 4-12,-3 0-33,-2 4-5,0 2-32,0 4-78</inkml:trace>
  <inkml:trace contextRef="#ctx0" brushRef="#br0" timeOffset="5450">1847 207 196,'0'0'159,"0"0"-85,0 0-17,0 0 4,0 0-47,0 0-1,0 0-11,-9 18 4,0-4-2,0 4 2,3 0-11,-1 0 15,0 0-12,2-2 2,3-2 0,2-2 0,0-2 0,0-2-1,0 0 2,0-4-2,9 1 8,0-2-10,4 1 4,-2-4-2,3 0-19,3 0-42,-1 0-71,-3 0-112</inkml:trace>
  <inkml:trace contextRef="#ctx0" brushRef="#br0" timeOffset="5811">2005 271 205,'0'0'198,"0"0"-112,0 0 12,0 0-24,0 0-22,0 0-51,0 0 14,-33 0-14,21 12 0,1 0-1,0 6 7,5 0-14,-2 0 15,6-2-16,2 0 15,0-4-14,0-2 8,0-3-2,7-2 1,2-1-7,2-4 7,3 0-11,-3 0 11,2 0-20,-2-2 19,0-9-37,-2 0 22,-2-3 8,-2-1 8,-3-2-1,-2 1-4,0 0 3,0-4-35,-12 4-60,3 2-129</inkml:trace>
  <inkml:trace contextRef="#ctx0" brushRef="#br0" timeOffset="17208">2246 441 39,'0'0'146,"0"0"-48,0 0-32,0 0 25,0 0-37,0 0 2,0-4-27,0 4 10,0 0-12,0 0-2,0 0 6,0 0-13,0 0 6,0 0-23,0 0 12,0 0-12,0 0-2,0 0 1,0 0 0,2 12 1,-2-3-1,0 4 17,0 1-17,0 2 9,-16 2-8,-4 1-2,-6-1-53,-15 8-31,7-8-91,3-2-158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7:06.6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8 49,'0'0'172,"0"0"-54,0 0-17,0 0 13,0 0-16,0 0-39,0 0-1,0 0-29,0 0 14,0 0-42,0 0 8,0 0-7,0 0-2,0 12 0,0 8 1,0 4-2,0 4 10,0 4-13,0 2 12,-2 2-16,0-2 8,2-4 0,0-5-38,0-3-7,0-6-14,0-6-43,4-4-125</inkml:trace>
  <inkml:trace contextRef="#ctx0" brushRef="#br0" timeOffset="415">0 26 212,'0'0'143,"0"0"-108,0 0-9,0 0-15,0 0 11,0 0-21,0 0 8,62-24-2,-49 24 19,3 0 17,2 0-11,0 6 17,-1 10-14,1 0 4,1 4-12,-7 4 8,-1 0-34,-3 2 21,-6 2-13,-2 0-2,0 0 3,-4-3-9,-15 0-2,-1-6 7,-2-1-12,-2-4 1,-1-2 4,2-6-26,4-2-12,1-4-28,3 0-48,5-4-64,6-8-153</inkml:trace>
  <inkml:trace contextRef="#ctx0" brushRef="#br0" timeOffset="903">397 74 129,'0'0'164,"0"0"-62,0 0-3,0 0 6,0 0-24,0 0-32,0 0 16,0-6-9,0 6 18,0 0-37,0 0 15,0 0-34,0 0 3,0 0-21,0 0-1,0 10 0,0 8 1,0 6-7,-6 4 20,2 4-23,-2 0 23,1-2-21,3-4 10,0-3-2,2-5 1,0-4-1,0-3 0,0-4 4,0-1-15,0-2 22,0 1-22,0-4 12,2 1-2,5 0-13,3 0-3,2-2-8,3 0 1,3 0 24,3 0-25,0 0 24,0 0-22,1 0 13,-4 0-22,0 0 9,-3-2-16,-1 0-30,-1 0-8,-5-2-38,-2 2-67</inkml:trace>
  <inkml:trace contextRef="#ctx0" brushRef="#br0" timeOffset="2089">929 216 90,'0'0'148,"0"0"-70,0 0-14,0 0 31,0 0-46,0 0-9,0 0-2,0 0-1,-2 0 21,-7 0-29,-3 0-4,-1 0-24,-3 5 6,-1 2 1,-3-1-15,-1 2 8,2-3-1,-2 3 6,6-2-6,-1-2 0,8 0-10,-2 0 4,8-1-1,0-3 5,2 1-15,0 3-3,0 1-18,0-1-12,11 0 25,2 1 12,1 1 12,4-2 0,0 3-9,-1-6 8,3 1 1,-4 2-11,0-2 11,-3 0 1,-4 0 0,0 0-1,-5 1 2,0-2-8,-4-1 15,3 0-16,-3 2 16,0-2-5,0 0 7,0 0 19,0 0 10,0 0-30,-7 0 3,-2-2-11,3-6-1,-1-3 7,0-4-5,3 1-1,-3-4-2,5 3 1,0-1-1,0 2 0,2 2-18,0 2 6,0 2-19,0 2-5,0 4-97,2 0-84</inkml:trace>
  <inkml:trace contextRef="#ctx0" brushRef="#br0" timeOffset="3087">906 303 58,'0'0'117,"0"0"-41,0 0 18,0 0 14,0 0-37,0 0-32,0 0-3,0 0-25,0 0 12,0 0-21,0 0 0,0 0 5,9 0-7,5 0 1,3 0 12,3 0 7,3 0-4,0 0 10,2 0-19,0 0 17,2 2-23,0 1 7,-2-2-5,-3 2 2,-2-2-5,-4-1 0,-3 3 0,1-3-56,-6 0-64,-4 0-177</inkml:trace>
  <inkml:trace contextRef="#ctx0" brushRef="#br0" timeOffset="3514">1392 243 371,'0'0'145,"0"0"-76,0 0 49,0 0-48,0 0-23,0 0-45,0 0 11,0-1-13,0 5 0,0 10 1,0 5 0,-2 3-2,-2 2 9,2 0-18,-1-2 10,1 0-49,2 0-61,0-4-43,0-6-108</inkml:trace>
  <inkml:trace contextRef="#ctx0" brushRef="#br0" timeOffset="3823">1323 242 316,'0'0'137,"0"0"-75,0 0-23,0 0 14,0 0-40,0 0 4,0 0-8,76 1-6,-56 7 24,-1 2 1,0 2 1,-3 1-12,-3 0 26,-2 4-20,-2-2 15,-2 1-32,-3 0 7,-4 0-2,0 2-10,0-2 14,-4 2-14,-12 0-2,-4-2-10,-2 0-2,-3-2-32,2-4-4,4-2-21,-1-8-19,7 0-44,3 0-80</inkml:trace>
  <inkml:trace contextRef="#ctx0" brushRef="#br0" timeOffset="4258">1644 268 358,'0'0'153,"0"0"-63,0 0 30,0 0 1,0 0-75,0 0-16,0 0-30,0 0 8,0 8-8,0 7 0,0 3-1,-7 4 3,1 3-4,2-2 11,-2-1-16,4-2 18,0-2-21,2-4 11,0-2-1,0-4 0,0 2-5,10-4 4,5 0 2,1-2-3,3 0 5,2-2-10,1-2-6,0 0 11,7 0-97,-5 0-111,-8 0 18</inkml:trace>
  <inkml:trace contextRef="#ctx0" brushRef="#br0" timeOffset="4739">1882 286 329,'0'0'175,"0"0"-74,0 0 1,0 0-17,0 0-63,0 0-15,0 0 6,0 31 7,0-7 7,0 2-26,-2 2 7,0 0-1,-2 0-5,2-2-2,-1-4-1,0-4-54,3-4-28,0-8-24,0-2-56,0-4-101</inkml:trace>
  <inkml:trace contextRef="#ctx0" brushRef="#br0" timeOffset="5034">1775 397 173,'0'0'147,"0"0"-112,0 0 43,0 0-25,0 0 11,0 0-32,0 0-9,66 0 1,-49 0-12,1 0-4,1 0-6,0 2-4,-2 0-2,1 2 4,-2-4-63,-3 0-41,-4 0-100</inkml:trace>
  <inkml:trace contextRef="#ctx0" brushRef="#br0" timeOffset="5406">2119 273 234,'0'0'179,"0"0"-57,0 0-21,0 0 18,0 0-53,0 0 2,0 0-7,0-5-19,0 5-8,0 0-32,0 0 8,0 11 0,0 9-4,0 6-5,0 6 9,0 2-10,0 0 0,0 2-7,-3 6-56,-4-8-79,1-8-124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8:47.0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0 339 87,'0'0'114,"0"0"-16,0 0-20,0 0-16,0 0-29,114 4-27,-77-10-6,-6-4-65,-4-3-15</inkml:trace>
  <inkml:trace contextRef="#ctx0" brushRef="#br0" timeOffset="1742">647 0 332,'0'0'92,"0"0"-86,0 0-3,0 0-3,0 0-113,0 0-123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2:45.7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38 265 104,'0'0'192,"0"0"-95,0 0 4,0 0-41,0 0 8,0 0-23,0 0 17,-29-8-28,25 8 18,1 0 2,1 0-2,2 0-6,0-2-20,0 2 9,0 0-35,0 0 13,0 0-7,0 0-2,0 0-4,0-4-1,0 0-8,0 0-4,7-4 2,7-2 1,3 2 1,3-2 9,1 2-7,-2-2 11,1 6-5,-4 4 1,0 0-5,-3 0 4,-4 0 0,0 12-6,-5 2-3,-4 8 8,0-4-30,0 6 31,-4-2-19,-12 0 20,-1 0-1,-4 0 1,4 0-1,-1 0 8,5 3-16,1-5 18,5 0-18,3-8 11,4 1-2,0-4 1,0 1-1,7-6-1,9 0-28,3 0 22,8-4-3,0 0 9,15 0-62,-7-8-61,-4 2-177</inkml:trace>
  <inkml:trace contextRef="#ctx0" brushRef="#br0" timeOffset="609">470 175 124,'0'0'218,"0"0"-81,0 0-27,0 0-12,0 0-39,0 0-3,0 0-37,-29-12 27,20 12-2,-2 0-15,0 0-12,0 14-11,-3 2 8,6 8-7,-1 2-11,-1 6 13,8-2-14,0 2 7,2-2-2,0-4 0,0-3 0,14-5-1,1-5-5,5 1 5,0-9-20,2-1 21,-1-4-30,0 0 17,-2-9-28,-3-9-8,-6-4-16,-3-4 32,-7-6 23,0-4 8,0-4 2,-13-4 0,-5 4 20,0 4-3,0 10 21,5 3-28,4 14-7,4 4-3,5 5-13,0 0-94,0 14-99,7 7-138</inkml:trace>
  <inkml:trace contextRef="#ctx0" brushRef="#br0" timeOffset="1149">786 157 191,'0'0'197,"0"0"-91,0 0 15,0 0-49,0 0-19,0 0-24,0 0 20,-42-4-34,28 18-7,-3 0 24,1 4 6,-1 8 5,1 6-33,5 2 15,1-2-25,6 4 6,4-6 2,0-2-8,0-6 0,2 0-6,10-8 3,1-5-4,3-5 7,-1-4-20,3 0 12,-1-4-15,4-14 3,-6-9-15,-1 2 15,-5-8-13,-7-3-9,-2-4 32,0 4-10,-13 0 20,-8 2-3,4 6 1,3 10 3,3 4-2,7 12-47,2 2-94,2 0-165</inkml:trace>
  <inkml:trace contextRef="#ctx0" brushRef="#br0" timeOffset="1629">949 0 59,'0'0'290,"0"0"-166,0 0-41,0 0-24,0 0-13,0 0-32,0 0-13,-3 10 27,3 12-5,0 6 35,0 7-31,0 5 15,0 0-25,3 2-2,-1-2-5,0 0-9,0-3 5,0-8-4,4-3-4,-4-8 9,0-4-18,-2-1 8,2-12-13,-2-1-17,0 0-2,0-3-8,0-15-21,0-11 8,2-1-16,2-6-13,3 0-18,2 4 53,2 6 41,0 8 8,5 8 1,-3 6 0,0 4 12,3 0 18,-5 18 38,1 6-5,-4-2 2,-1 4-33,-1 4 5,0-6-29,0-2 10,-2 0-18,3-4-5,-3-3-99,0-8-178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7:39.6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 30 51,'0'0'63,"0"0"-12,0 0-2,0 0-9,0 0-39,0 0 10,0 0-11,0 0 0,0 0 0,0 0 1,0 0 10,0 0 6,0 0 39,0 0-8,0 0 17,0 0-26,0 0 8,0 0-15,0 0-7,0 0 8,0 0-10,0 0 16,0 0-26,0 0 3,0 0-15,0 0 7,0 0-7,0 0-1,0 0 0,0 0-6,0 0 5,0 0-19,0 0 19,0 0-31,0 0 15,0 0-25,0 0 12,0 0 1,0 0-10,2 0-10,1-2 20,1-2 29,3-2-11,-4 0 11,-1 2-23,0 0-10,-2 0-108</inkml:trace>
  <inkml:trace contextRef="#ctx0" brushRef="#br0" timeOffset="1171">119 177 41,'0'0'95,"0"0"-19,0 0 15,0 0-17,0 0-21,0 0 9,0 0-14,0-3 11,0 3-20,0-1 20,0 1-19,0 0 8,0 0-15,0 0-7,0 0 0,0 0-16,0 0 12,0 0-22,0 0 10,0 0-3,0 0-14,2 0 7,4 10 0,-4 4 9,1 2 2,-3 2 15,0 6-18,0 0 6,-18 4-14,-4-2-13,-14 6-65,7-6-48,2-8-129</inkml:trace>
  <inkml:trace contextRef="#ctx0" brushRef="#br0" timeOffset="6075">100 44 72,'0'0'129,"0"0"-90,0 0 39,0 0-22,0 0-1,0 0-9,0 0 3,0 0-16,0 0-17,0 0-10,0 0 1,0 0-14,-4 0 7,-2 2-2,1 4-89,-2-2-92</inkml:trace>
  <inkml:trace contextRef="#ctx0" brushRef="#br0" timeOffset="9003">585 62 97,'0'0'107,"0"0"-47,0 0 11,0 0 0,0 0-28,0 0 9,0 0-22,-3-8 21,-1 8-20,-1 0 17,-1-2-29,0 2 8,-4 0 8,-1 0-18,-2 0 2,-1 0-18,-1 0 12,-1 0-13,-2 0 23,1 0-23,-4 4 13,1 4-12,-2 2-1,2 0 0,-1 4 6,4 3-14,1 1 16,3 1-18,1 3 18,8-1-9,2-3 1,2 0-2,0-4 1,2-2-8,14-2 8,1-2 2,8-2-6,2-4 13,4-2-16,-2 0 8,2 0 0,-2 0-46,-4-4-36,4-2-25,-8 2-80,-6 2-105</inkml:trace>
  <inkml:trace contextRef="#ctx0" brushRef="#br0" timeOffset="9790">848 112 28,'0'0'108,"0"0"-61,0 0 23,0 0-3,0 0 10,0 0-19,0 0 21,9-15-11,-9 15-12,0 0 13,0 0-15,0 0 19,0 0-13,0 0 15,0 0-41,-2 7 1,-14 8-34,-1 4 0,-6 5 2,-2 2-3,1 1 0,-3-1-3,4 0 2,2-4-31,3-6 0,7-2-49,3-6 0,8-6-20,0-2-58,0 0-126</inkml:trace>
  <inkml:trace contextRef="#ctx0" brushRef="#br0" timeOffset="10159">665 94 29,'0'0'368,"0"0"-217,0 0-83,0 0 9,0 0-14,0 0-53,0 0 9,18 10-6,-9 6 33,5 4-18,-1 2-15,-3 4 2,4 3-14,-3-1 7,1 2-1,-1 0-13,-1-4 6,2-2-37,-1-4-46,7-4-31,-5-4-53,-1-6-139</inkml:trace>
  <inkml:trace contextRef="#ctx0" brushRef="#br0" timeOffset="11388">1163 235 100,'0'0'98,"0"0"-59,0 0 49,0 0-25,0 0 1,0 0-14,0 0 24,0 0-19,0 0-9,0 0-1,0 0-25,-5 0-10,-7 2-1,0 2-7,-4 4-1,-2-2-2,2 0 1,-1 0 0,1 0 0,3-2 0,-1 0 0,3 0 4,3 0-12,-2-2-8,1 2 3,5-2-8,2-2 20,0 2 0,-1-2-3,3 0 2,0 0 4,0 2-11,0-2 5,0 0 3,0 2-23,0 0 23,3 2-6,7 0 7,4 0 0,-3 0 1,5 2-2,-3 2 9,2 0-19,-1 0 22,1 0-19,-3 0 9,-1 0-1,1-2 0,-6-2 0,-2 0 0,1-2 2,-5-2-4,2 2 4,-2-2-2,0 0 9,0 0-7,0 0 0,0 0 3,0 0 11,0-2 7,0-8-23,0-6 9,0-2-18,0-2 7,0 2 1,0-2-12,0 4 13,0 2-19,0 4 0,0 2 1,2 2-20,0 4-31,-2 2-146</inkml:trace>
  <inkml:trace contextRef="#ctx0" brushRef="#br0" timeOffset="12380">1181 329 73,'0'0'117,"0"0"-39,0 0 1,0 0 24,0 0-51,0 0 1,0 0-10,0-6-5,0 6-11,0 0-21,0 0 11,0 0-16,2 0-2,11-2 2,1 2 3,5 0-4,2 0 0,1 0-1,3 0 1,-1 0 0,0 0 1,-1 0-2,-3 0-5,-5 0 0,1 0-28,-5 0 18,0 0-10,-4 0-3,-2 0-26,-1 0-47,-2 0-69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8:16.8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145 3 62,'0'0'133,"0"0"-80,0 0-1,0 0 3,0 0-22,0 0 15,0 0-1,0 0 23,0 0-33,0 0 11,0 0-16,0 0-1,0 0-2,0 0-16,0 0 8,0 0-20,0 0 5,0 0 3,0 0-8,-4 0 1,-2 0 3,0 0-4,-1 0 5,1 0 14,-1 0-12,-2 0 9,0 0-16,1 0 1,-2 0 6,-1 0-10,3 5 2,-3 8 0,1 3-1,2 2 0,-1 4-5,2 0 11,2 1-15,3 1 18,2-2-16,0-2 9,0 0-1,0-4 0,0-2 1,0-4-2,4 0 1,6-4-6,-1-2 12,4 0-12,0-2 13,0-2-2,3 0-4,2 0 4,-2 0 2,1 0-7,-1 0 0,-3-4 4,-2 2-10,-2 0-33,0 0-17,-5 0-54,-1 0-76,-3 0-277</inkml:trace>
  <inkml:trace contextRef="#ctx0" brushRef="#br0" timeOffset="922">464 19 48,'0'0'122,"0"0"-38,0 0 24,0 0-20,0 0-14,0 0-34,0 0 18,0 0-23,0 3 4,0 5-8,-6 5 7,-3 3 4,-1 6-15,-7-1 12,2 5-26,-5 3 0,-3-2-4,4-1-3,-1 0-6,2-4 0,4-2 0,6-8-9,3-2-21,3-6-48,2-4-6,0 0-94,0 0-87</inkml:trace>
  <inkml:trace contextRef="#ctx0" brushRef="#br0" timeOffset="1289">262 77 365,'0'0'124,"0"0"-73,0 0 34,0 0-32,0 0-20,0 0-31,0 0 14,18 10 7,-9 3 23,0 5-26,0 3 8,0 2-15,2 3-5,1 0 1,-2-4-6,1 0-6,1-4 12,-1-2-19,-1 0-41,7-4-30,-7-2-96,-1-6-138</inkml:trace>
  <inkml:trace contextRef="#ctx0" brushRef="#br0" timeOffset="1763">587 226 208,'0'0'173,"0"0"-62,0 0-4,0 0-16,0 0-57,0 0 5,0 0-24,0-2 4,0 2-18,0 0 0,0 0 7,10 2-8,3 2 1,2-2 8,3 0-12,2 0 10,0 0-14,0 0-25,2 4-62,-4 0-82,-7 0 26</inkml:trace>
  <inkml:trace contextRef="#ctx0" brushRef="#br0" timeOffset="2410">954 100 110,'0'0'62,"0"0"7,0 0 3,0 0-7,0 0 0,0 0 10,0 0 7,0-16-27,0 16 25,0 0-33,0 0 27,0 0-29,0 0 15,0 0-8,0 0-13,0 0 2,0 0-30,0 0-2,0 12 0,0 6-16,0 8 14,0 6-7,0 2 1,0 0-1,0-2 0,0-6-5,0-2 4,0-4-20,0-4 13,0-4-34,0-2-28,0-8-61,3-2-38,-1 0-136</inkml:trace>
  <inkml:trace contextRef="#ctx0" brushRef="#br0" timeOffset="3100">963 39 62,'0'0'155,"0"0"-69,0 0 11,0 0-3,0 0-40,0 0-3,0 0-18,0-5 5,0 5-27,0 0 5,-6 0-14,-6 3-2,-1 8 1,1 0-1,-1 0 0,5 3 1,-2-3-2,4-2-28,4 1-24,2-4-96,0-4-66</inkml:trace>
  <inkml:trace contextRef="#ctx0" brushRef="#br0" timeOffset="4105">876 402 22,'0'0'43,"0"0"12,0 0-5,0 0-6,0 0 32,0 0-18,0 0 4,-11 0-17,11 0 4,0 0-15,0 0-3,0 0-7,0 0-14,0 0 7,0 0-15,0 2 20,11 2-5,5-2 15,2 0-19,0-2 12,1 0-17,-1 2 0,0-2-8,0 0 7,-3 0-13,-3 0 13,-4 0-14,1 0-49,-5 0-76,-4 0-189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8:39.3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7 111,'0'0'59,"0"0"18,0 0-6,0 0-1,0 0-29,0-8 16,0 8-3,0 0-14,0 0-1,0 0-16,0 0 13,0 0-24,0 0 12,0 0-23,0 0 15,0 0-16,0 0 7,0 0-6,5 2 0,-1 8 4,1 4 2,3 2-7,0 0 6,0 2-4,-1-4-1,1 2-1,2-2 0,-3 0-11,-3-2-6,3 0-38,-5 0-28,1-4-127,-3 0-104</inkml:trace>
  <inkml:trace contextRef="#ctx0" brushRef="#br0" timeOffset="466">140 23 173,'0'0'156,"0"0"-90,0 0-5,0 0 5,0 0-38,0 0-21,0 0 18,0 10 1,0 2 14,0 4-31,0 4 17,-4 2-25,0 2 15,-4 2-15,2 2-1,2-2 5,-3 0-4,0 0-2,2-6-3,1 0 3,2-6-34,2-2-7,0-2-60,0-6-42,-2 0-81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8:40.5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130 135 23,'0'0'172,"0"0"-60,0 0-29,0 0 26,0 0-44,0 0-13,0 0-3,-9-20-24,5 20 9,-2 0-32,-4 0 5,3 0 5,-1 0-17,1 2 6,-2 6-1,2 0 0,3 0 0,0 1-1,4-1-2,0-1-4,0 2-2,0-4 8,0 2 1,0 1-2,8 0 2,3 0 0,3 0-1,-3 0 2,3 2-7,-4-2 15,-1 2-17,-1 0 16,-4-1-14,-2 0 12,-2 2-5,0 1 15,0 0 10,-14 2 11,-3 0-28,-6 0 16,3-1-24,0-1 5,2-4 0,3-2-12,3-4 2,6-2-54,4 0-49,2 0-106,0-2-198</inkml:trace>
  <inkml:trace contextRef="#ctx0" brushRef="#br0" timeOffset="539">204 268 199,'0'0'188,"0"0"-94,0 0 2,0 0-18,0 0-27,0 0-31,0 0-20,-16-4 3,12 4 5,-3 4-13,3 9 13,-4 3-9,4 0 1,2 2 0,0-1 0,2-3-5,0-2 3,0-5 4,0 0-8,2-3 13,4-2-14,2-2 5,1 0 2,-1 0-15,2-6 9,-4-6 5,3-2 2,-5 0-7,0-1 12,-4 1-14,3 4 15,-3 4-14,0 2 5,0 2 2,2 2-9,-2 0-4,3 0 0,1 0-12,1 2 23,1 6 4,1-2-9,2 0 16,0-4-11,2 0 2,0-2 0,0 0 1,0 0 5,1-8 31,-2-6-35,-1-2 16,-1-2-17,-6-3 13,0-3-14,-2 0 1,0 0-1,0-3 0,-2 3 0,-8 2 6,-1 4-3,5 4-2,-2 5-2,6 4 7,0 5-12,0 0-4,0 0 0,2 18 1,0 6 5,0 6 2,0 4 4,0 1-11,0-3 18,2-2-19,7-3 18,0-5-8,0-2 0,-1-6 0,4-2-1,5-3-36,-3-4-84,-3-5-143</inkml:trace>
  <inkml:trace contextRef="#ctx0" brushRef="#br0" timeOffset="1412">560 4 18,'0'0'139,"0"0"-68,0 0 0,0 0-9,0 0 11,0 0-26,0 0 22,0-8-20,0 8 13,0 0-26,0 2-22,0 12-6,0 6-7,0 7 6,0 5-5,0 2 2,0 2 3,0 1-7,0-1 0,0-3 0,0-3-1,0-8-20,0-2 9,0-6-40,0-1-13,0-5-85,0-4-23</inkml:trace>
  <inkml:trace contextRef="#ctx0" brushRef="#br0" timeOffset="1772">480 242 59,'0'0'192,"0"0"-125,0 0-44,0 0 20,0 0-13,0 0-6,0 0-23,76-26 9,-58 22-8,-1 4-3,1-2 1,-2 2 0,4 0-52,-7 0-87</inkml:trace>
  <inkml:trace contextRef="#ctx0" brushRef="#br0" timeOffset="1991">759 200 136,'0'0'215,"0"0"-111,0 0-5,0 0-28,0 0-28,0 0-10,0 0-31,-25 0 24,14 6-26,4 4 9,-2 0-8,5-2-1,2 0 0,2-1 0,0-2 0,0-1 1,0-2-3,0 1 2,4-3-1,5 0-6,3 0 5,0 0-37,1 0 6,-1-3-17,1-4-12,-3 0 21,-2 1 1,-3 2 24,-1 2 2,-2 2 12,0 0 4,0 0 6,1 0 35,2 8-6,-1 3 4,3 0-28,-1 3 0,1 1-12,4-3-2,2-2-32,-1-4-125,-1-4-191</inkml:trace>
  <inkml:trace contextRef="#ctx0" brushRef="#br0" timeOffset="2657">1121 222 91,'0'0'152,"0"0"-99,0 0 9,0 0-3,0 0-11,0 0-15,0 0-6,-31 55 9,31-41-17,0 0 13,0-2-31,0-2 18,0-2-19,5-2 8,4-4-7,2-2 0,1 0-1,-2 0-26,3-5 2,-3-8-38,-1-3-16,-3 2-16,0-3 9,-2 6 1,-4 1 34,0 6 34,0 1 16,0 3 0,0 0 9,0 0 27,2 14-4,0 0 7,2 1-26,1 1 7,3 0-19,-1-3-1,0-6-46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8:43.8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140 2 98,'0'0'165,"0"0"-77,0 0 21,0 0-28,0 0-10,0 0-52,0 0-2,-36-2-16,25 2 5,4 8-4,-1 2 8,2 0-16,2 0 13,2-2-13,2 0 12,0 0-12,0 0 6,0-2 0,4 2 0,6 0-5,1-2 5,-1 2 0,2 2 0,-1 0 7,-1-1-14,-4 4 14,-2-1-6,1-1 0,-5 4 1,0-1 19,0-3-3,0 4 16,-7-4-18,-7 1 19,-1 0-29,-1-2 12,-1-2-18,1-2 1,0-2 0,3-4 0,2 0-2,-1 0-29,6 0-23,1-12-57,3-2-82,2 2-131</inkml:trace>
  <inkml:trace contextRef="#ctx0" brushRef="#br0" timeOffset="646">223 12 116,'0'0'181,"0"0"-107,0 0 5,0 0 2,0 0-46,0 0-8,0 0-15,0 0 18,0 0-30,0 0 21,0 0-20,0 0 19,0 0-4,0 0-5,0 0 15,0 0-19,0 0 21,0 0-27,0 0 27,0 0-28,0 0 20,0 0-19,0 0 0,0 0 4,0 0-4,0 0-2,2 2 2,-2 10-6,2 4 11,0 4 3,-2 2-8,0 2 0,0 2-1,0-3-1,0 2 1,0-3-25,0-3 25,2-3-23,-2-2 10,3-1-35,-3-6 2,0-1-44,0-2-84,0-2-158</inkml:trace>
  <inkml:trace contextRef="#ctx0" brushRef="#br0" timeOffset="1268">440 16 82,'0'0'135,"0"0"-63,0 0-2,0 0-5,0 0-3,0 0-34,0 0 5,-31-8-23,21 8 9,1 0-19,1 0 2,-2 10 12,2 2-13,1 4 4,3 0 3,-1 4-13,2 0 11,3-2 1,0 2-7,0-3 16,0 0 0,0-1-9,0-1 4,8-2-11,-2-1 0,3-5 9,-3 1-13,4-4 11,-4 0-14,1-4 5,-1 0-8,0 0 4,-2 0-15,-2 0 21,-2-5 0,0-4 2,0 1 5,0-1-2,0 0-4,0 1 0,0 3 1,0 1-1,0 1 15,0 3-15,0 0 25,0 0-25,0 0 8,0 0-9,0 0 0,0 0-10,0 0 5,0 0 4,2 0 2,3 7 5,1 2 5,-1 4 35,-2-2-30,-1 1 16,-2 2-25,0 0 6,0-2-11,0 0-2,0 0 0,0-4-39,-2-2-31,-4-2-98,2-2-228</inkml:trace>
  <inkml:trace contextRef="#ctx0" brushRef="#br0" timeOffset="1995">550 82 121,'0'0'155,"0"0"-95,0 0 43,0 0-15,0 0-41,0 0-16,0 0-1,0-2 15,0 2-29,0 0 5,0 6-19,0 10 10,0 0-11,0 6 7,0-1-7,0 1 5,0 0 4,0-1-10,2-3 8,4-5-2,1-3-4,0-2 5,0-2-9,-1-2 3,4-4-1,-2 0 2,1 0-1,3 0 13,-2-12-13,-1-4-2,1-4-2,-2 1 3,-1-3-10,-5 0 8,0 1-2,-2 3-18,0 3-18,0 3-21,0 2 12,0 4-69,0 2-90</inkml:trace>
  <inkml:trace contextRef="#ctx0" brushRef="#br0" timeOffset="2469">728 44 124,'0'0'217,"0"0"-102,0 0-44,0 0 7,0 0-21,0 0-48,0 0 20,0 16-10,0 0 14,0 4-32,0 2 16,0 0-15,0 2-1,0-1 5,0 1-6,0-4-9,0-2-60,0-1 11,0-8-49,0-3-34,0-4-152</inkml:trace>
  <inkml:trace contextRef="#ctx0" brushRef="#br0" timeOffset="2762">697 88 155,'0'0'155,"0"0"-113,0 0-9,0 0 18,0 0-15,0 0-19,0 0-7,105-40 6,-84 36-14,1 0 8,-5 2-9,2 2-2,-9 0-39,-2 0-95,-8 0-77</inkml:trace>
  <inkml:trace contextRef="#ctx0" brushRef="#br0" timeOffset="3016">755 150 116,'0'0'105,"0"0"-39,0 0 11,0 0-35,0 0-8,0 0-33,121 0 4,-110-4-5,-7 2-37,0 0-73,-4 2-79</inkml:trace>
  <inkml:trace contextRef="#ctx0" brushRef="#br0" timeOffset="17621">68 339 123,'0'0'86,"0"0"-6,0 0-15,0 0 11,0 0-40,0 0 10,0 0-21,0 0-6,-15 0 14,15 0 0,0 0 12,0 0-24,0 0 20,0 0-27,0 0 14,0 0-17,0 0 1,0 0-12,0 0 1,0 0-2,4 0 4,17 0-9,8 0 12,10 0-1,9 0-4,6-2 10,1 0-11,1-2 0,0 2-2,-4 2 4,-3-2-5,-9 0 12,-1 0-19,-8-2 11,-4 2-7,-8-2-14,-3 2 3,-7 0 1,-5 2-10,-1 0 0,-3 0-17,0 0 2,0 0-50,-9 0-20,-4 0-104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8:47.8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92 164 35,'0'0'63,"0"0"-28,0 0 7,0 0-25,0 0 3,0 0-19,0 0-1,-74 36 1,67-32 12,3-1 17,-1-2-12,3-1 21,2 3-16,0-1 0,0-1-22,0 2 16,0 1 0,0 0-15,2 0 6,7-1-7,0 1 10,2 0-10,2 1 8,1-1-9,-1 1 20,-2-1-4,3 3 1,-3-1 13,1-1-8,-4 4 5,1-1-16,-3 2 23,2 0-15,-4 2 11,-2 0-15,-2 0 16,0 2 1,0-2 6,0 0-8,-14 0-11,1-2 10,-3-4-28,-1 0 17,1-2-16,1-4 5,4 0-7,-1 0 0,4 0 0,1-4-11,3-6-26,1-2-36,3-2 1,0-2-19,0 2-55,11 2-98</inkml:trace>
  <inkml:trace contextRef="#ctx0" brushRef="#br0" timeOffset="609">258 245 52,'0'0'193,"0"0"-70,0 0-15,0 0 6,0 0-39,0 0-29,0 0-11,0-6-6,0 6-8,0 1-20,0 13 11,0 7 1,0 1 24,0 2-35,0 0 18,0-2-19,2-2 0,1-2 5,1-6-5,1-2-2,-3-4-72,1-6-28,-3 0-93,0-2-106</inkml:trace>
  <inkml:trace contextRef="#ctx0" brushRef="#br0" timeOffset="1494">457 167 29,'0'0'134,"0"0"-65,0 0-9,0 0 13,0 0-14,0 0 3,0 0-27,2 114 4,-2-88-20,0 0-1,0-4-9,0-2-9,0-6 8,0-2-6,0-6-4,0-4 2,0-2-1,0 0-7,5 0-11,-1-16-4,2-4 11,1-4 11,3-2-14,-2 0-3,1 0-24,0 4 30,0 4 1,0 5 10,-1 6 2,2 4-1,1 3 10,-3 0 5,4 6 25,-3 9 2,-1 3 3,0 0-32,-2 0 14,-4 0-20,1-2-7,-1 0 0,0-2-37,0-4-50,0-6-102</inkml:trace>
  <inkml:trace contextRef="#ctx0" brushRef="#br0" timeOffset="1959">749 213 367,'0'0'150,"0"0"-51,0 0 9,0 0-2,0 0-64,0 0-17,0 0-24,-23 19-1,12 2 0,0 1 0,4 0-1,5-2 2,0 0-9,2-4 15,0-4-17,0-4 10,7-2-2,4-2 2,2-4-1,3 0-19,-3 0-22,1-10 21,-3-4 11,-3-4-1,0-2 12,-4 0-2,-4 2-12,0 0-9,0 2-10,-2 6-5,-8 3-31,4 6-81,1 1-93</inkml:trace>
  <inkml:trace contextRef="#ctx0" brushRef="#br0" timeOffset="2386">1065 132 227,'0'0'166,"0"0"-81,0 0 30,0 0-15,0 0-34,0 0-41,0 0 24,-13-34-29,8 34 9,1 0-28,0 0-2,-4 10 1,2 8-6,-3 5 5,3 6 2,0 4-7,2 5 11,2 0-11,2 2 7,0 0-1,0-4 0,0-4 0,0-4-1,0-2-6,0-4 0,2-4-26,0-1 2,-2-7-54,0-5-58,0-2-111</inkml:trace>
  <inkml:trace contextRef="#ctx0" brushRef="#br0" timeOffset="2748">887 389 209,'0'0'191,"0"0"-136,0 0 38,0 0-23,0 0-24,0 0-23,0 0-22,134-36 5,-110 30-6,5-4-1,-7 2-103,-4 0-140</inkml:trace>
  <inkml:trace contextRef="#ctx0" brushRef="#br0" timeOffset="5324">1283 367 13,'0'0'80,"0"0"-14,0 0-30,0 0-1,0 0-14,0 0 1,0 0 1,72 30-6,-61-30 21,-5 0-14,4 0 5,-4-8-16,1 0 19,-1-2-2,-4-2 3,4 2-10,-4-2-4,-2 0 3,2 2-21,-2 4 20,0 0-21,2 2 12,-2 0-11,0 0-2,2 0 1,-2 2 0,2 2 0,-2-2 0,0 2-5,3 0 12,-3 0-14,0 0 5,0 0 1,0 0-37,0 0-34,0 0-41,0 0-48</inkml:trace>
  <inkml:trace contextRef="#ctx0" brushRef="#br0" timeOffset="6006">1218 203 64,'0'0'78,"0"0"-29,0 0 1,0 0 6,0 0-28,0 0 1,0 0 8,0 0-4,0 0 2,0 0-16,0 0 20,0 4-22,0 7 12,0 3-22,0 3 13,0 1-10,0 2-8,0 0 6,0-2-6,0 0-4,0-2 8,0-4-6,6 2 1,2-4-2,3 0 1,1-2-1,1 0 1,0-4-1,3 0 1,-1-4-1,1 0 1,-1 0-39,1 0 29,-3 0 7,1-6-5,-1-6 8,-3-2 0,-2 0 0,-3-4 7,-1 2-11,0 0 11,-4 0-10,0 0 12,0 0-4,0 0 8,0 0 3,0 2-3,0 1-1,0 1 8,0 2-19,0 1 7,0-1 3,0-1-21,0 1 10,0 0-13,0 1-62,5 0-78,0 4-63</inkml:trace>
  <inkml:trace contextRef="#ctx0" brushRef="#br0" timeOffset="6779">1538 287 54,'0'0'138,"0"0"-80,0 0-3,0 0-9,0 0-17,0 0 7,0 0 24,27 0 5,-17 0-36,1 0 11,1 0-31,1 0 10,-2 0-12,-2-6 0,0 0-5,-3-2-1,-1-1 13,-3-2-14,-2 0 6,0 0 1,0 3 1,0-1-7,-7 4 5,-1 2-6,-1 3 0,-1 0-1,2 0 2,-3 4-7,-1 14 4,2 3 1,-1 5 2,3 0-2,4 2-3,4-4 4,0-4 2,0-2-2,7-4 11,11-4-9,2-2-1,2-4 8,4-4-18,10 0-1,-4 0-55,-8-8-127</inkml:trace>
  <inkml:trace contextRef="#ctx0" brushRef="#br0" timeOffset="7501">1687 8 152,'0'0'153,"0"0"-58,0 0 26,0 0-40,0 0-2,0 0-20,0 0 18,0-8-18,0 8 2,0 0-27,-9 2-28,0 10-6,-2 4 0,-3 2-1,1 8-76,4-5-64,2-6-151</inkml:trace>
  <inkml:trace contextRef="#ctx0" brushRef="#br0" timeOffset="8575">2070 68 87,'0'0'138,"0"0"-67,0 0-42,0 0 20,0 0-25,0 0-6,0 0-17,-56 2 10,45 6 2,-3 4-11,4 4 11,-3 2-11,1 4-4,3 0 9,1 0-14,0 1 9,4-4-2,2 0 0,2-3 0,0-2 2,0-2-2,9 0 26,4-2-24,0-2 14,3-2-16,-1-2 14,1-2-14,0 0 0,0-2-1,-3 2-54,5-2 3,-5 0-36,-2 0-105</inkml:trace>
  <inkml:trace contextRef="#ctx0" brushRef="#br0" timeOffset="9069">2284 128 59,'0'0'132,"0"0"-50,0 0 3,0 0 6,0 0-23,0 0-28,0 0 21,2-6-25,-2 6 24,0 0-21,0-2 15,0 2-15,0 0-3,0 0-9,0 0-17,0 0 18,0 0-21,0 0 10,0 2-8,-6 8-8,-8 3-1,1 5 0,0 0 0,-3 1-5,1 3 4,-2 1-26,1-1-6,3-2-32,1-4-3,2-2-17,1-4 6,5-4-41,2-4-33,2-2-121</inkml:trace>
  <inkml:trace contextRef="#ctx0" brushRef="#br0" timeOffset="9491">2114 145 15,'0'0'210,"0"0"-113,0 0-60,0 0 44,0 0-7,0 0-14,0 0-26,37 29-6,-27-14-3,1 0-24,1-1 8,-4 0 0,3 1-14,1-4 5,-1 2-8,-3-3-47,4 0-36,-5-4-58,-1-2-103</inkml:trace>
  <inkml:trace contextRef="#ctx0" brushRef="#br0" timeOffset="9836">2369 168 134,'0'0'158,"0"0"-72,0 0 14,0 0-27,0 0-24,0 0-36,0 0 16,6-4-29,3 4 13,7-1-12,1 1 7,4-3-8,1 3 1,2-2-1,1 0-7,-1 0-31,-1 1-56,-6-2-31,-7 3-154</inkml:trace>
  <inkml:trace contextRef="#ctx0" brushRef="#br0" timeOffset="10158">2419 258 111,'0'0'97,"0"0"-28,0 0 12,0 0 3,0 0-28,0 0-1,0 0-41,79 13 5,-64-12-18,3-1 1,-3 0-2,1 0-37,3 0-25,-6 0-85,-3 0-132</inkml:trace>
  <inkml:trace contextRef="#ctx0" brushRef="#br0" timeOffset="10468">2812 113 183,'0'0'163,"0"0"-53,0 0 21,0 0-34,0 0-18,0 0-31,0 0-16,-29-7-32,16 7 1,1 7-1,-1 6 7,-1 3-14,3 6 14,1 3-17,3 0 17,0 1-17,5 1 10,2-3 0,0-2 0,0-4-1,4-2 0,8-2-3,1-4-3,3-4 10,1-2-10,1-4-6,-1 0-9,2 0-13,-3 0 15,-1-10 13,-2-2 1,-1-4 6,-6-2 0,-2-2 17,-2-4-17,-2 0 37,0-1-28,0 1 7,-10 2-3,-1 0-5,-1 7-6,-1-2-1,1 7-2,-3 4-52,1 4-36,1 2-180</inkml:trace>
  <inkml:trace contextRef="#ctx0" brushRef="#br0" timeOffset="11015">2845 74 212,'0'0'189,"0"0"-111,0 0 13,0 0-26,0 0-30,0 0-27,0 0 1,-35 60 5,20-31-13,-2 4 10,1 3-10,-1 4-2,1 1 7,-3 11-12,3-10-62,3-10-128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0:21.1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245 17 103,'0'0'89,"0"0"-2,0 0 11,0-10-19,0 8-14,0 2-22,0-2 22,0 2-20,0 0 7,0 0-45,0-2 18,0 2-11,-2 0-2,0 0 11,0 0-3,-3 0 3,0 0-16,-1 0 29,-1 0-36,-2 4 19,2 4-12,-2-2-4,3 2-2,-1-2-1,5-2 3,0-2 4,2-2-11,0 2 14,0-2-2,0 0-6,0 0 24,0 0-18,0 0 4,0 0-12,0 0-7,0 0-15,0 0-82,0 0-53,0 0-123</inkml:trace>
  <inkml:trace contextRef="#ctx0" brushRef="#br0" timeOffset="638">152 303 22,'0'0'268,"0"0"-119,0 0-84,0 0 31,0 0-45,0 0-12,0 0-25,0 16 37,0 4 5,0 6-20,-5 2-8,-11 7-20,-3 0-8,-22 14 0,5-9-102,1-7-229</inkml:trace>
  <inkml:trace contextRef="#ctx0" brushRef="#br0" timeOffset="5618">690 11 87,'0'0'166,"0"0"-80,0 0-4,0 0-14,0 0-32,0 0-24,-31-4 15,20 4-15,-5 0 12,3 0-9,-3 0-5,1 8-3,1 2-6,-1 4 18,1 2-18,1 4-2,2 2 10,2 4-12,2 0 3,1 0 0,4 0 0,2-2 0,0-4-1,0-4 5,0-2-11,2-4 7,9-4-6,0-2 0,2-1 6,3-3 0,-3 0 1,0 0-1,-3 0 1,-4-5-2,-1-3 11,-5-2-15,0 0 11,0-2 4,0 2-9,-2 0 16,-5 0-5,3 4-2,2 2 4,-2 2-14,2 2 3,2 0 4,0 0-14,0 0-6,0 0 13,12 8-1,-1 4 1,3 0 0,-1 0 7,0 2 11,-4 0-17,-2 1 4,-3-2 2,-2 3-1,-2-2-5,0 1-2,0-2-36,-18 3-23,5-2-50,2-3-147</inkml:trace>
  <inkml:trace contextRef="#ctx0" brushRef="#br0" timeOffset="6242">755 147 3,'0'0'293,"0"0"-165,0 0-93,0 0 15,0 0-24,0 0 16,0 0-27,4 64 3,-4-36 0,2 0-7,-2 0 1,2-2-11,3-2-2,0-6 10,-1-2-18,3-6 11,1-3-2,1-4 0,3-3-1,-1 0 1,3-6-16,1-12 13,-1-1-19,-1-6 14,-1-1-18,-2 0 4,-1 4-27,1-2-39,-3 6-13,-2 8-55</inkml:trace>
  <inkml:trace contextRef="#ctx0" brushRef="#br0" timeOffset="6625">1073 203 114,'0'0'137,"0"0"-63,0 0-14,0 0 21,0 0-16,0 0-30,0 0-28,-22-8-7,13 18 1,0 6 0,1 4-2,0 0 7,4 2-12,2-4 13,0 0-8,2-6 1,0-2-1,0-4 0,2-4 1,6-2-1,4 0 2,-1 0-4,0 0 9,3-12-12,-4-2 0,-1 0-10,1-2-16,-2 0 5,-3-2-3,-1 4-38,-2 0 6,0 2 4,-2 4 39,0 4 5,0 4 13,0 0-16,0 0 17,0 12 5,0 4 18,0 2 17,0 0-11,3-2 7,2 0-14,-1-6 9,2-2-25,-1-2 11,1-4-15,0-2-1,2 0 7,1 0-8,2-6-7,0-8-38,4-2 26,-1 0-17,4-2-4,0 2-50,-3 0 67,1 6 13,-3 6 10,-1 4 1,-4 0 37,-3 6 24,-1 10-36,-2 4 20,-2 0-1,0 3 17,0-4-23,0-1-3,0-4-15,-4-2-20,0-6 12,-1-2-11,3-4 21,0 0-22,0 0 6,2-4-7,0-10-11,0-4-9,0-2-12,4 0-17,11 2-15,3 4 14,7 2-1,-1 4 37,3 4-6,0 2 20,-1 2-59,-1 0 21,-5 0-11,0 0-6,-7 0 21,1 0 34,-6 0 10,-3 0 52,-3 0 29,-2 0 17,0-6 3,0 0-29,0 0-33,0-2 13,-9 0-18,-4 2-7,-3 0-30,1 4 17,-3 2-23,2 0 9,3 0-10,0 12-3,1 8 3,1 4-6,5 4 5,2 2 1,0 0-7,4-2 14,0-6-17,0-4 14,0-5-10,8-6 6,3-5-8,3-2 8,1 0-8,3-8 1,-1-11-4,1-8 3,0-3-20,-4-6 27,-4-2 0,-1-4 1,-1 0-1,-4 2 1,-2 8 0,0 6 7,-2 10 7,0 8-8,0 8 1,0 0-5,0 0-2,2 20 0,-2 4 6,0 6 10,2 4-16,-2-2 4,5 0 3,-1-4-14,0-6-30,10-4-76,-3-6-92,0-8-83</inkml:trace>
  <inkml:trace contextRef="#ctx0" brushRef="#br0" timeOffset="7832">1741 147 111,'0'0'199,"0"0"-118,0 0-16,0 0-4,0 0-1,0 0-27,-40 122-2,38-96-8,2-2-6,0-6 1,0-4-17,0-4 15,0-4-16,4-4 12,5-2-6,3 0-11,0-2 5,1-12-27,1-6-5,-3-2-7,-2 0 6,-2 0-46,-5 2 35,1 6-6,-3 4 28,0 6 8,0 4 13,0 0-7,0 10 8,2 6 11,0 2-2,0 0 27,0-1-6,2-4 5,-1-3-27,1-4 18,-1-4-25,4-2 5,-1 0 8,3 0-2,5-6-5,-2-8 3,5-4-20,-2 0 10,1 0-9,-1 2 6,-2 4 3,1 6-2,-3 4-5,-5 2 7,4 0 9,-4 14 27,-2 6-22,1 2 35,-5 1-2,0-2 0,0-3-37,0-2 2,0-4-11,0-3-1,0-8 12,0-1-11,0 0 4,0 0 2,0-10-14,0-10-2,6-2-3,8-2-18,1 2-26,8 2 5,14 0 4,-5 6-67,-1 4-166</inkml:trace>
  <inkml:trace contextRef="#ctx0" brushRef="#br0" timeOffset="8510">2454 161 192,'0'0'189,"0"0"-87,0 0-24,0 0 28,0 0-44,0 0-20,0 0-41,-14-30 17,12 30 8,-1 18-25,-3 8 15,2 6-16,-3 6 31,-3 2-16,4 0 19,2-4-34,-1-1 12,3-8-12,2-7-1,0-6-17,0-8-47,0-4 13,0-2-47,0-14-9,7-9-50,-1-6-67</inkml:trace>
  <inkml:trace contextRef="#ctx0" brushRef="#br0" timeOffset="8781">2496 99 159,'0'0'124,"0"0"-23,0 0 7,0 0-3,0 0-25,0 0-7,0 0-31,91 44 10,-85-28-40,-3 0 12,-3 2-15,0 4 7,0 2-6,-5 2-10,-3 0 0,1-2 0,0-2-2,5-3-16,2-6 17,0-1-8,0-4 8,0-1-4,13-6 5,0-1-2,6 0-11,0 0 12,1-14-5,3-4-1,-6-2-8,-3 0 14,-3 0-18,-5 0 19,-6 2-1,0 6-2,0 2-3,0 6 12,-4 4-7,-7 0 8,0 8-14,0 12 8,2 4-2,0 4-4,2 0 5,5-2 0,2-2 1,0-6-8,0-3 6,0-4-1,9-7-56,2-1-9,7-3-43,-2-11-59,-3-5-181</inkml:trace>
  <inkml:trace contextRef="#ctx0" brushRef="#br0" timeOffset="9273">2928 215 386,'0'0'137,"0"0"-54,0 0-18,0 0 7,0 0-51,0 0-5,0 0-15,-67 40-1,53-26 3,3 2 4,0 0-14,6 0 2,1-4 4,4 0-12,0-2 13,0 0-1,2-2-2,7 0 3,5 0 0,-4 0 9,2 0-7,-3-2 8,0 1-3,-5 0-2,-2 0-4,-2 2 6,0 0-1,0 0-5,-9 1-1,-4-2-6,-3-4-42,3-4-74,4 0-125</inkml:trace>
  <inkml:trace contextRef="#ctx0" brushRef="#br0" timeOffset="9658">3032 299 160,'0'0'191,"0"0"-116,0 0-18,0 0 26,0 0-47,0 0-16,0 0-14,0 115-6,2-101 0,3-5 7,-1 0-14,0-4 15,4-5-9,0 0 1,1 0 0,3-4-7,-4-10-5,3-4 11,1-4-28,-1-4 28,-1 0-43,2-4-13,-1 2-19,4 0-106,-1 6 2</inkml:trace>
  <inkml:trace contextRef="#ctx0" brushRef="#br0" timeOffset="9965">3330 131 258,'0'0'185,"0"0"-80,0 0 31,0 0-31,0 0-35,0 0-50,0 0-14,-13 46-3,7-12 5,1 2-12,0 0 14,3-2-17,2 0 14,0-4-11,0-4 4,0-5-67,0-6-29,0-4-65,2-10-97</inkml:trace>
  <inkml:trace contextRef="#ctx0" brushRef="#br0" timeOffset="10245">3689 103 363,'0'0'147,"0"0"-93,0 0-28,0 0 46,0 0-37,0 0-7,-20 108-22,9-72 10,-1 0-9,3 0-7,1-2 0,-4-4-1,3-3-34,-1-4-73,-2-5-55,5-8-97</inkml:trace>
  <inkml:trace contextRef="#ctx0" brushRef="#br0" timeOffset="10462">3593 289 93,'0'0'106,"0"0"-19,0 0-22,0 0 0,0 0-28,0 0-1,0 0-36,118-2 11,-100-2-10,-1 0-1,1-2 0,-5 0 0,-1 0-1,-5 2 2,-3-2-1,-2 4 7,-2-2 6,0 4 3,0 0 33,-6 0-27,-7 8-2,1 10-3,-1 6-16,1 2 26,3 2-19,5-2 29,0-4-17,4-4 5,0-5-25,0-4 8,0-3 1,0-2-8,0-4-2,6 0 7,3 0-12,3-10-8,1-8-1,-2-4-11,2 0-8,-4 3-33,1 2 13,-6 7 35,0 6 5,-2 4 13,-2 0-10,3 8 11,-1 8 1,-2 4 20,2 3-12,0-4 1,0 2-3,8-6-7,9 1-13,-1-6-30,0-4-75</inkml:trace>
  <inkml:trace contextRef="#ctx0" brushRef="#br0" timeOffset="10963">4025 309 133,'0'0'160,"0"0"-78,0 0 44,0 0-15,0 0-36,0 0-45,0 0-28,-40 0 1,29 22 4,1 4 6,2 2-12,1 1 25,5-4-25,0-3 8,2-4-8,0-3 8,0-8-18,0 0 14,0-7-13,9 0 3,1 0-4,6-18-21,0-9 17,0-3 5,-1-6 7,-1-4 1,-4-2-18,1-2 17,-1 2-11,-4 4 6,-1 8 12,-3 12 0,0 6 11,-2 10 8,0 2-24,0 4 5,0 16 19,0 8-18,0 6 18,0 2-24,0 0 16,-4-2-16,-1-2 0,5-4-1,0-6-43,0-4-47,0-10-70,11-5-43,3-3-41</inkml:trace>
  <inkml:trace contextRef="#ctx0" brushRef="#br0" timeOffset="11413">4312 335 162,'0'0'252,"0"0"-122,0 0-6,0 0-20,-29 112-32,24-87-24,3-6-32,2-1 8,0-5-24,0-5 18,0-3-17,7-5 14,2 0-14,4 0-1,1-13 0,1-12-17,-4-3 16,1-4-33,-8-2 26,-2 2-19,-2 4 26,0 8-18,0 6 18,-13 10-21,-1 4-83,-1 0-80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0:34.2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0 106 126,'0'0'196,"0"0"-143,0 0-24,0 0 1,0 0 30,0 0-30,0 0-3,29 17 2,-20-17-4,0 0 12,4 0-24,-1 0 14,-4-9-26,1 0 12,-2-3-12,-4-2 8,-3-3-9,0 4 0,0-4-11,0 6-21,-5 1 20,-4 4-6,0 4 9,0 2-13,2 0 22,-2 18-7,3 8 7,-1 3 0,5 5 0,-1 2 5,3-2 5,0-4 34,0-4-30,5-2 24,6-6-27,0-4 5,5-2-14,-1-6-2,3-6 0,7 0-21,-5-8-62,-4-6-174</inkml:trace>
  <inkml:trace contextRef="#ctx0" brushRef="#br0" timeOffset="428">244 41 110,'0'0'161,"0"0"-29,0 0-26,0 0 1,0 0-30,0 105-2,0-83-48,0 0 2,0-4-26,0-4 4,0-2-6,0-6 0,0-4-2,0 0 10,0-2-18,0 0-5,0-4-17,6-14-22,7-6 30,3-2-9,2-1-14,2 2 17,-4 7 10,-1 9 18,-1 7 2,-3 2 4,-2 2 21,0 15 13,-3 7-28,1 0 9,0 2-2,0-2-17,-1-2 2,3-4-3,5-4-43,-6-4-106,-1-8-165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0:35.1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88 9 84,'0'0'166,"0"0"-107,0 0 17,0 0-6,0 0-3,0 0-42,0 0-5,21-6 0,-21 6-2,0 0 13,0 0-5,0 0 28,0 0-2,0 0 3,-7 0-48,-5 0 5,-1 0-12,3 0 0,0 0 0,1 0 1,3 0-8,-1 0 16,0 3-19,3 8 20,-3-1-19,3 2 11,0 2-2,-2 1 0,4 1 2,2 2-4,0 0 11,0 4-18,0 0 18,0 2-15,0 2 13,0 4-8,0 0 1,0 2 0,0 0-1,0 0 2,0-4-6,0-2 14,0-4-18,0-2 22,0-5-21,0-1 9,2-3-1,-2-3 0,0-2 1,0-5-1,0-1 1,0 0-8,6 0 0,0 0-1,5 0-16,5 0 24,1 0-7,4 0 7,-3 0 0,1 0 0,-1 0-1,1 0 6,-4 0-13,-4 4 14,0 3-12,-2-1 7,-3-1-1,-1 2 0,-2-2-41,-3 0-46,0-1-93,0-4-306</inkml:trace>
  <inkml:trace contextRef="#ctx0" brushRef="#br0" timeOffset="1104">238 226 49,'0'0'183,"0"0"-66,0 0-10,0 0-10,0 0-12,0 0-36,0 0 14,-3-16-37,3 14-3,0-4-23,3 2 0,8 0 0,4-2 0,4 2 0,1 1 2,-3 0-4,4 1 9,-6 2-14,1 0 14,-3 0-2,-1 0 6,-6 10 24,-4 4 7,-2 6-29,0 2 11,0 2-24,-15 2 22,-7 2-21,-3 0-2,-2-4 1,7-2-7,2-4-12,7-6 1,4-6 18,5-2-3,2-2-6,0-2 2,0 0 7,9 0-22,9 0 21,2 0-12,4 0 7,1 0-1,-1 0-53,3 0-26,-6-4-58,-6 2-97</inkml:trace>
  <inkml:trace contextRef="#ctx0" brushRef="#br0" timeOffset="1646">592 244 165,'0'0'220,"0"0"-80,0 0-49,0 0 22,0 0-53,0 0-8,0 0-51,-21-8 13,11 8-14,2 8-1,-1 10 1,-1 4 0,2 4-1,3 2 2,1 0-11,4-2 16,0-4-15,0-4 10,0-4-1,11-5 0,1-1 0,1-5-1,-1-3 2,5 0-10,1 0 9,-3-14-1,-1-2-17,-3-6 17,-5 0 1,-4-4 0,-2-2 1,0 2-1,0 0 1,-8 4 8,-5 2-10,3 8 12,1 2-22,5 6-1,2 2-60,2 0-130</inkml:trace>
  <inkml:trace contextRef="#ctx0" brushRef="#br0" timeOffset="2380">856 192 62,'0'0'175,"0"0"-92,0 0-2,0 0 29,0 0-41,0 0-20,0 0-23,-13 10 19,6 6-26,-2 2 2,0 4-19,3 2 11,-4 6-2,4 0-10,-1 0 7,5 0-6,2-4-4,0-4 8,0-6-12,0-2 12,9-4 3,2-5-2,4-2 5,1-3-2,0 0-10,0-3 16,-1-12-16,-3-3 26,-2-7-26,-5 2 16,-3-5-14,-2 2 5,0-2-5,-2 2-2,-9 4 0,-1 2-5,1 2-2,3 6-85,1 4-108</inkml:trace>
  <inkml:trace contextRef="#ctx0" brushRef="#br0" timeOffset="4301">1005 89 117,'0'0'206,"0"0"-131,0 0 8,0 0-13,0 0-5,0 0-49,0 0 6,0 0-9,0 0-12,0 0 15,0 0-16,2 5 22,0 12-2,4 4 9,-2 7-16,0 2 11,1 6-22,1 0 5,-1 0-1,0 0-5,-1-4-2,0-4 10,-1-6-19,-1-4 20,0-6-20,-2-6 16,0-3-7,2-3 1,-2 0 0,0 0 0,2-11-19,3-9 18,0-4-6,-1-2-2,3-4 5,3 2 4,2 0-10,-1 6 10,-2 8 0,2 4-6,-2 10 6,0 0-13,0 0 13,0 18 1,2 4 32,-2 4-32,0 0 19,-5 2-11,3-4-1,-5-2 1,3-2-7,-3-7 2,-2 0 3,2-4-14,-2 0-15,0-5-30,0 0-89,0-3-168</inkml:trace>
  <inkml:trace contextRef="#ctx0" brushRef="#br0" timeOffset="5218">1218 80 25,'0'0'143,"0"0"-73,0 0 10,0 0-10,0 0-6,0 0-37,0 0 19,15 0 3,-2 0-20,1 0 22,1 0-28,-1 0 11,-3 0-28,0 0 19,-2 0-19,-2 0 11,-1 0-10,-1 0-4,0 0 16,-1 2-19,0 6 38,1 3-19,-1 4 20,0 3-29,2 2 16,-2 4-16,0 4 0,-2 0 2,0 2-11,1 0 1,-3 2 7,2 0-15,0 0 18,0-2-17,0-2 11,1-2-4,2-5-2,-1 1 0,0-1-1,1-5 8,-1-1-15,0-2 18,2-2-17,-4-3 15,0-1-9,-2-3 1,0-3 0,0 1 0,0 0 1,0 0 45,0 0 5,-7 3 33,-9-1-66,-2-3 1,1 3-17,-1-4-4,3 0-27,-2 0-58,0 0-37,3 0-62,1 0-153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9:45.7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0 206 300,'0'0'134,"0"0"-85,0 0-30,0 0-19,0 0 0,0 0-81,0 0-66,23 0-124</inkml:trace>
  <inkml:trace contextRef="#ctx0" brushRef="#br0" timeOffset="6283">2006 21 28,'0'0'106,"0"0"-26,0 0-17,0 0-7,0 0-12,0 0-34,0 0 6,65 4-16,-53-8 0,-4-6-90,-1-1-125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3:00.9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0 0 124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9:41.6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91 0 26,'0'0'81,"0"0"-31,-13 28-11,6-14 0,1 0-21,-2 0 22,4 1-13,-2 2 24,1-2-21,1 1-1,0-2-4,-1 2-12,3-4 4,-2 2-16,-2-4-2,4 0 7,0 0-12,0-4 2,0 2-15,0-2-23,-3 2-14,3-2-23,2-2-55</inkml:trace>
  <inkml:trace contextRef="#ctx0" brushRef="#br0" timeOffset="361">42 26 185,'0'0'122,"0"0"-38,0 0 10,0 0-32,0 0-12,0 0-35,0 0 12,5-2-25,-3 2 24,0 0-10,2 10 12,1 2-12,2 6-8,-3-1 5,3 5-11,-3 0 2,0 3 2,1-2-12,-3 3-1,0-2-18,1-2-33,-1-2-20,-2 0-43,0-7-26,0 0-35</inkml:trace>
  <inkml:trace contextRef="#ctx0" brushRef="#br0" timeOffset="736">23 177 149,'0'0'174,"0"0"-107,0 0-14,0 0-7,0 0-34,0 0 5,0 0-10,13 0 32,2 0-30,1 0 7,1 0-16,1 4 2,6 2-2,-3 0-57,-6 0-176</inkml:trace>
  <inkml:trace contextRef="#ctx0" brushRef="#br0" timeOffset="1576">446 195 52,'0'0'140,"0"0"-55,0 0-10,0 0 0,0 0 2,0 0-38,0 0 5,-21-16-15,19 14-3,-4 0-19,1 2-6,-1 0 0,-3 0 0,0 0-2,-2 0-19,2 0 18,0 4-27,2 6 15,3 2-22,2 0 3,-1-2-3,3 2 5,0-2 14,0 0-4,0-2 20,5 0 2,4-3-11,0 2 11,4-1-2,-1-1 2,-2 2-1,1-3 7,-4 2-7,-1-1 11,-1 2-10,-2 1-1,-3-2 6,0 3 32,0 1-8,-5 1-1,-9-2-6,1 1-7,0-2-15,0 0 8,0 0-15,-1-4 16,3-2-20,2-2-1,3 0-27,2-2-116,-2-6-84</inkml:trace>
  <inkml:trace contextRef="#ctx0" brushRef="#br0" timeOffset="2192">519 233 87,'0'0'163,"0"0"-88,0 0 4,0 0-18,0 0-5,0 0-36,0 0 16,0 0-23,0 0 0,0 6 0,0 6-6,0 2 11,0 0-17,0 0-2,0 0 11,0-1-10,0-1 0,0-2 0,0-2-31,0-2-59,0-2-93</inkml:trace>
  <inkml:trace contextRef="#ctx0" brushRef="#br0" timeOffset="2868">514 124 129,'0'0'132,"0"0"-84,0 0-34,0 0 2,0 0-9,0 0-8,0 0 1,0 9 0,0-5-24,3 0-34,-3-2-54</inkml:trace>
  <inkml:trace contextRef="#ctx0" brushRef="#br0" timeOffset="3364">694 201 49,'0'0'150,"0"0"-73,0 0-46,0 0 1,0 0 7,0 0-22,0 0-4,-38-8-11,34 8 9,-3 0-11,2 10 6,1 2-5,0 0-1,4 2 0,0 0 0,0 0 0,0-4 1,0 0-7,2-5 13,4 2-14,4-6 8,-2-1-2,1 0-8,0 0 3,-3 0 4,2-4-7,-4-3 1,0-1 8,-2-2 1,-2 2 1,0 2 31,0 4-16,0 0 21,0 2-21,0 0-8,3 0 8,1 10-16,0 6 23,1 5-23,0 5 17,-1 4-10,0 2 17,-1-2-19,-3 0 4,0-4 0,0-4-10,0-5 7,0-3-7,-3-3 2,-5-6 4,0-2-12,0-3-4,-1 0-50,5-12-95,-3-5-62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9:46.0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 0 136,'0'0'186,"0"0"-110,0 0-41,0 0 37,0 0-43,0 0 1,0 0-17,6 18 23,-1-2-8,-3 4-15,2 4 4,-2 2-17,3 0 5,-3 2 1,1-4-7,-1-2 9,0-4-15,0-4 7,1-4 0,-1-2 0,-2-2-8,2-4 7,-2 0-20,0 0 10,0-2-15,0 0 26,0 0-21,0 0-7,0 0-27,-7 0 8,1 0-63,1 0-128</inkml:trace>
  <inkml:trace contextRef="#ctx0" brushRef="#br0" timeOffset="391">0 12 124,'0'0'185,"0"0"-129,0 0-10,0 0 6,0 0 10,0 0-26,0 0-2,71 2 9,-55 10-7,-1 0-1,2 2-15,-5 2 14,-1 2-34,1 2 21,-6 0-21,-3 0 12,-3 2-12,0 2 0,0-2 0,-9-2-16,-7-2 8,1-2-34,-1-2 14,3-6-24,-3-4-7,5-4-94,2 0-121</inkml:trace>
  <inkml:trace contextRef="#ctx0" brushRef="#br0" timeOffset="774">238 24 333,'0'0'146,"0"0"-91,0 0 24,0 0-28,0 0-22,0 0-21,0 0-6,-11 74 15,9-46-16,-2 4 15,-1 0-9,0 0-11,1-2 4,2-4-1,2-4-67,0-6-24,0-6-19,0-6-18,0-4-38</inkml:trace>
  <inkml:trace contextRef="#ctx0" brushRef="#br0" timeOffset="1044">223 88 139,'0'0'91,"0"0"-12,0 0-10,0 0-8,0 0 1,0 0-46,0 0 7,64 118-22,-57-100 6,-3-2-7,-2-2-23,-2 4-54,0-4-76,0-4-103</inkml:trace>
  <inkml:trace contextRef="#ctx0" brushRef="#br0" timeOffset="1284">187 276 129,'0'0'122,"0"0"-51,0 0-8,0 0 5,0 0-40,0 0-4,0 0-23,71-8 9,-56 2-8,2-2-2,0-2-22,-1 2-86,-8 0-84</inkml:trace>
  <inkml:trace contextRef="#ctx0" brushRef="#br0" timeOffset="1562">350 56 172,'0'0'187,"0"0"-96,0 0-13,0 0-20,0 0-15,0 0-34,0 0 6,-2-6-14,6 4 18,7 0-19,3 0 11,-1-2-9,-1 2 0,5 0-1,-5 0 5,2 0-12,-3 2-7,-2-2-43,-5 2-54,-2 0-58,-2 0-95</inkml:trace>
  <inkml:trace contextRef="#ctx0" brushRef="#br0" timeOffset="1841">350 56 39,'57'18'146,"-57"-8"-67,0 4 11,0 4-20,0 0-29,0 2-18,0 0-22,0 0 6,0 0 2,0-2-18,0-2-10,0 0-59,3-4-63,-1-4-117</inkml:trace>
  <inkml:trace contextRef="#ctx0" brushRef="#br0" timeOffset="2096">565 74 185,'0'0'221,"0"0"-112,0 0-19,0 0-37,0 0-10,0 0-42,0 0 9,-24 30-4,17-10-6,0 2 0,1 2 0,4-2-1,2 0 2,0-6-2,0-2 2,4-4-8,4-4 7,2-2 0,-1-4-18,2 0-5,0 0-6,-2-4-4,0-10 7,-1-2-15,-4-4 22,0-2-5,-4 0 24,0 0-11,0 2-15,0 4-25,-8 6 18,0 4-33,1 4-100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39:48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21 193 101,'0'0'175,"0"0"-105,0 0-28,0 0 16,0 0-21,0 0-3,0 0-33,-22 60 22,22-47-13,0 0 24,0-7-26,0-2 3,0-2-2,3-2-8,3 0-2,1 0-1,-1 0 1,1-8-21,-2-4 11,-1-2-17,1 0 1,-3 0-5,0-1 11,-2 8 15,2 0 6,-2 5-9,2 2 6,0 0 3,3 0 15,0 10 16,1 4-18,1 4 8,2 0 7,-2 0-20,2-3 2,-1-3-9,1-3-2,0-2-84,-2-3-119</inkml:trace>
  <inkml:trace contextRef="#ctx0" brushRef="#br0" timeOffset="595">359 64 54,'0'0'112,"0"0"-21,0 0 0,0 0 7,0 0-26,0 0-21,0 0 3,-39-10-25,28 10 12,3 0-33,-2 0 11,-1 0-18,3 6-1,-2 4 0,3 0 0,1 4 0,2-2 1,2 2-7,2-2 9,0-2-9,0-2 6,0 0-1,6 0 1,3-2-1,2-2 1,0-2-19,0 0 9,-1-2-19,-2 0 22,-3 2-19,-1-2 25,-4 0-20,0 3 20,0-2-9,0 3-4,0 2 13,-4 5 2,-5 0-11,-3 4 20,4 3-18,1 0 15,3-2-9,4-3 2,0-2 0,0-1-2,0-4 4,0-2 6,6 0-6,3-3 7,0-1-9,2 0-1,5 0-40,-3-3-84,-2-5-138</inkml:trace>
  <inkml:trace contextRef="#ctx0" brushRef="#br0" timeOffset="1164">382 60 134,'0'0'202,"0"0"-86,0 0-40,0 0 22,0 0-49,0 0-18,0 0-30,-2 8 13,2 8 16,0 2-12,0 6 6,0 3-23,6-2 12,-2 1-4,0-1-11,0-3 8,1-4-6,1-7 0,0-2 0,-2-4 0,0-5 1,3 0-11,-1 0 1,4-7-1,1-11-16,-3-7 26,2-3-7,-4-3-6,-1 0-8,-3 1-31,0 6-2,0 4-30,0 6-30,0 6-114</inkml:trace>
  <inkml:trace contextRef="#ctx0" brushRef="#br0" timeOffset="1600">612 32 266,'0'0'173,"0"0"-91,0 0-13,0 0-7,0 0-49,0 0 2,0 0-14,-13 64 5,9-40-6,0 2 0,-1 2 1,0-4-1,3 0 0,0-3-1,2-10 0,-2 0-5,2-10-4,0-1 11,0 0-2,0 0-7,0-12-18,0-9 15,0-4-9,2-5 19,2 0-28,1-2 21,0 4-19,-3 4 26,0 6-6,0 8 7,3 6 0,-1 4 2,5 0 2,-2 14 21,2 6 11,-1 4-29,2 2 13,-4 0-19,-1 0 7,1-4-7,-4-1 0,3-6-1,-5-2-35,0-4-24,0-3-123,-3-6-109</inkml:trace>
  <inkml:trace contextRef="#ctx0" brushRef="#br0" timeOffset="2050">566 194 49,'0'0'110,"0"0"-24,0 0-28,0 0 11,0 0-25,0 0-1,0 0-42,58 13 20,-45-16-21,3-12 0,-5 0-85,-2 3-125</inkml:trace>
  <inkml:trace contextRef="#ctx0" brushRef="#br0" timeOffset="2277">755 0 227,'0'0'174,"0"0"-120,0 0 26,0 0-28,0 0 3,0 0-35,0 0 8,0 64-15,0-40 4,0 2-16,0-2 2,0-2 2,0-2-4,0-4-2,0-5 7,0-4-12,0-3 12,0-4-12,0 0 6,7 0-1,2 0-32,0 0-6,2-6 7,3-2-30,6-3-28,-3 0-77,-3 1-77</inkml:trace>
  <inkml:trace contextRef="#ctx0" brushRef="#br0" timeOffset="2576">921 14 211,'0'0'179,"0"0"-78,0 0 8,0 0-26,0 0-27,0 0-50,0 0 15,-4 10-15,4 6 29,0 2-25,0 0 3,0 0 4,0-2-17,0-4 15,2-2-14,2-2-1,3-2 10,-3-2-17,0-4 7,4 0-9,-4 0-59,2-12-44,1-6 22,-5 0-135</inkml:trace>
  <inkml:trace contextRef="#ctx0" brushRef="#br0" timeOffset="2867">921 14 107,'102'24'219,"-102"-8"-73,0 4-42,0 4-15,0 2-43,-6 0-16,-1-2-29,1-2 3,-4-4-4,4-3-1,1-5-15,3-6 2,0-4-1,2 0-8,0 0-32,0-17-15,0-5 55,0-4-9,0-4 12,0 0-17,2 0 12,5 4 16,-1 8-1,2 4 2,0 10 12,-1 4 17,1 0 7,0 2 49,0 14-38,-1 4-8,-3 2-21,4 0 6,-6-2-8,2-2-15,-2 0 4,0-4 4,-2-3-18,0-2-35,0-4-24,-4-1-78,-6-4-111</inkml:trace>
  <inkml:trace contextRef="#ctx0" brushRef="#br0" timeOffset="3447">1091 0 97,'0'0'176,"0"0"-33,0 0-68,0 0 27,0 0-31,2 110-34,-2-90-11,0-2-24,0-4 8,0-2-9,0-4-2,0-4 8,0-4-11,0 0 4,0 0 0,2-10-20,0-8-5,3-4 24,-1 4-7,0 0 0,0 6 15,4 6-14,-4 2 14,3 4-6,1 0 0,2 0 44,-1 8 1,-3 8-23,3 2 3,-2 0-26,2-2 2,-1 1 8,2-6-20,3 0-25,1-8-56,-3-1-160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1:17.2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0 392,'0'0'148,"0"0"-112,0 0-26,0 0-8,0 0-2,0 0-42,0 0-268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1:13.9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189 12 52,'0'0'172,"0"0"-42,0 0-3,0 0-24,0 0-29,-4 0 13,2 0-21,0 0 16,2 0-34,-4 0 17,4 0-30,0 0 10,0 0-21,0 0-9,0 0-5,0 0-4,0 0-1,0 0 3,0-2-16,0 0 17,0 0-18,0 0 1,0 2-37,0-2-46,-2 2-110,-4-2-341</inkml:trace>
  <inkml:trace contextRef="#ctx0" brushRef="#br0" timeOffset="832">167 236 10,'0'0'261,"0"0"-116,0 0-47,0 0 4,0 0-22,0 0-17,0 0-37,0 0 35,0 0-31,0 0 15,0 0-26,0 0 14,0 12 7,0 6 4,0 7-4,0 3-25,0 4 21,-5 4-35,-13 2-2,-3 0-25,-6-2-31,-9 2-80,5-7-91,2-10-176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1:15.3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272 8 309,'0'0'127,"0"0"-35,0 0 11,0 0-2,0 0-25,0 0-28,0 0 23,-5-6-31,-4 6 12,-2 0-43,-6 0 13,-1 0-21,-5 0-1,1 0 4,-2 0-2,-1 0-4,2 4 8,6 1-19,1 2 23,8 1-21,-1-1 8,5 5 3,-2 2-2,2 4-2,2 4 1,2 2 6,0 2-12,0 2 19,0 2-17,0-1 17,0 1-17,0 0 7,0-4 0,0-2 0,0-5-3,0-4 1,0-4-30,0-4-5,0-3-56,0-4-6,0 0-57,0-8-169</inkml:trace>
  <inkml:trace contextRef="#ctx0" brushRef="#br0" timeOffset="413">0 266 114,'0'0'237,"0"0"-152,0 0-30,0 0-11,0 0 3,0 0-10,0 0 6,51 0-4,-26-2-13,0 0-7,3-4-19,1 2 4,0-2 5,0-2-18,-2 0 2,4 0-49,-9 0-88,-4 1-159</inkml:trace>
  <inkml:trace contextRef="#ctx0" brushRef="#br0" timeOffset="692">452 40 401,'0'0'176,"0"0"-86,0 0 2,0 0 32,0 0-76,0 0-17,0 0-30,-11 67 13,4-37-13,-1 3 5,-2 1-6,3 2-1,1-2-1,2-2-6,4-6-15,0-3-64,0-1-5,0-5-54,2-6-98</inkml:trace>
  <inkml:trace contextRef="#ctx0" brushRef="#br0" timeOffset="1014">636 117 322,'0'0'151,"0"0"-74,0 0 21,0 0-11,0 0-20,0 0-55,0 0 20,0 14-11,-4 6-15,0 6 1,2 4-5,-1 1-4,1 1 10,2 0-17,0-2-10,0-2-23,0-7-47,0 0-21,2-8-30,5-5-89</inkml:trace>
  <inkml:trace contextRef="#ctx0" brushRef="#br0" timeOffset="1330">890 99 322,'0'0'153,"0"0"-103,0 0 37,0 0 7,0 0-6,0 0-48,0 0-8,0-8-2,0 8-24,0 10 2,0 12-7,0 6 8,0 4-2,0 2-1,0 1-6,0 1-7,0-2-60,0 6-57,0-11-29,0-5-76</inkml:trace>
  <inkml:trace contextRef="#ctx0" brushRef="#br0" timeOffset="1637">675 187 13,'0'0'258,"0"0"-134,0 0-98,0 0-4,0 0 50,0 0 12,0 0-35,46 77-19,-25-49 6,-2 0-28,1-1 2,3-2 0,-4-3-20,4 3-16,-3-7-72,-9-2-130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6:55.3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2034 114,'0'0'61,"0"0"-9,0 0 30,0 0-6,0 0-34,0 0 10,0 0-17,-15-2 11,15 2-30,-2 0 1,2 0-8,-2 0-8,2 0 3,0 0-1,0 0-6,0 0 7,0 0-11,0 0 9,0 0-3,0 0 2,0 0-2,0 0 1,0 0 0,6 0-8,7 0 16,1 0-7,3 0 1,4 0 2,1 0-3,0 0-1,-2 0 0,3 0 0,-4 0-1,4 0 2,-1 0-3,5 0 4,0 0-4,-1 0 10,3 2-10,-2-2 2,-3 0 0,-1 0-1,-4 0 1,-2 0 0,-5 2 0,-2 0-2,-1 0 2,-5 0-7,0 0 10,1 0-3,-3 0 0,3-2 1,-1 0-1,1 2 1,-1-2-3,0 0 10,-1 0-10,-3 0 11,2 2-16,-2-2 7,0 0 0,0 2 10,0-2-8,0 0 10,0 0-11,0 0-2,0 0-2,0 0-7,-2 0-42,-5 0-110</inkml:trace>
  <inkml:trace contextRef="#ctx0" brushRef="#br0" timeOffset="4469">820 6 74,'0'0'92,"0"0"-46,0 0 19,0 0-19,0 0-23,0 0-8,0 0-2,0 0 16,0 0-18,0-1 15,0 1-19,0 0 24,0 0-17,0 0 9,0 0-4,0 0-3,0 0 0,0 0-15,0 0 4,0 0 2,0-3-13,4 3 8,6-1-2,1 1 0,3 0 1,-1 0-1,2 0 6,-1 0-12,1 0 12,-3 4-9,1 2 12,-5 2-5,2-3-4,-2 4 19,-1-1-3,0 0 0,-2 2 5,1 1-20,-2 2 18,1 1-19,-1 2 11,0-2-10,0 2 12,-2-2-13,0 2 11,-2 0-2,0-2-9,0 2 9,0 0-3,0 2-5,0 2 8,0 0-8,0 0 0,0 0-1,-4-2 0,0 3 0,2-2 0,-2-1 2,2 0-4,0 0 7,2-1-11,-3 1 12,3-2-6,0 0 0,0 0 0,0 0 0,0 0 0,0 0-1,0 0 2,0 0-5,0 0 11,0 2-11,0 1 5,0-1-2,0 0 1,0-3 0,0 2 0,0-2 0,0 0-1,0-1 2,0-3-7,0 4 16,3-3-17,3 0 8,2 0-2,0 0 1,1-2 0,2-2 0,-2 0 1,2-2-11,-2 0 18,0-4-16,-2 2 15,-1-2-8,1-2 1,-3 0 0,1 0-1,-3 0 2,-2 0-8,3 0 16,-3 0-18,0 0 21,0 0-14,0 2 4,0-2 2,0 0-4,0 0 0,0 0 9,0 0-9,0 0 25,0 0-25,0 0 14,0 0-11,0 0-6,0 2-2,-3-2 5,-1 0 0,1 2-7,-1-2 6,-1 2-7,1 0-2,-2 0 11,1 0-7,-2 0 12,2 2-6,1 0 0,-2 0 0,-1 0-1,3 2 2,-1 0-7,0 0 13,1-2-13,-2 2 12,1 0-7,-1 0 1,0 2 0,0 2 0,-1 0 0,1 4-1,0 2 2,0-2 8,2 3-3,0-4-8,1 1 9,-1-1-9,2 1 2,0 0-2,0 0 2,2-1 0,0 1-7,0-1 14,0-1-16,0-2 17,0-2-14,0 2 7,0 0-1,0 2 1,0 2-1,0 0 0,0 4 6,0 0-14,0 2 17,0-2-15,0 2 12,2 0-7,-2 0 1,0-2 0,0-2 0,2-2 1,-2-2-5,0-2 14,2 0-17,-2 0 15,0 1-15,2-2 10,-2 4-3,0 1 0,0 1 0,0 0-1,0-1 2,0-3-2,0 0 10,0 1-15,0 0 13,0 2-14,0 2 7,0-2 0,0 0 0,0-2 1,0-4-2,0 2 9,0-4-21,0 2 24,0 0-17,0-2 8,0 2-2,0-2 0,0 0 0,0 0 0,0 0 2,0 0-8,0-2 16,0 2-11,0-2 2,0 0-2,0 2 2,0-2-1,0 2 2,0 1-2,-2 0 0,-2-1 9,0 0-14,-2-2 14,4 2-15,-2-2 16,2 0-10,-3 0 1,1 0 9,2 1 16,-3-1-24,1 0 8,-1 0-1,1 2-11,-3-1 9,3-1-12,-1 1 6,1-1-1,2-3 0,-1 2 0,3-3 0,-2 1-7,2-1 7,0 0-29,0 0 15,0 3-21,0-3 14,0 0-33,0 0-15,0 0-29,0 0-85,0 0-125</inkml:trace>
  <inkml:trace contextRef="#ctx0" brushRef="#br0" timeOffset="7209">1427 313 12,'0'0'98,"0"0"-43,0 0-19,0 0 17,0 0-2,0 0 2,0 0 22,0-2-12,-5 0 20,1 2-46,0-2-9,-4 0-21,2 2 13,-1 0-10,-1 0 6,0 0 6,-1 0-9,1 0 0,-1 0-6,2 0-9,0 6 11,3 1-15,0 1 7,-1 2-1,5 1 0,0 1 0,0 1-1,0 1-1,0-2-7,0-1 9,7 4-7,1-3 6,4 1 0,-3 2 1,-1-3 0,1 2-1,-1-2 2,-4 0-3,-2 0 4,-2 0-5,0 0 13,0 0-6,-2 0 3,-12 0 28,-1 0-19,-3-4-15,3 0 5,1-4 4,3 0-15,2-4 5,0 0 0,0 0-59,2-2 11,1-8-24,4 0-22,2-4-26,0 2-28,4 4-87</inkml:trace>
  <inkml:trace contextRef="#ctx0" brushRef="#br0" timeOffset="7810">1453 526 155,'0'0'59,"0"0"-19,0 0 2,0 0-3,0 0-13,0 0-7,0 0 2,36 4 11,-30-4 23,6 0-21,-3-2 13,-3-6-47,1-2 16,-5-2-15,-2-2-1,0 0 1,0 0 0,-4 0-2,-7 3-11,0 2 11,1 3 2,2 3-2,-1 3 2,-1 0-2,2 0-10,1 14 4,1 7 7,2 1-4,0 2-5,4 0 18,0-2-19,0-4 8,0-2 1,0-2 2,8-4-2,3-4-8,-1-2-21,11-4-32,-3 0-36,-5 0-58</inkml:trace>
  <inkml:trace contextRef="#ctx0" brushRef="#br0" timeOffset="8276">1453 526 100,'148'-8'101,"-144"18"-22,0 2-8,1 2-1,-1 0-42,-2 0-4,-2 2-22,0-2 8,0-2-3,0 0-7,0-4 0,-4-2 2,-1-4-4,1-2-7,2 0 2,0 0 3,0-2-22,2-8 1,0-4-3,0 0 15,2 0 0,11-2 13,1 2-15,1 2 14,10-2-11,-8 4-14,-1 2-88</inkml:trace>
  <inkml:trace contextRef="#ctx0" brushRef="#br0" timeOffset="8592">1761 524 20,'0'0'185,"0"0"-87,0 0-27,0 0 21,0 0-20,0 0-46,0 0-3,-12 114-23,8-96 0,-1-2-2,1-2-28,2-6-100,2-4-40,0-4-81</inkml:trace>
  <inkml:trace contextRef="#ctx0" brushRef="#br0" timeOffset="8943">1809 488 88,'87'108'61,"-77"-108"-8,-1 2-10,1-2 21,4 0-22,-1 0-6,3-2-10,-1-8-15,2 0 7,-2-2-7,-1-2-5,-4-2-6,-5 0 0,-5 2-1,0 0 1,0 4 0,-11 4 17,-1 4 12,1 2-17,1 0 14,-2 4-26,1 14 8,2 2 1,2 4-6,3 2-2,1 0 8,3-4-2,0 0-6,0-4 3,11-2 2,3-5-12,11-6-24,-4-1-33,-2-4-125</inkml:trace>
  <inkml:trace contextRef="#ctx0" brushRef="#br0" timeOffset="9449">2362 297 117,'0'0'149,"0"0"-86,0 0-30,0 0 38,0 0-19,0 0 0,0 0-32,0 121 15,0-85-11,0-2-5,0 0-9,0-2-9,0-4 9,0-4-9,0-8-2,0-4 2,0-4-1,0-6 9,0-2-9,0 0 0,-2 0-9,-3-8-7,-1-8-21,-5 0 15,-3 0-26,4 2 11,-4 4 21,3 4 16,4 6 0,1 0 0,1 0 3,0 10-3,3 8 15,2 0-8,0 2 22,0-2-5,0 1 21,4-6-20,8-1-1,-1-1-12,5-6-6,-1-3 5,3-2-10,2 0 19,2 0-20,1-10 0,-2-5-4,2-6 4,-5 3-18,-3-2 2,-5 2-19,-8 0 11,-2 4 6,0 2-5,-5 4 23,-6 4 0,0 2 25,2 2 8,0 0 14,0 12-34,3 6-12,2 4 6,4 0-6,0 2 32,0-2-4,0-2 7,13-2-36,-1-4 0,7-4-39,-6-3-67,-2-7-400</inkml:trace>
  <inkml:trace contextRef="#ctx0" brushRef="#br0" timeOffset="10647">1424 733 59,'0'0'188,"0"0"-94,0 0-27,0 0 33,0 0-38,0 0-16,0 0-39,3-3 8,-3 3-14,2 4 9,0 9-8,0 5 24,-2 4 4,0 2-4,0 4 6,0 0-32,0 2 16,0-2-9,0-2-9,0-4 9,0-6-8,0-8 1,0-2 0,0-4 1,0-2 0,0 0-1,-2 0 10,-2 0-20,-3-14 10,-5 0-11,2-4-1,-6 4-1,2 0 2,4 6 9,3 2-8,0 4 20,2 2-16,3 0 12,0 0-12,0 10 4,2 4 2,0 2 0,0 0 0,0-2-2,0 0 4,9-2-1,5-4 8,-2-2-9,5-4 1,2-2-2,1 0-9,3 0-26,8-6-23,-7-4-61,-4 0-112</inkml:trace>
  <inkml:trace contextRef="#ctx0" brushRef="#br0" timeOffset="11287">1694 911 113,'0'0'179,"0"0"-80,0 0 12,0 0-21,0 0-12,0 0-41,0 0-12,0 0-15,-4 0-9,-6 12 0,2 4 6,-1 4-14,2 2 16,2 0-19,3 0 11,2-2-2,0-2 1,0-4-1,0-4 0,0-3 1,7-4-8,2-3 16,0 0-16,2 0 5,3-7-9,-2-10-12,0-5 3,-3-2-13,-3 0 1,-4-2-3,-2 4-16,0 6 46,0 6 6,0 8-6,0 2 15,0 0-8,0 2-1,0 14 1,5 2 10,-1 2-11,4-2 11,-2 0-10,1-1-1,-1-4 0,6-5-13,-4-2-115,-3-6-151</inkml:trace>
  <inkml:trace contextRef="#ctx0" brushRef="#br0" timeOffset="12975">1948 779 185,'0'0'174,"0"0"-67,0 0-4,0 0 11,0 0-41,0 0-28,0 0-3,0 0-35,0 1 0,0 16 5,0 5-14,0 6 8,-4 4-4,-3 0-2,-2 2 0,2-2-1,1-2-17,1-4-27,3-5-42,0-3-2,2-9-55,0-4-51,0-5-101</inkml:trace>
  <inkml:trace contextRef="#ctx0" brushRef="#br0" timeOffset="13291">1790 943 110,'0'0'124,"0"0"-75,0 0-29,0 0 15,0 0-12,0 0-23,0 0 10,125-2-9,-98 2-2,4 0 0,-4-2-51,-10 0-206</inkml:trace>
  <inkml:trace contextRef="#ctx0" brushRef="#br0" timeOffset="13515">2117 921 49,'0'0'325,"0"0"-201,0 0-71,0 0 8,0 0-12,0 0-22,0 0-26,-22 76 12,18-52-12,1-2 4,1-4 2,2 0-11,0-3 4,0-5 0,0-5 1,9-1-1,0-1 3,2-3-3,0 0-1,2 0-36,-2-8 9,1-6 5,-6-3 22,1 1-19,-7-2-12,0 0 6,0 2-43,-4 0-1,-5 2-23,0 4-54</inkml:trace>
  <inkml:trace contextRef="#ctx0" brushRef="#br0" timeOffset="13901">2347 873 224,'0'0'193,"0"0"-105,0 0-1,0 0-2,0 0-49,0 0-15,0 0-20,-33-2-2,23 10 11,3 4-20,3 2 10,2 2 0,2 2-1,0 0 0,0-2 0,0 0 0,9 0-7,0-2 16,0 0 2,-3-2-9,-1 0 10,-3-2-11,-2 2 2,0 0 10,-20 5-12,-9-3-108,-2-5-502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6:17.3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19 282 146,'0'0'143,"0"0"-55,0 0 10,0 0 19,0 0-41,0 0-1,0-3-10,0 3-4,0 0-2,0 0-33,0 0 7,0 0-33,0 0 11,0 0-3,2 0-14,3 0 6,4 0 0,8 0 5,6 0-4,6 0-2,4 0 11,7 0-18,5 0 18,-1 0-19,-2 0 18,-2 0-10,-4 0 1,-6 0 0,-3 0-1,-4 0 0,-5 0-9,-5 0-13,-2 0 0,-2 3-42,0 0-16,-2 4-78,-3-6-63</inkml:trace>
  <inkml:trace contextRef="#ctx0" brushRef="#br0" timeOffset="772">231 123 95,'0'0'97,"0"0"-22,0 0 20,0 0-24,0 0-21,0 0 8,0 0 4,0 0 13,0 0-31,0 0 13,-7 2-47,-5 6 17,-3 4-26,-3 2 9,1-2-10,-4 0 0,1 0 3,0 0 3,-2-2-12,3-2 16,0 0-20,4-2 11,3-2-2,6-2-14,2-2 14,1 2 1,3-2-3,0 0-4,0 0 14,0 0-14,0 0 14,0 2-14,0-2 11,0 0-10,0 0 6,0 0-10,0 0 10,0 0-16,0 0 16,0 0-26,0 0 24,0 0-17,0 0 19,0 0-11,0 4 11,0 0 0,0 3 1,0-1-2,0-1 10,0 2-22,0-1 20,0-1-13,5 2 8,-1-1-2,3 0 0,-1 0 0,4 1-1,-2 2 2,5-1-2,1 0 7,-1-2 14,1 2-12,-1-2 10,-2 0-17,-2-2 0,-4 2-1,-1-4 1,-2 2-2,0 0-30,-2 2-27,0 2-85,0 0-142</inkml:trace>
  <inkml:trace contextRef="#ctx0" brushRef="#br0" timeOffset="8648">764 22 38,'0'0'170,"0"0"-62,0 0-57,0 0 12,0 0 6,0 0-27,0-2-4,0 2-18,0 0 23,0 0-8,0 0 12,0 0-21,0 0 6,0 0-13,0 0-9,0 0-6,0 0 2,0 0-12,0 0 6,0 0-7,0 12 14,0 4-12,0 2 6,-4 4-1,-3 3 1,-2-1-1,0 2 0,2 0 7,-1 0-16,-1-2 9,2-3-13,0-3-40,5-7 12,0-2-21,2-4-26,0-2-76,0-3-129</inkml:trace>
  <inkml:trace contextRef="#ctx0" brushRef="#br0" timeOffset="9082">713 105 186,'0'0'137,"0"0"-93,0 0-37,0 0 66,0 0-29,0 0-21,0 0-13,71-64 13,-56 55 22,4 4-18,-4-2 8,3 5-22,-3 0 14,1 2-17,-3 0 16,1 0-13,-3 0 9,-3 4-3,-3 3-18,-3 0 12,-2 4-6,0 0 9,-4 3-14,-12 1 34,-4-1-35,-1-3 9,0 0-10,3-5-1,1 0 1,6-4-5,1-2-1,4 0 10,4 0-15,2 0 8,0 0-12,0 0-15,0 4 11,2 2 13,4 2 6,4 0-7,-2 2 16,1 0-18,2 2 19,1 0-18,1 0 8,1 0-13,7-2-35,-3-2-57,-3-6-129</inkml:trace>
  <inkml:trace contextRef="#ctx0" brushRef="#br0" timeOffset="9638">1003 199 42,'0'0'212,"0"0"-117,0 0-33,0 0 19,0 0-9,0 0-34,0 0-38,2 0 5,0 0 2,2 0-3,3 0-4,1 0 7,4 0-7,1 0 0,3 0 0,-3-2-13,-2-4 2,-2 0-11,-6 0 22,-3 0-11,0-2 5,0 2 9,-6-2-3,-9 2 1,2 4 7,-3 0 17,3 2-9,-1 0-8,3 0-6,1 10-4,-2 4 7,5 0-11,3 0 4,2 0 2,2-4 12,0 0-2,0-2 24,4 0-34,7-4 0,5 0-3,1-2-4,4-2-35,10 0-7,-4 0-59,-8 0-105</inkml:trace>
  <inkml:trace contextRef="#ctx0" brushRef="#br0" timeOffset="10134">1329 133 230,'0'0'108,"0"0"-32,0 0 21,0 0-8,0 0-44,0 0-9,0 0 2,-18 0 12,7 0-22,0 0-14,-2 2 4,2 6-17,-1 0-2,4-2 10,1 2-18,3-2 10,-2-2-2,6 0-5,0 0 5,0 0-9,0 0-34,0 0 23,8 2 6,1 2 9,-1-2 8,2 0-12,-4 0 17,-1 0-8,-3 3 1,-2-4-8,0 4 7,0-1 2,0-1-2,-9 1 10,-5 1-19,-1-1 17,1-2-13,-1-2 6,4-3-11,2-1-30,2 0-48,3 0-87,4-5-167</inkml:trace>
  <inkml:trace contextRef="#ctx0" brushRef="#br0" timeOffset="10614">1398 211 25,'0'0'321,"0"0"-194,0 0-98,0 0 16,0 0-5,0 0-27,0 0-12,2 2-1,-2 9 3,0 2 4,0 1-14,0 0 16,0 0-8,3-4-1,-1 1 0,2-4 0,0 2 0,3-5 0,5-2 1,-2-2-10,6 0 18,0 0-11,0-2 3,-3-8-1,0-4 0,-4-3 1,-2 2 4,-5-2-3,-2 3-4,0 2-28,0 2 7,0 4-58,0 0-57,0 4-77</inkml:trace>
  <inkml:trace contextRef="#ctx0" brushRef="#br0" timeOffset="11042">1788 0 80,'0'0'295,"0"0"-179,0 0-66,0 0 4,0 0 22,0 0-64,0 0 6,0 27-18,-8-8 6,-1 8 2,1-1-6,-1 2 8,-3 2-9,4-2-2,-1 0 4,3-2-9,-2-1-4,6-5-7,2-4-99,0-4-15,0-6-67</inkml:trace>
  <inkml:trace contextRef="#ctx0" brushRef="#br0" timeOffset="11396">2038 14 309,'0'0'112,"0"0"-78,0 0-27,0 0 17,0 0 17,0 0-30,0 0 11,-2 92-21,-5-59 22,1 1-17,-3 0 10,2-2-16,0 0 1,3-3 0,2-5-1,0-8-48,2-6-29,0-6-41,0-4-105</inkml:trace>
  <inkml:trace contextRef="#ctx0" brushRef="#br0" timeOffset="11659">1919 207 251,'0'0'101,"0"0"-86,0 0 11,0 0 20,0 0-4,0 0-32,0 0 3,66 10-13,-42-8 0,1 0 0,10 1-11,-6-2-49,-4-1-120</inkml:trace>
  <inkml:trace contextRef="#ctx0" brushRef="#br0" timeOffset="11876">2246 224 345,'0'0'130,"0"0"-96,0 0 21,0 0 0,0 0-12,0 0-41,0 0 15,-65 37-4,53-19 25,4 1-22,1-3 2,5 0 0,0-2-11,2-4 16,0-2-10,0-4-7,0 0 1,6-4-14,3 0-3,5 0-18,-1-4-9,3-10 8,-1-2-16,-4-2-8,-2 3 8,-2 4-6,-3 3 44,-4 3 0,2 5 7,-2 0 0,0 0 15,0 3 8,3 8-9,1 2 25,0 1-26,1 0 13,2 0-26,-1-2 13,3-4-13,3 0 0,7-8-39,-3 0-93,-3 0-79</inkml:trace>
  <inkml:trace contextRef="#ctx0" brushRef="#br0" timeOffset="12318">2499 233 354,'0'0'148,"0"0"-90,0 0 5,0 0 14,0 0-53,0 0 0,0 0-24,-29-6 9,18 14-1,0 6-16,2 4 7,2 3 1,0-3 0,5 1 1,2-2-2,0-3 2,0-4-8,0-4 10,0-2-10,2-2 8,8-2-2,-2 0-7,3-4 2,3-14 5,-1-4 2,2-5 1,1-5 6,-3-1-11,-1-8 11,-3 1-5,-5 0-3,-2 4 0,-2 6 1,0 5-1,0 9 0,0 8 6,0 4-8,0 4 11,0 0-18,0 0 1,0 14 6,-2 8-5,-2 6 7,1 5-1,-1 1 7,2 0-6,0-2 7,0-2-14,2-3-16,0-5-46,0-8-58,0-4-58,2-10-128</inkml:trace>
  <inkml:trace contextRef="#ctx0" brushRef="#br0" timeOffset="12822">2721 173 230,'0'0'222,"0"0"-152,0 0-3,0 0-8,0 0-1,0 0-38,0 0-19,-36 64 7,32-41-6,0-1 13,2-4-15,2-2 1,0-4 7,0-6-16,4-2 8,7-2 0,5-2-10,-1 0-28,3-12 28,-1-6-17,-3-4 15,-3-2-14,-7-1 19,-4 3-22,0 2 3,-8 0-26,-9 6-73,-4 2-204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6:38.6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4640 449 67,'0'0'63,"0"0"-10,0 0-2,0 0 11,0 0-32,0 0 15,-8-6 7,6 6-9,2 0 21,0-2-25,0 2 11,0 0-24,0 0 13,0 0-19,0 0 3,0 0-17,0 0-6,0 0 0,0 0-5,0 0 4,0 0-10,0 0 10,2 0-15,10 8 13,5 0 3,7 0-1,3-2 1,7 2 0,1-1-1,5-4 8,1 3-15,-4-4 18,3 2-19,-5-1 16,-2-2-7,-2 2 0,-2-2-1,-2-1 1,-2 0 0,-3 0-5,-2 0 12,0 0-14,-2 0 5,-2 0 1,-4 0-11,0 0 12,-3 0-1,-1 0 0,0 0 0,-4 0-9,1 0 9,-1 0-16,-2 0 16,-2 0-17,0 0 17,0 0-12,0 0 7,0 0 6,0 0-2,0 0-4,0 0 12,0 0-15,0 0 16,-6 0-14,-3 0 5,-1-4 2,0 0-3,-1-4-4,-1 1 7,1-2-6,0 1 0,2 0 9,0 0-13,3 2 14,4 0-6,-1 4 4,3 0-2,0 2 7,0 0-6,0 0-2,0 0-1,0 0 1,0 0-1,0 0-5,5 0 12,3 0-5,1 4 0,3 2 0,-6 0-2,3 0 4,-3 3 4,2-2-4,-4 1 10,0 0-11,3 0 17,-3 1-18,-2 0 8,4 1 0,-4 0-7,0 0 17,-2-2-18,0 3 33,0-2-5,0 3 18,-10 3-39,-3-4-7,-7 1-26,5-2-104,1-3-220</inkml:trace>
  <inkml:trace contextRef="#ctx0" brushRef="#br0" timeOffset="3347">3441 130 185,'0'0'143,"0"0"-51,0 0 5,0 0 12,0 0-42,0 0-23,0 0 3,0-10 3,0 10 12,-2-2-27,-5 2 10,2 0-32,-1 0 11,-3 0-24,0 0 2,-4 0-2,0 0 1,-5 14-2,2 2-15,-1 4 15,1 0-4,5 0-5,3 0 6,1-2 4,7 0-9,0-4-1,0 0 3,0-2-27,2-2 0,9 0-11,2-6 23,3 0-31,1-4-18,9 0-50,-3-1-59,-5-8-168</inkml:trace>
  <inkml:trace contextRef="#ctx0" brushRef="#br0" timeOffset="3797">3568 236 48,'0'0'154,"0"0"-53,0 0-20,0 0 31,0 0-41,0 0-35,0 0 0,-14-2-1,6 2 0,1 0-33,-2 0 15,2 0-16,1 0 8,-1 8-7,3 6-2,-1 0 0,5 0-1,0 0 0,0-2 2,0 0-11,0-3 19,0-2-18,3-1-1,3-1 9,1-4-20,1-1-3,4 0-17,1 0-24,-1-8 27,-2-3-11,-1-6 20,0 1-10,-2 2 32,-5 3-1,0 2 8,1 5 0,-3 4 1,0 0 10,0 0 4,0 0 12,0 4-27,0 6 16,2 2-16,2 0 18,0 0-17,1 0-1,0-3 1,-1-4-1,1-1-13,5-4-63,-1 0-47,1 0-126</inkml:trace>
  <inkml:trace contextRef="#ctx0" brushRef="#br0" timeOffset="4307">3714 186 110,'0'0'135,"0"0"-94,0 0 37,0 0 11,0 0-12,0 0-43,0 0 4,25 72-25,-23-57 0,-2-4 0,0 1-13,0-4 11,0 0-10,0 0-2,0-4 7,0-2-12,0-2-3,0 0 8,-2 0-6,2-2-46,0-10 22,0-4-5,0 2 15,0-2-17,12 1 37,0 0-12,4 3 7,3 0-47,0 4-19,-6 2-98</inkml:trace>
  <inkml:trace contextRef="#ctx0" brushRef="#br0" timeOffset="4692">3714 186 214</inkml:trace>
  <inkml:trace contextRef="#ctx0" brushRef="#br0" timeOffset="6411">4048 242 150</inkml:trace>
  <inkml:trace contextRef="#ctx0" brushRef="#br0" timeOffset="6435">4048 242 150,'20'-130'129,"-20"128"-69,0 2 5,0 0 0,0 0-25,0 0-40,0 0 0,0 0-7,0 0-44,0 0-87,0 2-8</inkml:trace>
  <inkml:trace contextRef="#ctx0" brushRef="#br0" timeOffset="6696">4221 252 149,'0'0'124,"0"0"-58,0 0 3,0 0 2,0 0-35,0 0-21,0 0 2,0 0-16,-52 4-2,48 8 8,0 2-13,2 2 12,0 0-1,2-2-5,0-2 0,0-3 11,0-2-11,4-3 0,0 0 4,2-2-14,2-2 3,-2 0-7,3 0-35,0-6 31,0-8-8,0 0-29,-5-2-15,-2 0-41,-2 4 13,0 2 2</inkml:trace>
  <inkml:trace contextRef="#ctx0" brushRef="#br0" timeOffset="6953">0 252 11,'4227'30'28,"-4227"-16"21,0 2-13,0 3 0,0-1-26,0-1-2,3-5-8,3-1-26</inkml:trace>
  <inkml:trace contextRef="#ctx0" brushRef="#br0" timeOffset="7140">4368 252 146,'0'0'174,"0"0"-107,0 0 12,0 0-21,0 0-13,0 0-30,0 0-9,-43 2-5,37 10 0,1 0-2,3 2 2,2-2-2,0-2 7,0-2-9,0-4 3,0 1-1,2-4-12,3-1 0,1 0-18,-1 0-52,0 0 28,-1 0-14,0-8 15,-1 2 7,-1 0 12,0 4 18,0 2-1,2 0 11,-1 0 7,2 14 48,-3 6-18,0 7 32,-2 1 6,0 6 4,0 2-29,0 0-11,0-4-15,-7-6-15,0-5 8,-1-8-9,-1-3 15,-3-4-15,-1-4-2,-3-2-65,3 0-113,2-12-120</inkml:trace>
  <inkml:trace contextRef="#ctx0" brushRef="#br0" timeOffset="7687">4399 338 195,'0'0'172,"0"0"-115,0 0-2,0 0-16,0 0-23,0 0-6,0 0 7,40-14 11,-29 8-27,1 0 25,-4-2-26,1 2 16,-3-1-16,0-4 0,-6 4-2,0-4-14,0 3 3,0 0-18,-10 2 15,-1 4 10,1 2-3,-2 0 11,1 8-3,2 12 1,4 5-1,3 0 1,2 1 0,0-2 41,0-1-11,12-5 2,1-4-31,9-4-1,-7-4-48,1-4-180</inkml:trace>
  <inkml:trace contextRef="#ctx0" brushRef="#br0" timeOffset="8557">3383 459 172,'0'0'187,"0"0"-106,0 0 7,0 0-19,0 0-14,0 0-54,0 0 15,0 2-16,0 12 0,0 8 1,0 4-1,0 4 6,-4 1-5,0-2-2,-4 0 8,5-6-17,1-6-6,2-6-13,0-3-34,0-5-37,0-3-4,0 0-17,0-7 42,0-8-45,2-6 87</inkml:trace>
  <inkml:trace contextRef="#ctx0" brushRef="#br0" timeOffset="8785">3388 537 9,'0'0'68,"0"0"13,0 0-32,0 0 17,0 0-14,0 0 38,71-84-27,-58 82 8,0 2-41,1 0-4,-1 0 2,-4 0-17,-3 6-5,0 2 0,-4 0-12,-2 2 16,0 4-6,0 2-4,0 4 1,0 2-1,-2 0 1,2-2-2,0-2-10,0-4 10,0-1-17,2-6 16,9-1-21,2-6 5,5 0-33,2 0 12,0-8 22,0-6 8,0-2 9,-5-4-17,-1 2-2,-7-2-5,-5 5 22,-2 0-11,0 5 13,-6 4 1,-4 4 28,1 2-7,1 0-14,1 2 7,0 14-14,5 4-2,2 4 2,0 2 6,0-1-7,0-2 7,0-3 0,6-2-6,4-6 6,0-4-4,1-2-6,7-6-7,-1 0-65,-7 0-124</inkml:trace>
  <inkml:trace contextRef="#ctx0" brushRef="#br0" timeOffset="9459">3836 455 71,'0'0'172,"0"0"-97,0 0-28,0 0-6,0 0 16,0 0-12,0 0 21,5 76-38,-3-45 9,-2-4-19,0 1-5,0 1-6,0-6-6,0 1-1,0-4-2,0-6-14,0-1-50,-7-9-26,-2-3-51,3-1-121</inkml:trace>
  <inkml:trace contextRef="#ctx0" brushRef="#br0" timeOffset="9714">3760 621 127,'0'0'100,"0"0"-35,0 0-18,0 0 11,0 0-31,0 0-8,0 0-17,96 0 0,-77 0 5,-4 0-7,3-6-43,-5-2-81,-3 3-110</inkml:trace>
  <inkml:trace contextRef="#ctx0" brushRef="#br0" timeOffset="9932">3948 584 59,'0'0'137,"0"0"-56,0 0-22,0 0 31,0 0-47,0 0 0,0 0-21,0 51 10,0-33-8,0 0-8,0-2 4,0-2-8,0-2 15,2-3-25,2-2 21,1-3-23,2 0 14,-1-4-14,3 0 0,0 0-8,2 0-14,2-12 9,-1-6-10,-1-2 23,-2-2-23,-5 0-5,-2 3-67,-2 1-12,0 5-44,0 4-68</inkml:trace>
  <inkml:trace contextRef="#ctx0" brushRef="#br0" timeOffset="10292">3948 584 147</inkml:trace>
  <inkml:trace contextRef="#ctx0" brushRef="#br0" timeOffset="10321">3948 584 147,'138'22'175,"-138"-22"-110,0 0-31,0 0 14,0 0-15,0 0-32,0 0 2,0 0 7,0 1-12,0 1 3,0 0-1,0 0 1,0 0-1,0 2 0,0 1 7,3 0-14,-3 1 15,0 5-9,0 3 2,0-1 7,2 3-8,-2 0 10,0 1 1,0-4-10,0-1 2,0-4 7,0-1-16,0-6 15,0-1-9,0 0 0,0 0 2,0 0-2,0-14-36,0-2 15,0-4-8,6-2-22,9-2-71,-1 4 6,-1 4-44</inkml:trace>
  <inkml:trace contextRef="#ctx0" brushRef="#br0" timeOffset="10728">4250 624 313,'0'0'118,"0"0"-47,0 0-11,0 0-8,0 0-34,0 0-18,0 0 13,0 0-13,-14 69 0,10-51 8,-1-2-12,3-2 10,0-4-12,0-3-3,2-3-7,0-4 3,0 0-24,0 0 24,0 0-13,0-11 25,6-5-22,3-2 23,1 1-8,0-4 8,3 6-2,-1 2-8,-3 8 3,-1 2 1,0 3 6,0 0 19,-1 3 26,-3 11-25,1-1 7,-2 3-12,-3 0 5,0 1-4,0-4-15,0-1 9,0-1-9,0-2-2,0-3-26,0-2-31,0 0-105,0-4-153</inkml:trace>
  <inkml:trace contextRef="#ctx0" brushRef="#br0" timeOffset="11194">4450 661 179,'0'0'214,"0"0"-113,0 0-42,0 0 16,0 0-10,0 0-52,0 0-6,-13 28 0,7-10-13,1 2 12,0 0-10,3-4 5,2-4-2,0-4 0,0-2-7,0-2 7,0-4-17,0 0 17,4 0-18,4 0-7,0-10-12,-1-4-5,-1-10-49,-1 2-27,-5 3-32</inkml:trace>
  <inkml:trace contextRef="#ctx0" brushRef="#br0" timeOffset="13055">4466 545 84,'0'0'125,"0"0"-76,0 0 38,0 0 17,0 0-6,0 0-42,0 0 9,0-4-29,0 4-18,0 4-10,-2 10-8,-5 4 14,0 2-14,-4 2 7,3-2-6,-2-2-2,1-2-58,1 0-29,1-5-107</inkml:trace>
  <inkml:trace contextRef="#ctx0" brushRef="#br0" timeOffset="13446">4517 609 80,'0'0'85,"0"0"-48,0 0-17,0 0 15,0 0-22,0 0 13,0 0 3,0 0 1,0 0 3,0 0 6,0 6 33,0 4-30,0 2-1,-7 0-39,-1 4 13,-1 1-14,-11 6-2,1-5-49,4-1-139</inkml:trace>
  <inkml:trace contextRef="#ctx0" brushRef="#br0" timeOffset="14737">3125 24 160,'0'0'147,"0"0"-95,0 0 49,0 0-14,0 0-32,0 0-35,0 0 2,3 0-11,-3 0-10,2 2-1,3 4 7,1 6-2,1 0-5,1 6 15,2 0-14,1 2 4,-3-2-5,2 2 0,-1-4-7,-3 0-73,-2-5-93,-1-6-190</inkml:trace>
  <inkml:trace contextRef="#ctx0" brushRef="#br0" timeOffset="15052">3237 0 283,'0'0'107,"0"0"-87,0 0 12,0 0 25,0 0-2,0 0-36,0 0-10,91 116-9,-70-88 0,-5-4-136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6:43.4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16 214,'161'9'173,"-161"-9"-123,0 0 21,0 8-32,2 1 1,-2 5-28,0 4 7,0 2 4,0 2-7,0-2-3,0 0-13,0-5 3,0-2 4,-5-5-10,3-3 12,2-2-7,-2-3-1,2 0-1,0 0 0,0-7-38,0-8-5,0-3-1,0-4 30,0 0-10,7 0 23,1 2-5,2 2 6,1 0 0,2 5 0,-2 0-1,2 6-14,-2 3-40,-1 2-85,-6 2-90</inkml:trace>
  <inkml:trace contextRef="#ctx0" brushRef="#br0" timeOffset="439">276 152 39,'0'0'127,"0"0"-94,0 0-5,0 0 19,0 0-5,0 0-19,0 0-1,0 0 5,7 6 2,-3-6 7,1 0-14,1 0 17,-1 0-23,-1 0 17,0 0-33,-1 0 7,0 0-7,-3 0 0,2 0 0,-2-2 2,2-2 2,2 0-3,-2 0-2,0 1 2,-2 0-2,3 1 1,-3 2 0,0 0-1,0 0 2,0-2-2,0 2 1,0 0-1,2-2 2,0 0-6,0 0 7,0 0-2,0-2 1,1 0-1,0 0 0,-1 0-5,-2 0 4,2 0 2,-2 2-10,0 0 9,0 2 0,0 0-28,0 0 9,0 0 0,0 0-21,0 0 1,0 0-5,0 0 13,0 0-59,-4 2-22</inkml:trace>
  <inkml:trace contextRef="#ctx0" brushRef="#br0" timeOffset="1286">334 72 140,'0'0'101,"0"0"-43,0 0 30,0 0-15,0 0-12,0 0-12,0 0-4,0 0-6,0 0-31,0 0 12,0 6-19,-5 8 10,-1 2-10,2 2 4,-4 0-5,6 0 0,0-5-1,2 1 2,0-3-8,0-4 3,0-3-5,0 0-28,10-4 6,-2 0-31,7 0-33,-1 0-28,-3 0-37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2:51.9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141 0 45,'0'0'123,"0"0"-53,0 0-19,0 0-8,0 0-21,0 0 25,-8 0-12,8 0 8,-2 0-5,2 0 15,0 0 15,0 0-16,0 0 3,0 0-16,0 0 20,0 0-26,0 0 12,0 0-31,0 0 11,0 8-18,0-4 5,0 0-11,0-3-1,0-1 3,0 5 3,0-5-12,0 0-27,0 0-44,0 0-112,0 0-315</inkml:trace>
  <inkml:trace contextRef="#ctx0" brushRef="#br0" timeOffset="825">108 194 137,'0'0'217,"0"0"-95,0 0-3,0 0-40,0 0-11,0 0-32,0 0 13,4-9-17,-4 9 10,0 0-18,0 0 12,0 0 8,0 10 11,0 7 10,0 1-28,0 4-3,-6 1-33,-11 3-2,-18 4-55,6-6-63,4-6-111</inkml:trace>
  <inkml:trace contextRef="#ctx0" brushRef="#br0" timeOffset="2175">422 74 9,'0'0'293,"0"0"-106,0 0-61,0 0-9,0 0-15,0 0-41,0 0-3,0-4-19,0 4 10,0 0-38,0 0 10,0 9-20,0 13 19,0 1-10,0 3-9,0 1 4,0-1 2,-9 5-14,1-8-11,-2-1-2,2 0-55,-3-8-20,-1-6-22,1-4-54,5-4-152</inkml:trace>
  <inkml:trace contextRef="#ctx0" brushRef="#br0" timeOffset="2521">340 94 127,'0'0'260,"0"0"-135,0 0-11,0 0-47,0 0-25,0 0-35,0 0 3,49-37-9,-33 37 17,-1 5 19,3 8-11,-3 9 10,4-4-24,-7 4 15,2 0-14,-5 4 18,-3-3-21,-1-1 4,-3 0-4,-2 0-9,0-3 12,0-1-13,-4-2 10,-11-6 0,-4 2-8,-2-6-1,-4 2-2,2-8-6,3 0-14,1 0-37,3-4-61,3-10-54,6 0-170</inkml:trace>
  <inkml:trace contextRef="#ctx0" brushRef="#br0" timeOffset="2941">520 274 153,'0'0'152,"0"0"-46,0 0-5,0 0-24,0 0-30,0 0-31,0 0 6,58 9-21,-44-9 12,1 0-12,1 0 9,-3-8-10,1 2-2,-5-6-30,-5 2-9,-2 2 7,-2-6-41,0 2-10,0 2-19,-4 1 53,-7 0-19,-1 1 28,1 8 42,1 0 66,-2 0-17,3 8 0,3 10 28,-2 4-4,4 6 9,4 2-30,0-2-1,0 2-14,0-8 1,2-4-25,8-8-12,1-2 5,9-8-6,-5 0-75,1 0-127</inkml:trace>
  <inkml:trace contextRef="#ctx0" brushRef="#br0" timeOffset="3408">773 124 198,'0'0'231,"0"0"-122,0 0-16,0 0-10,0 0-18,0 0-29,0 0 9,0 66-30,0-43 9,0 7-11,0 1-3,0-4-3,0-5-5,0 4-4,-4-5-5,0-6-35,0-5-53,-1-2-57,-1-2-168</inkml:trace>
  <inkml:trace contextRef="#ctx0" brushRef="#br0" timeOffset="3655">690 292 126,'0'0'174,"0"0"-73,0 0 6,0 0-36,0 0-14,0 0-26,0 0 11,95 41-18,-72-41-7,4 0-6,-1 0-9,1 0 17,0 0-10,-1 0-3,-3-2-6,-6 1-2,-3-6-22,-5 3-8,-7-4-3,0-2 31,-2 2-6,0-2 20,0 1-17,0-4 14,-2 9 9,-2 0 13,-3 4 11,3 0-18,-4 0-6,2 8-16,-1 10 0,3 0 7,2 4-5,2 0 30,0-4-22,0 0 14,0-4-22,4-6-1,5-4-1,3 0 0,1-4 0,2 0-50,3 0 5,7-4-113,-6-4-41,-3 1-70</inkml:trace>
  <inkml:trace contextRef="#ctx0" brushRef="#br0" timeOffset="4097">1164 261 469,'0'0'175,"0"0"-116,0 0-19,0 0 48,0 0-21,0 0-17,0 0-31,6 102 14,-6-84-17,0-4-14,0 0 5,0-6-1,0 0-6,-2-5 11,0-3-22,2 0-4,0-3-30,0-15-46,0-1 39,0-6 3,2 3-1,8 0 15,3 8 21,0 2 14,3 9 0,-1 0 0,-1 3 7,-1 0 24,1 6-8,-1 10 29,-2-2 3,0 4-11,0 0-18,-5-4-17,2 2 8,-4-6-16,3 0 6,1-2-6,2-4-2,1-4 1,0 0 0,5 0 0,1 0 0,3-4 0,-1-10-38,-4 2 16,-7-6-17,-2 0 22,-6 0 0,0 4 17,0 0-1,0 6 1,-10 0 17,3 8 9,1 0 16,0 0-32,-2 8 2,4 10-5,-3 0-4,5 8 4,0-1 13,2-4 5,0 1-11,0-4 12,0-2-18,0-6 5,2-2-11,7-5-4,3-3 1,3 0-11,1-3 3,1-12-37,3-4 3,1 1 17,-4 0 25,-3 0-107,-3 4-28,-7 4 27,0 2 91,-2 8 18,-2 0 22,3 0 49,-1 14 8,3 4-10,-1 4-25,-1 0 6,1 0-27,0-4 26,-2-4-11,0-2-16,-2-6-21,0-2 0,0-4 20,0 0-2,0 0 3,0 0-21,0-4-1,0-10-10,0-4-9,0 0-18,0 0-8,0 3-13,14 0-1,2 5-2,15 10-60,-2 0 16,-5 0-451</inkml:trace>
  <inkml:trace contextRef="#ctx0" brushRef="#br0" timeOffset="5111">2095 403 535,'0'0'151,"0"0"-60,0 0 15,0 0 1,0 0-68,0 0-13,0 0-3,0 32 6,-2 2 11,2-2-21,-4 8 16,-3-4-22,1-4 10,-4 2-21,4-6-2,-3-2-18,2-8-35,4-4-50,3-6-52,0-6-60,0-2-176</inkml:trace>
  <inkml:trace contextRef="#ctx0" brushRef="#br0" timeOffset="5374">2039 435 350,'0'0'121,"0"0"-79,0 0 17,0 0 34,0 0-40,0 0-34,0 0 11,108-32-2,-95 32 18,-2 0-30,-2 14 26,-3 4-8,-1 0-6,-3 0 5,-2 0-26,0 2 5,0-3-6,0-6-12,-4-1 13,-9-2-17,-1 0 10,1-4-2,-1-4-16,3 0-8,5 0 9,-1-8-51,7-4 0,0-2-29,0-4-24,4 11-26,7-4-77</inkml:trace>
  <inkml:trace contextRef="#ctx0" brushRef="#br0" timeOffset="5779">2315 493 318,'0'0'108,"0"0"-26,0 0 18,0 0-4,0 0-42,0 0-2,0 0-22,0-14 6,0 14-11,0 7-18,0 8 9,0 7-15,0 0 21,-2-1-21,2-2 6,-2-5-5,2-4 3,0-2-5,0-4 1,0-4-1,0 0-13,0 0-11,4-12-2,8-6-6,1-4-42,3-3-8,4-8-67,-4 11-76,-3 4 9</inkml:trace>
  <inkml:trace contextRef="#ctx0" brushRef="#br0" timeOffset="6185">2552 489 155,'0'0'196,"0"0"-66,0 0 28,0 0-38,0 0-29,0 0-48,0 0-37,-42 16 1,35 6-5,2 2 2,3-2-4,2 0 8,0 0-7,0-8-2,0 0 4,7-10-3,4 0 11,2-4-1,1 0-7,1 0-3,-2-8 0,1-10-18,-5 0-1,-3-4 3,-4 2 15,-2-2-2,0 3-13,0 2-8,-6 5-8,-3 8-13,3 4-57,-1 4-79,4 8-130</inkml:trace>
  <inkml:trace contextRef="#ctx0" brushRef="#br0" timeOffset="6583">2785 569 398,'0'0'121,"0"0"-53,0 0 47,0 0-19,0 0-44,0 0-9,0 0-30,-29-54 19,16 50-16,3 4 18,-4 0-24,3 0 2,2 15-11,2 3-1,2 4 6,5-1 1,0 1-14,0-4 15,0-2-16,10-6 2,3-6 3,0 0-39,1-4 15,-1 0 19,1-8-23,-3-6-11,-3-8-12,-4 0 34,0 0-17,-2 0-7,-2 0-22,0 8 5,0 4 32,0 6 28,0 4-8,4 0 9,0 22 32,3 2 13,-1 6 23,2 2-11,-2 4 20,-1-2-25,-1-2-12,-4-2 11,0-6-15,0-2-4,0 0-31,-7-8 23,-9-2-23,-1-2 0,-8-6-1,3 0-34,-3-4-24,6 0-32,3 0-1,5-4 9,4 0 26,7 0 14,0 2 20,0 0-4,0-4 26,9 2 1,2 0 15,3 0 9,-1-2-5,-2 2-3,0 0-17,-2 0 0,-5 2-25,1-2-67,-5 4-239</inkml:trace>
  <inkml:trace contextRef="#ctx0" brushRef="#br0" timeOffset="7475">2906 559 75,'0'0'250,"0"0"-112,0 0-71,0 0 34,0 0-25,0 0-33,0 0 9,20 18 0,-16 0 3,3-4-27,-5 8 9,-2-4-16,0-2 13,0-2-25,0-4-3,0-2-6,0 0-1,0-6 0,0-2 2,0 0 0,0 0-1,-2-10-32,2-12 7,0 0 11,0-4-22,0-2 1,4 6 8,8 4 1,-1 4 24,1 6-17,-2 4 18,1 4-31,3 0-8,-5 0-100,-3 11-95</inkml:trace>
  <inkml:trace contextRef="#ctx0" brushRef="#br0" timeOffset="7830">3111 599 493,'0'0'124,"0"0"-72,0 0-6,0 0 14,0 0-39,0 0 3,0 0-12,-35-36 15,30 36-7,0 0-19,1 6-1,1 10 8,1 2-11,2 0 4,0-4-2,0 4 2,0-8 5,7-2 0,2-4 1,0-4 0,2 0 0,3 0-4,-3 0-3,-1-12 0,0-2-29,-1-4 26,-5 4-11,0-8 5,-2 4-20,-2 0 3,2 6 19,-2 2 4,0 6 2,0 4 2,4 0-1,-2 14 12,0 8 24,0 0 0,2 0-1,-1-4 10,1-4-27,-2-2 4,2-2-22,-1-6 10,2-4-10,1 0 9,1 0-9,6 0 0,3 0-8,2-8 7,-1-6-1,2-4-66,-7 0 22,-1 4 3,-1 2 34,-6 2 5,0 6 4,-4 4 0,3 0 25,-3 4 2,0 10 9,0 4 24,0 0-34,0 0 13,0 0-25,2-6 8,-2-2-22,2-6 0,-2 0 0,2 0 0,-2-4-1,2 0-5,4-4-11,0-8-22,3-6 20,-1-4-30,4-6 7,-1 6-22,2 0 35,1 4 22,-4 8-1,0 10 8,-3 0 0,1 4 45,-1 14-5,-1 3 25,-1 1-42,0-1 24,-3-3-31,0-2-14,-2-6 11,2 2-13,0-6 0,1-6-38,5 0-50,2 0-111,-2-14-288</inkml:trace>
  <inkml:trace contextRef="#ctx0" brushRef="#br0" timeOffset="8664">3730 551 613,'0'0'154,"0"0"-83,0 0 11,0 0 5,0 0-71,0 0-1,0 0-14,-35-22 7,23 22-8,1 8 0,3 6 0,-2 8 7,6 0-14,2-4 17,2 0-8,0 0-1,0-6 10,0-2-11,6-6 1,4 0 9,0-4-9,1 0-2,3 0-6,-1-12 5,1-2-14,-3 2 6,-5-2-6,2 4 6,-4 2-4,-2 8-1,-2 0 14,2 0-29,3 4 20,-1 10-8,0 2 8,1-2-62,6-4-54,-2-2-107,-3-4-83</inkml:trace>
  <inkml:trace contextRef="#ctx0" brushRef="#br0" timeOffset="9030">3730 551 124,'129'112'183,"-124"-114"-87,-1 2 38,3 0-10,0 0-35,-1 0-12,1 6-45,-1 8-32,-6-2-9,0 2-85,0-10-430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7:03.6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0 34 100</inkml:trace>
  <inkml:trace contextRef="#ctx0" brushRef="#br0" timeOffset="557">356 0 9,'0'0'68,"0"0"-55,0 0-13,0 0-5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8:03.3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0 130 20</inkml:trace>
  <inkml:trace contextRef="#ctx0" brushRef="#br0" timeOffset="5700">2326 162 123</inkml:trace>
  <inkml:trace contextRef="#ctx0" brushRef="#br0" timeOffset="14837">4447 242 142</inkml:trace>
  <inkml:trace contextRef="#ctx0" brushRef="#br0" timeOffset="15466">4779 0 126,'0'0'117,"0"0"-76,0 0-40,0 0-1,0 0-20,0 0-50,0 0-38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7:52.0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14 85,'0'0'85,"0"0"-8,0 0-22,0 0 11,-6-8-26,6 6-5,0 0-2,0 0 12,0 2 7,0 0-13,0 0 19,0 0-21,0 0 21,0 0-32,-3 0 4,3 0-15,0 0-14,0 0 10,0 0-10,0 0 1,0 0 8,0 0-20,0 0 17,-3 0-14,3 0-1,-2 8 8,0 8-1,0 8 1,-3 3-1,1 7 2,-2 2-10,-1 2 9,0 2 0,-2-4-37,5-4 29,0-4-2,1-5 2,3-1-7,0-6-31,0 2-23,0-6-57,0-3-74</inkml:trace>
  <inkml:trace contextRef="#ctx0" brushRef="#br0" timeOffset="540">9 61 38,'0'0'128,"0"0"-73,0 0-22,0 0-3,0 0 2,0 0 3,0 0-12,54-52 16,-39 51-6,1 1 13,-3 0-21,1 0 35,-1 1-2,-5 12-16,2 3-28,-6 2-1,-2 0 0,-2 1-12,0 3 9,-4 2 0,-12-2-16,1-2 7,-3-2-2,5-6-4,-1-4 5,5-4 0,3-2-7,-2-2 6,4 0-25,2 0 13,2 0-11,0-6 23,0 2-17,0-2 9,4 2-2,8 2 10,1 0 0,1 2-1,1 0 2,3 0 0,-3 4 30,-1 6-23,-1 2 11,-1 0-17,-4 4 12,-3 0-5,-3 2 11,-2-1 14,0 4-11,0-2 17,-9 3-23,-5-2 24,-3-2-28,-1-4 11,1 0-14,-2-4 2,3-4-2,1-4-8,1-2-2,3 0-15,1 0-41,5-22-96,0 2-34,5 0-133</inkml:trace>
  <inkml:trace contextRef="#ctx0" brushRef="#br0" timeOffset="1863">530 31 55,'0'0'170,"0"0"-53,0 0-16,0 0-13,0 0 7,0 0-37,0 0 17,0-1-30,0 1 11,0 0-21,0 0-2,0 0-7,0 0-16,-6 10-10,-7 7 9,-5 8-21,-3 4 27,-3 7-27,0 4 22,-1 0-20,1 0 7,1-2-26,6-4 2,1-6-15,5-7 13,4-5-33,0-4 10,5-4-33,-3-2-15,1-4-51,2-2-45</inkml:trace>
  <inkml:trace contextRef="#ctx0" brushRef="#br0" timeOffset="2364">270 24 15,'0'0'183,"0"0"-58,0 0-60,0 0 22,0 0-24,0 0-32,0 0 2,11 24-3,0-5 16,3 7-15,-1 3 18,5 2-25,-1 5 12,1 2-23,1 2 0,-4-1-7,3 1-5,-3-2-1,-1-2-5,-1 4-58,-4-8-105,-4-10-145</inkml:trace>
  <inkml:trace contextRef="#ctx0" brushRef="#br0" timeOffset="6044">1045 211 33,'0'0'90,"0"0"-27,0 0 35,0 0-17,0 0-17,0 0-25,0 0 8,-8 0-37,6 0 15,-5 2-24,3 2 8,-4-2-2,2 2 6,-3 0 13,-2 2-14,-2 0 1,-4 2-12,0-2-2,-3 2 10,-3 0-10,2 0 1,-4-2-1,2-2-1,3 0-5,1-4 6,0 0-28,6 0 21,0 0-10,6 0 17,1 0-8,3 0 9,3 0 0,0 0 0,0 0-1,0 0-25,0 0 16,7 0-6,7 6 15,-1 3 2,5 2-2,1 0 1,2 2 0,1-1 0,0 2 1,3-1-3,-1 1 2,-1 0-2,-2 2 4,0-2-1,-3-2 0,-3-2-1,-3-2 1,-3-4-1,-5-2 0,0 0 6,-4-2-5,0 0-1,0 0 17,0-4 0,0-10-3,-4-4-14,-5-3 0,0-4-1,2-1-20,1 0-4,-1 3-21,5-1-10,2-4-32,0 6-25,0 4-46</inkml:trace>
  <inkml:trace contextRef="#ctx0" brushRef="#br0" timeOffset="7222">1008 305 29,'0'0'97,"0"0"-32,0 0 27,0 0-26,0 0-12,0 0-24,0 0-11,0 0-3,0 0-5,0 0-2,0 0-1,2 0-15,12 0 14,3 4 1,8 2-7,2-2 18,6 1-5,2 2-4,1-2 7,3 0-16,-4 0 0,-2-1 9,-1 0-11,-5 0 2,-3 0 3,-4-2-4,-4 1-6,-1-3-20,-3 0-51,-4 0-45,-3 0-162</inkml:trace>
  <inkml:trace contextRef="#ctx0" brushRef="#br0" timeOffset="8086">1747 115 85,'0'0'194,"0"0"-98,0 0-32,0 0 1,0 0-15,0 0-12,0 0-37,0 22 17,-6 4-5,-7 4 13,-3 10-12,-3 4 11,-4 6-18,-2 2-6,-2-1-1,5-5-45,7-8 4,4-8-11,4-8 52,4-11-40,3-11-21,0 0-117,10 0 2</inkml:trace>
  <inkml:trace contextRef="#ctx0" brushRef="#br0" timeOffset="8394">1732 147 77,'0'0'101,"0"0"-38,0 0 24,0 0-11,0 0-8,0 0-36,29 132-2,-26-90-29,1-1 20,-2 3-21,-2 0 0,2-2-70,-2 0-32,2-12-65,-2-8 17</inkml:trace>
  <inkml:trace contextRef="#ctx0" brushRef="#br0" timeOffset="8648">1621 375 59,'0'0'90,"0"0"27,0 0-61,0 0 7,0 0-48,0 0 1,116 5-16,-92-3 8,1-2-8,6 0-46,-8 0-73</inkml:trace>
  <inkml:trace contextRef="#ctx0" brushRef="#br0" timeOffset="8859">1933 346 146,'0'0'111,"0"0"-48,0 0-11,-7 106-29,-2-74 2,1 2-25,1-4 0,0-4-14,0-2-5,3-6-69,0-5-16,1-4-39</inkml:trace>
  <inkml:trace contextRef="#ctx0" brushRef="#br0" timeOffset="9054">1948 317 136,'0'0'128,"0"0"-100,0 0 8,0 0-29,0 0 10,0 0-4,0 0-12,83-34 21,-72 35-12,-1 10 58,-4 3-38,-4 1 3,0 2-33,-2-1 13,0 2-13,0-5-10,-10 3 9,-6-4-4,-1-2 5,2-2-40,-1-6 14,5-2-107,5 0-103</inkml:trace>
  <inkml:trace contextRef="#ctx0" brushRef="#br0" timeOffset="9346">1948 317 150,'159'37'170,"-159"-37"-80,0 3-19,0 8-8,0 7-33,0-2-4,0 2-20,0-4-5,0-2-1,0-2 7,0-4-14,7-4 1,-3-2 4,3 0 4,1 0-4,2-12 2,1-6 0,0-4 0,0-4-11,0 2 2,-2 1-46,0 3 29,-2 6-27,-1 6 37,3 6-10,-2 2 20,2 0-14,-3 7 16,-1 10 4,-1 3 11,-4 2 23,0 1-24,0 1 23,0-2-32,0-4 9,0-4-10,0-4 0,0-6 0,0-4-1,2 0-1,1 0-6,2-6 8,1-12-32,1-4 5,-1 0-12,4-2-38,-4 4 1,3 5 46,-1 7 28,0 3 2,-2 5 4,1 0 15,-1 0 45,-1 10-33,0 2-6,-3 2-3,-2 0-5,0 0 6,0 0-17,0 0 3,0-2-8,0-2-2,0 0-57,0-2-59,0-4-67</inkml:trace>
  <inkml:trace contextRef="#ctx0" brushRef="#br0" timeOffset="10068">2511 131 126,'0'0'179,"0"0"-116,0 0-25,0 0 2,0 0-18,0 0 11,0 0-26,-5 130 10,0-89-15,1 2 18,-3-4-20,3-1 0,2-4-62,-2-8 14,4-8-4,0-10-46,0-4-19,0-4-41</inkml:trace>
  <inkml:trace contextRef="#ctx0" brushRef="#br0" timeOffset="10286">2437 336 124,'0'0'77,"0"0"-57,0 0 46,0 0-11,0 0-23,0 0 0,0 0-25,76 10 4,-54-6-9,0 0-1,1 0-1,-5-4-6,-3 0-22,-4 0 15,-2 0 13,-4 0 0,-3 0 0,-2 0 8,0 0 1,0-4 21,0 0 3,-2 3 24,-5-2-8,3 3-5,-4 0-28,4 0-14,0 3-2,-1 9 0,1 3-1,0 2-11,2-2 19,2-3-14,0-2 8,0-4-1,0-2 0,0 0 1,0-4-2,4 0-4,5 0 4,1 0-25,4-4 7,-3-8-43,-2-2 38,0 0-8,0 2-7,-5 3 17,1 2 9,-3 7 12,0 0 2,3 0-1,-1 3 1,1 8 18,1 3-19,1 0 2,0 0-2,2-2-20,4-2-66,-1-4-87</inkml:trace>
  <inkml:trace contextRef="#ctx0" brushRef="#br0" timeOffset="10819">2841 321 36,'0'0'147,"0"0"-53,0 0-43,0 0-12,0 0 20,0 0 0,0 0-27,-43-54-14,36 54-16,1 10-4,-4 8-2,4 4 4,1 2-2,3-1 2,2-1 7,0-6-6,0-2-2,0-4 7,0-4 9,0-4-15,0-2 20,0 0-20,7 0 2,-1-4 6,4-12 4,1-8-8,-3-8-4,0-5 0,-4-5-15,-2-2-5,0-2-43,-2 4 12,3 6-1,-3 11 41,0 9 9,0 10 1,0 6 1,0 0-18,0 14 18,0 9 11,0 9 16,0 2-27,0 4 13,0 0-12,0-2 0,0-2 6,0-2-7,6-2-75,0-8-69,2-11 13</inkml:trace>
  <inkml:trace contextRef="#ctx0" brushRef="#br0" timeOffset="11318">2841 321 20,'66'6'142,"-66"8"-17,0 3-74,0 1 6,0 0-35,0-4 2,0-2-23,0-6-2,0-2 1,0-4 0,5 0-1,-1 0-11,5-4 6,-2-12-20,2-14 0,-5 4-102,0 3 41</inkml:trace>
  <inkml:trace contextRef="#ctx0" brushRef="#br0" timeOffset="11576">3079 342 133,'0'0'104,"0"0"-28,0 0-28,0 0-19,0 0-9,0 0-14,0 0 4,0 0-9,3 46 17,-3-46-18,0 0 0,0-4-4,0-8-9,0-3-34,2 0-5,11 0-44,-3 5 27,0 2-23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8:04.0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86 279 155,'0'0'144,"0"0"-59,0 0-3,0 0-44,0 0-15,0 0-22,0 0-2,-48-58-15,39 58 15,2 0-8,1 0-17,2 14 3,-1 4 6,3 7 17,0-1-5,2 2-3,0-4 9,0-2-2,0-4 1,2-6 0,7-3 14,-3-5-13,3-2 23,2 0-8,-3-6 17,4-12-15,-1-7 6,-5-5-24,1-3 7,-1-5-7,-4-2-15,1-4-26,-3-3-6,0 5-36,0 8-15,0 7 41,0 9 19,0 12 32,0 6-7,0 0 5,0 12 8,0 12 31,0 9 1,-5 3-6,3 4 30,0 3-31,2-1 17,0-4-32,0-3 13,0-7-22,0-6 0,4-6 11,7-4-2,-2-5 4,2-4-14,2-3 13,0 0-12,2-3-1,-2-16-1,1-1-6,-3-2-6,-2 0-7,-5-1-15,-2 4 8,-2 0 26,0 3-13,0 4 5,-2 4 18,-7 4-2,3 4 32,-3 0-3,3 8-20,-2 14-13,4 7 2,2 3-4,2 2 11,0-4-10,0-1 19,4-5-19,10-2 12,8-4-14,-3-4-1,-1-6-107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8:05.2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0 41,'0'0'109,"0"0"-24,0 0-37,0 0 14,0 0-22,0 0-21,0 0 0,0 0-6,0 0 14,0 0-18,0 0 8,0 0-15,0 0 5,0 0-7,0 0 0,0 0-1,0 0 2,0 0-2,0 0 7,0 0-16,0 0 21,0 0-17,0 0 12,0 0-4,0 0 0,0 0 5,0 4 1,0 6-7,0 3 11,0 4-12,0 5 20,0 4-19,0 1 12,0 8-6,0 1 5,-3-1-12,1 0 0,0-4 0,2-5 9,0-6-18,0-4 19,0-6-15,0-2 12,0-4-8,2-2 1,3-2-9,4 0 8,2 0-20,5 0 21,1 0-9,4 0 2,0 0 13,0 4-15,1 4 12,-1 2-4,-2 2 1,-3 0-17,4 2-42,-7-4-25,-4-2-116</inkml:trace>
  <inkml:trace contextRef="#ctx0" brushRef="#br0" timeOffset="625">274 303 29,'0'0'289,"0"0"-167,0 0-28,0 0-10,0 0-18,0 0-10,0 0-30,-13-16 0,6 16-25,3 0-2,-3 4-14,1 10-2,-3 6 1,2 4 16,4 0-1,1 0-13,2-2 13,0-4-9,0 0 3,14-4-7,1-2 12,1-4-18,-3-6 18,3-2 0,-3 0-7,0 0 8,-3-16 2,-2-2 6,-3-4-7,-5-2 11,0-2-1,0 0 2,-2 2-12,-7 4-1,3 5 1,-2 2-10,4 8-11,-1 2-47,-1 3-29,2 0-112,-1 6-41</inkml:trace>
  <inkml:trace contextRef="#ctx0" brushRef="#br0" timeOffset="1173">499 319 68,'0'0'114,"0"0"-39,0 0-40,0 0 60,0 0-22,0 0-2,0 0-28,-27-6 18,21 6-44,-1 0 2,-4 6-19,0 8-1,2 2 1,-2 4 0,6 0-6,1 2 3,4-4-4,0 0 3,0-2 3,0-4-13,4 0-8,8-4 11,1-2-9,3-4-5,11-2-28,-8 0-18,-1 0-145</inkml:trace>
  <inkml:trace contextRef="#ctx0" brushRef="#br0" timeOffset="2209">698 361 108,'0'0'259,"0"0"-186,0 0 2,0 0 16,0 0-27,0 0-44,0 0-19,-39-6-2,26 10-14,2 10 15,-2 2-8,4 4 7,0 0-9,2 2-6,3-4 1,1-2 5,3-2 9,0-4-23,0-2 4,0-4-9,5-2 18,6-2-4,2 0-32,1-6 19,-1-8-28,-2-2-58,-1-2 22,-2 0 66,-3-2-15,-1 2 41,-2 2 9,-2 6-9,2 4 8,-2 4 3,0 2-10,0 0 19,0 6 30,2 10 18,2 0-33,0 0-35,2-2 13,3-2-13,3-4 10,1-2-4,2-4 20,1-2 35,-1 0-28,1-2 13,-3-10-27,3-4 11,-5-2-23,1-4 11,-6-4-16,-2-4 5,-4 0-6,0-4 0,0 2 10,0 0-11,0 6 1,0 3 6,-6 6-8,-1 6 1,2 4 0,1 7-12,-3 0 5,3 0-4,-2 14 8,-4 11-6,3 6 18,3 5-10,2 4 2,2-1 6,0-2-5,0-1 5,0-6-6,0-2-1,2-6 0,9-6 0,7-2-1,-3-4-70,-1-8-122</inkml:trace>
  <inkml:trace contextRef="#ctx0" brushRef="#br0" timeOffset="2945">981 415 72,'0'0'132,"0"0"-70,0 0 13,0 0-31,0 0-13,0 0-24,0 0-6,0 94 5,0-86-6,0 0-29,0-6-172</inkml:trace>
  <inkml:trace contextRef="#ctx0" brushRef="#br0" timeOffset="3351">1207 353 116,'0'0'86,"0"0"-31,0 0-42,0 0 22,0 0-24,0 0 8,0 0-9,-89-38-10,81 54 3,1 2 4,3 6-4,2 0-2,-1 0-1,3-2 6,0-2-5,0-4 13,0-6-13,0-2 5,7-4-5,-1-4 19,1 0 9,2 0 13,0-12-22,0-8-1,-1-6 3,-1-6-22,0-4 1,-4-4-1,1-2-6,-2-4-30,-2 4 0,0 6-3,0 7 12,0 11 11,0 7 15,0 10 1,0 1-26,0 4 8,0 18 18,0 7 49,0 9-38,0 2 8,0 2-7,0 0-2,0-4-10,0-2-31,0-4 5,2-4-81,5-10 19,2-8-32</inkml:trace>
  <inkml:trace contextRef="#ctx0" brushRef="#br0" timeOffset="4889">1517 375 16,'0'0'179,"0"0"-97,0 0 0,0 0 25,0 0-71,0 0 23,0 0-34,0 0-9,-48-10-15,38 16 13,-1 12-12,3 4-2,0 2 0,4 2 1,2-2-7,2-2 7,0-4-1,0-6 0,2-2 1,10-4-1,-2-6 0,6 0 0,0-4-9,-1-12 7,1-8 4,-1-2-4,-1-6-25,-3-6 26,-2-2-12,-2-4 12,-3-2-14,-2 2 15,0 4 0,-2 6 7,0 13 12,0 5-8,0 10 27,0 2-22,0 4 8,0 0-24,0 0 5,0 15-5,0 11 37,-2 10 25,-4 8-47,-4 4 32,4 2-41,-1 2 21,1-6-27,4-4-1,2-6-30,0-10 4,0-6 18,4-8-30,7-4-13,3-8-18,1 0-11,9-16-26,-5-6-6,-2-2-73</inkml:trace>
  <inkml:trace contextRef="#ctx0" brushRef="#br0" timeOffset="5406">1742 365 2,'0'0'193,"0"0"-88,0 0-43,0 0 16,0 0-1,0 0-44,0 0-33,-20-32 29,9 32-29,0 0 16,2 14-16,0 8-1,2 4 0,5 4-11,2 0 11,0 0 2,0-2-2,16 4 9,1-6-16,-3-8-119</inkml:trace>
  <inkml:trace contextRef="#ctx0" brushRef="#br0" timeOffset="9319">1789 369 23,'0'0'48,"0"0"4,0 0-26,0 0 4,0 0 23,0 0-44,0 0-10,-40 0 2,31 2-2,2 4-14,1-2 1,-1 0-4,2 2 17,3-4 1,0 2 0,0-2 0,2-2 0,0 0 8,0 2-7,0-2-2,0 0-11,4 2-3,5-2-6,0 0 19,0 0 2,-3 0 0,2 0-1,-4 0 2,-4 0 9,0 0-10,0 0 20,0 0 3,0 4 42,-4-2-19,-6 2-37,-3-2 17,2 2-25,-3 0 7,6 2-2,-1-2-12,2 2-1,2 0-3,5 0-53,0-2 2,0-2 8,0 0 22,3-2 3,8 0 6,0 0 12,0 0 4,-2 2 6,0-2 0,0 2 15,-3 0-6,-1 0 3,-2 2 1,-3-2 1,0 4 34,0-2-9,0 2 5,0 0-22,-12 0 8,3 2-29,-2-2 17,0 4-18,2-2-10,0 2-24,3 0-27,1-2-38</inkml:trace>
  <inkml:trace contextRef="#ctx0" brushRef="#br0" timeOffset="10333">2128 431 121,'0'0'104,"0"0"-36,0 0-20,0 0-11,0 0-11,0 0-26,0 0 6,-98-14-6,82 14 0,3 4 0,-1 10 0,3 4 0,0 2 1,4 2-2,5 2-14,2-4 13,0-4-5,0-2 6,0-6-9,12-4 10,-2-2 18,3-2 6,1 0 8,-1-6-13,3-10 9,-3-4-20,1-4 42,-1-4-24,-2-2-1,-2-2-24,-2-4 7,-3 0-5,1-4 6,-1 3-18,-2 1 6,0 3-11,-2 9-12,0 8 25,0 6-13,0 6 12,0 4-11,0 0-26,0 4 11,0 18 12,0 6 15,0 8 2,0 4-2,0 2-14,0 14-13,0-10-138</inkml:trace>
  <inkml:trace contextRef="#ctx0" brushRef="#br0" timeOffset="10881">2217 485 159,'0'0'154,"0"0"-118,0 0-5,0 0 3,0 0 24,0 0-41,0 0 6,65-10-13,-55 4-10,3 0 8,-1-6-7,-3 0 7,-1-4-1,-2 0 1,-6 0-7,0 0 4,0 2 2,0 4-4,-6 4 15,0 4-17,-3 2 22,1 0-17,-4 10-12,1 10-11,0 4 17,2 4 0,2 0-10,3-2 10,4-2-9,0-4 8,0-4 1,6-6-11,19-4-31,-2-2-50,-6-4-100</inkml:trace>
  <inkml:trace contextRef="#ctx0" brushRef="#br0" timeOffset="11294">2589 337 137,'0'0'175,"0"0"-128,0 0-15,0 0 24,0 0-17,0 0 19,0 0 4,0 44 6,0-20-36,0 4 4,0-2-25,-5 0 4,3-2-15,-3-4-9,1-4 9,2-2-25,0-6 25,-1-4-1,3-4-7,0 0-5,0 0-13,0-2-11,5-10 28,3-6-8,4-4 4,-3-2-10,2 2-68,0 0 25,0 6 9,0 4 13,-1 8 44,0 4 8,-3 0 5,2 4 15,-4 12 11,-1 2 33,-4 2 4,0-2-25,0 0-11,0-4-27,0-4 1,0-2-13,0-4 8,2-2-8,-2-2 0,2 0 11,3 0-11,-1-6-2,2-8-1,4-6 2,1-2-30,1-2-18,-2 2-51,1 6 16,-1 4 60,-2 8 7,-1 4 15,-1 0-2,4 0 3,-4 12 16,3 4 40,-2-2-22,2 0 1,-2-2-2,1-2-23,3-4 6,-1 0-16,0-4 14,-1-2-13,3 0 15,-1 0-13,-1-10 11,2-6-14,-1-4 8,-5-6-8,-3 0-9,-3-2-13,0 2-28,0 4 35,0 6-5,-5 8 9,1 5 6,-3 3-2,1 1 0,2 17 0,-4 8 7,4 4-8,0 2 7,1 0 2,3-4 16,0-4-16,0-4 15,0-4-16,0-6 9,9-2-6,1-2 7,-2-4-20,3-2-18,3 0 4,-1-8-11,3-18-41,-3 0-64,-4 0-100</inkml:trace>
  <inkml:trace contextRef="#ctx0" brushRef="#br0" timeOffset="12112">3034 381 84,'0'0'130,"0"0"-101,0 0 30,0 0 43,0 0-20,0 0-34,0 0-15,0 106 8,0-84-23,0-4 10,0-2-28,0-4 11,0-4-10,0-4 0,0-4 0,0 0-1,0 0 0,0 0-3,0-4-20,0-12-25,0-4 13,0 2-11,4 0 25,3 4-15,0 6 25,2 4 9,0 4-7,-1 0 8,2 0 2,-1 0 8,-3 10-9,0 0 23,0-2-12,-2 0 8,-2-4-18,3-2 0,-3 0 5,2-2-6,0 0 12,6 0-11,-1 0 17,-1-12-17,4 0 13,-3-2-14,-1 2 1,-1 2 5,0 6-6,-5 2 0,3 2-11,-3 0 11,0 8 0,-2 10 18,0 6-10,0 0 7,0 0-15,0-2-1,0-2-18,0-4-34,4-8-22,3-2-93,-1-6 8</inkml:trace>
  <inkml:trace contextRef="#ctx0" brushRef="#br0" timeOffset="12674">3328 433 143,'0'0'198,"0"0"-71,0 0-34,0 0-32,0 0-44,0 0-8,0 0 0,-34 60-8,30-36 2,2-2 1,0 0 5,2-4-9,0-2 10,0-6-7,2-2-6,7-3 6,0-2-6,2-3 3,3 0-14,-1 0 13,0-12 0,1-4 1,-4-6-15,-1-2 8,-1-2-33,-4 0-41,-2 2 10,0 6 13,0 4-34,7 4-19,3 6 22</inkml:trace>
  <inkml:trace contextRef="#ctx0" brushRef="#br0" timeOffset="13006">3328 433 142,'149'14'116,"-149"-8"10,0 2-38,2 0-25,0 2-45,1-2 2,0 0-14,-3-2 8,0-2-14,0 0 10,0-2-9,0-2-1,0 0 2,0 0-2,0 0 0,0-6-5,2-6 4,2-4-11,1-4-10,3 2-38,1 0-8,9 0-27,-5 6-60,1 4 7</inkml:trace>
  <inkml:trace contextRef="#ctx0" brushRef="#br0" timeOffset="13261">3641 439 65,'0'0'162,"0"0"-71,0 0-3,0 0-11,0 0-29,0 0-15,0 0-32,-23 118 15,21-98-15,0 0 8,-4-2-8,2 2-1,0-4 0,-3-2-51,5-4-36,0-6-164</inkml:trace>
  <inkml:trace contextRef="#ctx0" brushRef="#br0" timeOffset="13885">3872 391 98,'0'0'191,"0"0"-87,0 0-14,0 0-17,0 0-19,0 0-38,0 0 7,-29-8-22,20 8 29,-3 0-30,-1 4-1,3 14 0,-4 4-2,5 6-4,0 0 14,2 2-16,5-6 18,2-2-16,0-6 8,0-2-2,0-6 1,7-2-1,4-6 1,2 0-59,3 0 36,-1-8-32,3-10-63,-5-2-19,1-2 11,-5 2 7,0 4 119,-5 6 62,1 8-16,-1 2 32,1 2-12,-1 18 42,5 4-20,0 4-3,0 2-40,4-3-33,5 6-12,-1-9-77,-3-8-148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9:01.3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0 6 108</inkml:trace>
  <inkml:trace contextRef="#ctx0" brushRef="#br0" timeOffset="1728">926 0 172</inkml:trace>
  <inkml:trace contextRef="#ctx0" brushRef="#br0" timeOffset="5647">2733 185 49</inkml:trace>
  <inkml:trace contextRef="#ctx0" brushRef="#br0" timeOffset="6082">2809 203 139,'0'0'115,"0"0"-83,0 0 24,0 0-1,0 0-15,0 0-21,0 0-12,0 0-7,89 37-36,-76-37-177</inkml:trace>
  <inkml:trace contextRef="#ctx0" brushRef="#br0" timeOffset="6290">3061 251 150,'0'0'107,"0"0"-68,0 0-39,0 0 0,0 0-26</inkml:trace>
  <inkml:trace contextRef="#ctx0" brushRef="#br0" timeOffset="10730">6455 339 209,'0'0'221,"0"0"-159,0 0-40,0 0-22,0 0-234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8:39.4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115 40 58,'0'0'226,"0"0"-109,0 0-37,0 0 21,0 0-3,0 0-17,0-12-14,0 12 10,0 0 4,0 0-33,0 0 14,0 0-20,0 0 16,0 0-35,0 0 1,0 0-15,0 0-9,0 0-6,-2 1-18,-4 13 12,-1 11-10,-7 6 21,2 8-25,-7 6-9,5 1-33,-2-3 0,3-5-16,6-8 19,2-6 41,5-2-47,0-8-62,0-6-96</inkml:trace>
  <inkml:trace contextRef="#ctx0" brushRef="#br0" timeOffset="420">25 54 173,'0'0'191,"0"0"-115,0 0-12,0 0 27,0 0-35,0 0-25,0 0-30,22-26 10,-12 22-10,2 2 9,5 0-3,2 2 1,3 0 28,3 0-10,0 0 11,2 4-22,-4 5 9,-3 4-23,-2 0 20,-7 4-15,-5 2 9,-3 2-3,-3 1-11,0 3 4,-18 1 5,-6 0-14,-3-2 11,-1-2-13,-1-2 15,1-3-12,4-2 3,3-6-10,4-3-35,5-4-30,4-2-9,3 0-56,3-10-143</inkml:trace>
  <inkml:trace contextRef="#ctx0" brushRef="#br0" timeOffset="1328">516 0 33,'0'0'181,"0"0"-90,0 0-35,0 0 10,0 0 11,0 0-44,0 0 10,0 0-7,0 10 22,0 2-23,0 3 4,-4 3 1,-5 4-21,-3 0 14,1 5-24,-5-1 13,4 0-21,2-3 7,-2-1-7,3-4-1,5-4 0,0-4 0,4-2-1,0 0-3,0-2-3,0 2 14,4-3-11,9-1 11,3 2 2,2-3-9,5 1 9,-1-3-8,-2 3 0,-1-2-1,2 0-3,-6 0-4,-4 0-77,-4-2-56,-5 0-218</inkml:trace>
  <inkml:trace contextRef="#ctx0" brushRef="#br0" timeOffset="18518">934 214 32,'0'0'120,"0"0"-57,0 0 18,0 0-41,0 0 14,0 0-28,0-7 23,0 7-2,0-2-19,0 2-5,0-2-4,0 2 17,0 0-18,0 0 14,0 0-20,0 0 9,0 0-21,0 0 13,0 0-1,0 0-11,0 0 7,0 0 2,0 0-20,0 0-1,0 0 9,0 0-29,13 0 31,9 0 1,7 0 8,6 0-3,2 4-5,5 3-2,2 0 11,0 0-16,-2 1 15,2-3-11,-5 1 2,2-2-1,-7 0-20,0-1-8,-5-2-7,-6-1-67,-5 0-84,-10 0-154</inkml:trace>
  <inkml:trace contextRef="#ctx0" brushRef="#br0" timeOffset="19480">1114 83 49,'0'0'143,"0"0"-64,0 0-22,0 0 26,0 0-32,0 0-12,0 0-38,0 0 45,0 0-14,0 0 4,-6 0-10,-5 0-13,-3 3 3,-3 2-14,-3 2 12,3-1-12,-3-1 1,1 2 4,0-2-10,2 1 3,2-2 0,-4 0 0,7 0 0,-2 0-1,1-2 2,5 2-9,1-1-6,2-2 14,1 2-6,4-3 6,-2 0 0,2 1 0,0-1 0,0 0 1,0 0-7,0 0 6,0 0-1,0 0-11,0 0 3,0 0-18,0 0-15,8 4 42,4 2 0,0 2 8,4 2-1,-1 1-7,4 0 7,-2 1-7,-2 2 7,0 0-3,-1-2-4,-3 2-2,-3 8-8,-3-7-68,-2-3-102</inkml:trace>
  <inkml:trace contextRef="#ctx0" brushRef="#br0" timeOffset="21048">1935 113 108,'0'0'145,"0"0"-52,0 0 7,0 0-11,0 0-9,0 0-7,0 0-32,-8-37 38,3 33-53,-1 0 22,1 1-18,-4 2-10,0-2-20,2 3 22,-7 0-15,-1 0-6,-4 0-2,1 8-11,0 9 11,0 2-5,0 2-3,6-2 1,4 2 7,6-4-18,2-1-4,0 0-5,0-3-25,10-2 11,7-3-23,2 0 48,3-2-5,4-4 12,1 0-22,-1-2-17,5 0-21,-7 0-49,-6 0-61</inkml:trace>
  <inkml:trace contextRef="#ctx0" brushRef="#br0" timeOffset="21528">2040 197 108,'0'0'145,"0"0"-50,0 0-52,0 0 18,0 0-28,0 0-9,0 0-24,-50 13 9,44-2-8,4 4 7,-1-4-8,3 1 1,0-2 22,0-2-14,3-2 20,5-2-29,1-2 4,-1-2 6,0 0-9,-2 0-1,3 0 0,-3 0 0,2-6 7,-2-5-18,-1-2 12,-2-3-2,-3 2-50,2-8 5,-2 7-72,0 1-58</inkml:trace>
  <inkml:trace contextRef="#ctx0" brushRef="#br0" timeOffset="21893">2040 197 108,'140'2'162,"-140"-2"-112,0 0-3,0 2-16,2 2-6,0 2-9,0 2 0,-2 2 7,0 0-16,0-2 20,0 3-26,0-4 23,0 0-24,0-3 6,0-3-6,0 1 0,0-2 1,0 0-1,0 0 0,6-2-42,6-10 17,3-3 9,3-2 16,2-1 0,-3 4-32,-1 2 1,-3 6 31,-3 4 1,0 2-1,-4 0 0,1 7 1,-3 6 4,0 7-4,-2 2 24,2 0-23,-4 0-2,4 1 0,0-5-105,3-6-127</inkml:trace>
  <inkml:trace contextRef="#ctx0" brushRef="#br0" timeOffset="22319">2567 29 196,'0'0'176,"0"0"-98,0 0 0,0 0-14,0 0-38,0 0-26,0 0-1,0 0 1,-11 65 0,5-36 9,-5 4-7,1-4-4,2 4-1,-1-8-5,3-1-103,-2-6-31,4-5-24</inkml:trace>
  <inkml:trace contextRef="#ctx0" brushRef="#br0" timeOffset="22551">2461 192 129,'0'0'137,"0"0"-101,0 0-9,0 0-17,0 0 6,0 0-9,0 0 8,24 0 14,-6 0-14,0 0 14,4 0-28,2 0 11,0 0-6,-2 0-7,1-3 1,-4 2 0,-2-4-10,2 3-2,-6 0-50,-5 1-14,-2 1 18,-6 0 6,0 0 52,0-3 0,0 3 24,0 0 37,-6 0 14,-2 0 7,1 0-47,-1 0-9,-2 10-25,3 2 20,1 1-20,2-2 18,-1 0-18,3-4 14,2 1-8,0 0-7,0-4 0,0 0 7,0-2-17,0 0 11,0-2-2,7 0-18,-1 0 18,3 0-66,-3-2 8,4-4 14,-6 1 2,3-2 11,-3 5 6,0 2 25,2 0-7,-2 0 1,1 2 14,4 9-8,7 3 1,-1-5-51,-1-1-57</inkml:trace>
  <inkml:trace contextRef="#ctx0" brushRef="#br0" timeOffset="23120">2954 192 100,'0'0'128,"0"0"-79,0 0-6,0 0 2,0 0-29,0 0-9,0 0-14,-88 9 7,73 8-1,1 2 2,3-1-1,3 3 6,1-2-5,6-6-2,-2 1-5,3-6 5,0-2-12,0-4-5,0-2-13,3 0 30,3 0 1,2-6 17,3-8 13,-1-2-4,0-5 32,-1-2-51,3-3 44,-1-1-51,-3 0-1,-1 1-8,-1 4 9,-4 5 1,-2 5-1,0 6 0,0 6-6,0 0 5,0 0-17,0 6 18,0 14-1,-4 2 1,-4 6 0,3-2 0,1 2 6,-1-2-6,5-4 0,0 0-39,0-4-45,0-7-34,5-3-26</inkml:trace>
  <inkml:trace contextRef="#ctx0" brushRef="#br0" timeOffset="23615">2954 192 172,'93'84'179,"-93"-84"-65,0 0-32,0 0 10,-7 1-66,-1 11-1,-4 1-25,3 2 6,3-4-6,2 3 0,1-4-1,3-2-4,0 0 4,0-4-12,0-1 1,7-3-15,4 0 27,1 0-11,0 0-5,5-13-9,-1-1 4,0-2-4,-3 1-43,0-4 21,-1 4-5,-2 4 30,-3 2 2,1 5 14,-3 3 3,1 1 3,-4 0 13,3 1-7,-3 9 16,0 2-11,-2 2 41,2-1-13,1-1 0,-1 0-17,-2-4 5,3 0-9,-3-4-16,0 1 17,0-5-7,0 0 31,0 0-10,0 0 15,0 0-38,0 0-10,0-11-3,0 1-27,0 0-8,12 2-30,7 0 18,20 2-15,-4 2 0,-3 0-88</inkml:trace>
  <inkml:trace contextRef="#ctx0" brushRef="#br0" timeOffset="24374">3644 65 179,'0'0'160,"0"0"-34,0 0-44,0 0-29,0 0-53,0 0 1,0 0 61,0 0 2,-82 124-15,45-80-42,-4 6 8,0 2-2,1-3-26,3 1-2,6-6-43,10-6-40,5-10-3,11-6 0,5-10-24,0-8-145</inkml:trace>
  <inkml:trace contextRef="#ctx0" brushRef="#br0" timeOffset="24750">3718 196 51,'0'0'160,"0"0"-62,0 0 1,0 0-9,0 0-9,0 0-42,0 0-18,0-11-8,0 11-13,0 0 0,0 0-9,3 0 8,10 0-3,4 0 3,5 0 2,3 4-1,0 3 0,2-4 0,2 1 0,-1-2 5,12 3-11,-9-4-40,-10-1-166</inkml:trace>
  <inkml:trace contextRef="#ctx0" brushRef="#br0" timeOffset="25058">3798 223 137,'0'0'114,"0"0"-24,0 0-7,0 0 7,0 0-47,0 0-16,-56 112-12,41-85-14,2-1 7,-1-2 0,6-2-11,-1-4 5,7-2-4,0-4-22,2-6-48,0 0-71,6-6-49</inkml:trace>
  <inkml:trace contextRef="#ctx0" brushRef="#br0" timeOffset="25342">3952 344 322,'0'0'131,"0"0"-56,0 0-17,0 0 0,0 0-51,0 0-4,0 0-2,-41 16-1,27-1 1,0 2-1,1-1 0,2 0 9,6-4-19,1-2 11,4 0-2,0-4-5,0-2 3,0 0-20,7-2 4,2-2 18,2 0-10,3 0 10,-3-4-36,2-8 37,-1-4-13,-1-4 12,-5 0 1,-3-2-1,-3 1-34,0-1-80,0 4-11,-5 7-109</inkml:trace>
  <inkml:trace contextRef="#ctx0" brushRef="#br0" timeOffset="25890">4201 145 90,'0'0'128,"0"0"-41,0 0-1,0 0 17,0 0-43,0 0-35,0 0-25,0 3-17,0 15 17,-3 8 6,-4 3 19,-2 5-17,-2 6 17,0-3-19,-1 1 11,-4 0-17,3-4 0,2-6-65,1-6-50,6-8 14,2-6-51</inkml:trace>
  <inkml:trace contextRef="#ctx0" brushRef="#br0" timeOffset="26282">4060 300 72,'0'0'106,"0"0"-85,0 0 15,0 0 5,0 0-20,0 0 5,0 0-7,120-2 3,-95 4-22,-3 2 12,-1-2-12,1 5-1,-3-6-87,-6 2-160</inkml:trace>
  <inkml:trace contextRef="#ctx0" brushRef="#br0" timeOffset="26523">4376 318 355,'0'0'150,"0"0"-68,0 0-18,0 0-37,0 0-15,0 0-11,0 0-2,-66 86 11,60-70-18,2-2 16,1-4-16,3-2 8,0-2-1,0-2-10,0-2-31,9-2 10,5 0-14,0 0-38,6-18-69,-2 0-23</inkml:trace>
  <inkml:trace contextRef="#ctx0" brushRef="#br0" timeOffset="26740">4376 318 41,'42'54'76,"-40"-40"18,0 0-19,3-2 3,-1-2-18,0-2-29,4-2-5,0-4-26,3-2 31,3 0-18,0 0 15,2-4-11,1-12 5,-1-2-6,0-4-1,-2-4 4,-5 0 1,0-4 1,1-1-21,-6 2 13,-2 0-4,-2 7-12,0 7 4,0 5-1,0 3 9,0 7-9,0 0 0,-4 0-5,-6 14 4,-1 7 2,2 6-2,-5 3 9,3 4-9,-1 0 1,6-3 0,-1 0 0,5-8 0,2-3-1,0-4 1,0-4-10,4-4-43,10-2-61,-3-4-98</inkml:trace>
  <inkml:trace contextRef="#ctx0" brushRef="#br0" timeOffset="27182">4740 375 215,'0'0'165,"0"0"-125,0 0 21,0 0 6,0 0-20,0 0-30,0 0-7,-18 85-4,13-73-5,3 0-2,-2 0-35,1-4-44,-1-4-122</inkml:trace>
  <inkml:trace contextRef="#ctx0" brushRef="#br0" timeOffset="27530">4740 375 49,'122'-83'127,"-122"83"-42,0 0-8,0 0 1,0 0-32,0 0-9,3 0-37,-1 0 10,0 0-1,5 0-8,2 0 1,2 0 9,0 3-1,1-2 4,-1 3 3,1 0-17,-1 0 21,-3 1-20,0 0 15,-4-1-15,-2 2-2,-2 1 1,0 2 0,0 4 29,-11 2 1,-9 5 2,-2 0-32,2 2 1,3-2 0,6-2-2,4-4-7,2-4 7,5-2 1,0 0-13,0-4 7,0 0-37,3 0 28,6-2-9,2-2 16,4 0-38,-2 0-62,-4-10-75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9:07.8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169 248 186,'0'0'149,"0"0"-58,0 0-9,0 0-6,0 0-45,0 0 3,0 0-22,-40-82 5,26 78 5,-1 4-3,-3 0-16,3 0 5,-3 8-16,2 8 18,3 4-20,5 0 15,0 0-13,4-2 6,4-4 2,0-2 0,0-2 1,0-4-7,4-4 7,6 0-8,1-2 14,4 0-5,3-6 5,-1-10 10,4-4-9,-2-4-7,-1-6 10,0-2-10,-2-2-2,-3-2 9,-5 0-16,-1 6-14,-5 6 5,-2 8 5,0 10 11,0 6 0,0 0-12,0 4 12,-2 18-3,-9 4-6,0 6 20,1 0-11,2 0 2,-1 0-1,5-2 0,4-2 0,0-6 0,0 0-51,9-8-96,3-6-134</inkml:trace>
  <inkml:trace contextRef="#ctx0" brushRef="#br0" timeOffset="540">284 224 58,'0'0'177,"0"0"-119,0 0 27,0 0-8,0 0-15,0 0-45,0 0 10,40 26-12,-25-26 1,2 0 5,-1 0-20,1-10-1,-1-2-9,-5-4 3,-2-4-57,-5 0-6,-4 0-15,0 2 29,-6 6 3,-12 4 52,0 6 49,-1 2-8,-2 2-14,4 18-25,1 6 25,3 4-19,7 0 38,1 0 19,5-2 4,0-2-6,0-4-41,11-2-3,4-2-19,12-8-2,-4-2-86,-4-6-151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9:08.9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14 225 196,'0'0'139,"0"0"-41,0 0-4,0 0-32,0 0-32,0 0-20,0 0 32,-14 20-12,14-12 17,0 0-24,0-2-11,12-2-12,1-2-1,3-2 1,1 0-4,1 0 2,0-2-37,0-12 13,-5-2-24,-3-2 21,-8-2-11,-2 0 18,0 2-11,0 2 6,-8 5 26,-3 7 2,1 4 25,-4 0-11,-1 4 4,-1 14-17,0 7 5,0 1-7,6 0 1,3 0 21,3-4-12,4-4 23,0-1 10,0-3-5,6-5-37,12-2-2,2-3-21,13-4-7,-4 0-79,-2 0-130</inkml:trace>
  <inkml:trace contextRef="#ctx0" brushRef="#br0" timeOffset="458">324 0 111,'0'0'185,"0"0"-113,0 0-37,0 0-8,0 0-18,0 0 31,0 0-20,-14 101 9,5-65-29,3 2 21,-4 0-19,4-2 2,-1-1-4,5-2-86,2-8-81,0-9-80</inkml:trace>
  <inkml:trace contextRef="#ctx0" brushRef="#br0" timeOffset="704">424 251 116,'0'0'95,"0"0"-48,0 0-3,0 0 31,0 0-15,0 0-14,0 0-33,93 4 5,-80-14-17,-3-4 11,-2 0 1,-3-2-12,-5-2 15,0 0-16,0 0 7,0 4 5,-11 0 2,-1 8-13,1 3 14,1 3-15,-2 0 0,-1 19 0,-1 4 1,1 4-2,1 3 9,8-4-9,0-2 2,4-4 9,0-1 3,0-5-4,0-2-1,14-5-7,-1-3-2,16-4-43,-5 0-127,3-4-232</inkml:trace>
  <inkml:trace contextRef="#ctx0" brushRef="#br0" timeOffset="1089">717 161 152,'0'0'109,"0"0"-71,0 0 27,0 0 46,0 0-39,0 0-3,-13 104-49,9-84 6,-3-3-18,2-3-7,3-2 8,-2-6-8,4-2-2,-2-3 9,2-1-13,0 0 5,0-1-1,0-13-51,6-4 28,6-4 2,-1-3-7,2 3-20,3 2-19,-1 6 57,-1 6-6,-1 6 16,-2 2 2,-2 0 7,-2 0 46,-3 10-3,2 2-2,0 2-32,-2 2 12,0-2-19,1 0 23,-1-2-25,2-2 15,4 1-23,-1-5 15,-1-5-7,4 2-7,1-3 16,2 0-16,3-3 6,-2-12-6,-1-6-2,-2-3-15,-1-2-1,-5-2-51,-3 4-12,-4 1 11,0 9 36,0 7 20,0 5-7,0 2 18,0 0 4,-2 14 1,-7 8 14,3 4 28,-2 0 7,4 0-5,4-4 5,0-2-27,0-3 17,0-3-31,0-5 15,0-3-24,4-2-4,8-4 2,5 0 0,8 0-23,6-10-10,5-8 14,1-4-69,6-8-59,-12 2-78</inkml:trace>
  <inkml:trace contextRef="#ctx0" brushRef="#br0" timeOffset="1705">1245 197 49,'0'0'139,"0"0"-28,0 0-23,0 0 29,0 0-54,0 0-12,0 0-25,-4 94 10,4-90-12,0-1-15,0-3-8,0 0 5,0 0-12,4 0-17,10-14 23,1-3-31,1 1 11,2 0-39,-2 4 9,-6 8 34,1 4 7,-3 0 9,-4 4 17,0 10 28,-2 4-32,1 0 20,-3 0-2,0 1-3,0-5-13,0 0-14,0-4-1,0-2 0,10-6-52,2-2-114,3 0-84</inkml:trace>
  <inkml:trace contextRef="#ctx0" brushRef="#br0" timeOffset="2104">1640 38 188,'0'0'98,"0"0"-45,0 0 9,0 0 46,0 0-44,-10 127-32,2-91-6,-3 0-5,-1 0 8,1-2-29,-2 1 0,4-7-19,-2-2-82,4-8-106,3-10 0</inkml:trace>
  <inkml:trace contextRef="#ctx0" brushRef="#br0" timeOffset="2320">1509 229 124,'0'0'84,"0"0"-8,0 0-18,0 0 23,0 0-38,0 0 5,0 0-28,88 44-14,-66-40 3,1 0-8,0-1 0,2-3 5,2 0-12,-2 0-13,-2 0-29,-8 0-64,-7 0 56,-2-7 30,-6 1 26,0 0 63,0 4 18,0 0 1,-8 2-28,-3 0 9,-2 2-51,-1 12-2,-1 2-10,4 1 0,2-2 6,2 2-5,5-6 6,2 0-6,0-3 21,0-2-21,0-2 0,0 0-1,9-2 0,2-2-15,3 0-19,8-2-44,-2-12-117,-4 0 12</inkml:trace>
  <inkml:trace contextRef="#ctx0" brushRef="#br0" timeOffset="2754">2041 191 209,'0'0'192,"0"0"-79,0 0-47,0 0 12,0 0-56,0 0-11,0 0-5,-41-8-6,30 8 0,5 0-1,1 0 0,2 0-18,3 6 18,0 4-20,0 0 6,10 4 8,1 0 1,-3 2 7,2 1-1,-6-2 2,-2 2-2,-2 1 10,0-4-8,0 2 22,-2-4-12,-12 0 33,-3-2-34,1-2-11,-1 0-3,3-4-57,3-2-88,7-2-247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16.9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0 209 5,'0'0'0</inkml:trace>
  <inkml:trace contextRef="#ctx0" brushRef="#br0" timeOffset="212">41 50 10,'0'0'83,"0"0"-68,0 0-13,0 0-2,0 0-85</inkml:trace>
  <inkml:trace contextRef="#ctx0" brushRef="#br0" timeOffset="707">41 50 188</inkml:trace>
  <inkml:trace contextRef="#ctx0" brushRef="#br0" timeOffset="1023">68 0 36,'0'0'0</inkml:trace>
  <inkml:trace contextRef="#ctx0" brushRef="#br0" timeOffset="10385">4730 458 91</inkml:trace>
  <inkml:trace contextRef="#ctx0" brushRef="#br0" timeOffset="11263">5000 440 101</inkml:trace>
  <inkml:trace contextRef="#ctx0" brushRef="#br0" timeOffset="15018">6975 265 126,'0'0'183,"0"0"-66,0 0-60,0 0-12,-49 127-45,26-105-178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3:48.7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0 0 182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09.6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251 0 39,'0'0'143,"0"0"-33,0 0-63,0 0 37,0 0-19,0 0 4,0 0-26,0 0 8,0 0-1,0 0-21,0 0 4,0 0-27,0 0 22,0 0-20,0 0 19,0 0-26,0 0 11,0 4-11,-2 2 10,-7 4 1,-5 6-6,-1 4-11,-5 5 17,-3 3-22,1 2 20,-3 2-20,1 1 8,2-3-5,1-4-15,6-2-1,1-5 0,4-5-22,1-4 19,4-2-34,3-4-2,2 0-85,0-2-84</inkml:trace>
  <inkml:trace contextRef="#ctx0" brushRef="#br0" timeOffset="480">189 87 45,'0'0'92,"0"0"-41,0 0-18,0 0 20,0 0-22,0 0-13,0 0 8,0-5 9,0 5 27,0 0-20,0 0 13,0 0-28,0 0 8,0 0-21,0 0-7,2 0-6,2 10-1,-2 11 21,3 3-5,-1 5 12,-2 0-28,4 6 16,-4-3-9,-2 0-14,2-1-4,-2-5-20,0-2-6,0 5-40,0-9-11,0-4-105</inkml:trace>
  <inkml:trace contextRef="#ctx0" brushRef="#br0" timeOffset="870">59 301 143,'0'0'222,"0"0"-131,0 0-33,0 0-9,0 0-28,0 0-18,0 0 3,27-18-12,-11 14 14,3-1-10,2 3 4,-3 0-3,1 2 1,2 0-22,1-1-63,-1 1-77,-9 0-102</inkml:trace>
  <inkml:trace contextRef="#ctx0" brushRef="#br0" timeOffset="1195">411 101 173,'0'0'155,"0"0"-93,0 0 13,0 0-9,0 0-13,0 0-37,0 0 12,0 0-21,0 0 9,0 0-16,0 0 7,0 10 29,0 6 5,0 4 5,0 3-30,0 1 10,-6 2-25,-1 0 7,1 0-2,2-4-12,-2-1 6,4-3-7,0-4 7,2 0 0,0-2-7,0-3 0,0-4 7,0 0-31,2-1 10,6-3-37,5 2 3,1-3 12,3 0 25,10 0 3,-5 0-88,-1 0-89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12.5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 81 32,'0'0'170,"0"0"-72,0 0-20,0 0 10,0 0 7,0 0-46,0 0 6,-2 0-4,2 0-12,0 0-3,0 0-29,0 0 6,0 0-3,0 0-20,2 0 7,13 0 2,8 0 1,8 0 0,5 3 0,3 1 0,2-3 0,-1 3 7,-2-2-16,-5 2-1,-4-1-10,-4-2-35,-5 6-8,-7-4-60,-6 1-128</inkml:trace>
  <inkml:trace contextRef="#ctx0" brushRef="#br0" timeOffset="542">176-1 32,'0'0'141,"0"0"-47,0 0-41,0 0 28,0 0-35,0 0-20,0 0-16,2 0 8,-2 0 42,-5 0-37,-5 6 3,-6 0-25,-3 4 17,2-2-17,-3 0 5,2 0-6,0-1 0,3-4-1,1 1 2,3 0-2,5 0 9,1-1-14,2-2 7,3 1-2,0 2-7,0 0 7,0 3-11,0 0 11,3 1 0,6 2 1,4-2 1,1 0 0,1 2 31,6-2-30,-2 1 8,1-1-10,3 0-2,-6-2 1,1-2-46,-5 2-29,-3-1-99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15.3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 76 13,'0'0'90,"0"0"-60,0 0-3,0 0-9,0 0-10,0 0-6,0 0-1,0 0 20,0 0 2,0 0 28,0 0-8,0 0 26,0 0-27,0 0 12,0 0-15,0 0 0,0 0-5,0 0-11,0 0 16,-9 0-38,-2 0 8,-3 0-3,1 0-11,-1 9 6,1 5-1,-1 4 0,4 2-1,-1 4 1,4-2-7,4-2 6,1-3-6,2-5 0,0-2 2,0 0 4,12-2-15,1-2-2,3-4-8,1 0-26,6-2 32,6 0-35,-5 0-20,-4 0-134</inkml:trace>
  <inkml:trace contextRef="#ctx0" brushRef="#br0" timeOffset="482">230 196 97,'0'0'195,"0"0"-102,0 0-3,0 0-4,0 0-67,0 0-4,0 0-13,-43 10-1,39-1-1,2 1 0,2 3-8,0-3 7,0-2-6,0-2-9,2-2 15,7 0-16,0-4 17,2 0 0,2 0-9,-1 0 9,-2 0-1,2-8-19,-5-4-4,-1 1-21,-4-3 23,-2 3 15,0-4-35,0 1 41,0 2-54,-2 2-78</inkml:trace>
  <inkml:trace contextRef="#ctx0" brushRef="#br0" timeOffset="946">488 207 116,'0'0'138,"0"0"-83,0 0-23,0 0 11,0 0-30,0 0 6,0 0-18,-69-22 6,58 22-7,2 0 7,0 2-7,0 8 0,2 3-1,1 1 2,4 0-2,0 2 2,2-4-2,0-2-2,0-4 1,0-2-6,0-2 7,0-2 1,2 0 23,4 0-8,1 0-15,2 0 15,0-10-4,2-6 14,-3-2-1,2-5-15,-1-1 7,-3-4-15,-2 0 6,2 0-6,-4 1-2,-2 1 13,2 6-19,-2 2 7,0 6 0,0 4-1,0 4 0,0 4-17,0 0-18,0 0 18,0 16 12,0 6-3,0 6 18,0 3-11,0 3 8,0 12-12,0-7-12,0-7-153</inkml:trace>
  <inkml:trace contextRef="#ctx0" brushRef="#br0" timeOffset="2263">595 139 188,'-5'82'213,"5"-83"-112,0 1-43,0 0 36,0 0-45,0 0-19,0 0-23,0 0 18,0 4-25,0 10 6,-4 4 0,-2 2-5,-2 2-2,2-2-6,4 0 1,2-3-70,0-1-8,0-6-54,0-4-86</inkml:trace>
  <inkml:trace contextRef="#ctx0" brushRef="#br0" timeOffset="2834">788 254 75,'0'0'195,"0"0"-94,0 0-26,0 0 1,0 0-25,0 0-20,0 0-30,-48-20 10,38 20-10,2 0-2,-1 0 1,0 12-1,2 4 1,3 2-1,4-2 1,0 0-3,0-2-9,0-2 10,0-4 0,8-1-8,4-5 9,-1-1-5,1-1 6,0 0 1,-1 0-1,1-3 0,-3-8-50,-3-3-5,1 2 12,-5-2 11,1 6-14,-1 2 30,-2 6 6,0 0-45,0 0 7,0 8 48,0 10 15,0 6 25,0 5 39,0 3-6,-7 4 2,-2 0-32,-2-1-11,-1-5-19,4-6-5,-1-4 4,3-6-11,-2-3 4,2-6-5,1-2-1,1-3-54,2 0-69,0-7-252</inkml:trace>
  <inkml:trace contextRef="#ctx0" brushRef="#br0" timeOffset="3388">936 292 143,'0'0'177,"0"0"-102,0 0-30,0 0-25,0 0-5,0 0-5,0 0-14,-19 61 6,19-45-4,0-4 2,0-2-6,0-2 6,2-2-7,8-4-2,1-2 15,0 0-12,3 0 6,-1 0-1,-2-12-35,0-5-6,-4-2 20,-3-2 14,-2 1 1,-2 0-25,0 4 31,0 4-16,-11 6-18,3 4-34,-2 2-109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19.2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136 32 392,'0'0'170,"0"0"-89,0 0 37,0 0-18,0 0-21,0 0-60,0 0-2,-19 23-17,2 0-1,-3 8 1,3 1 0,-1-2-2,3 2 8,1-6-15,5-2-8,7-6-31,2-4-38,0-8-1,2-6-41,14 0-102,-3 0 28</inkml:trace>
  <inkml:trace contextRef="#ctx0" brushRef="#br0" timeOffset="271">145 0 153,'0'0'108,"0"0"-15,0 0-13,0 0 1,0 0-7,34 125-41,-30-97-6,1 0-27,-1-2 8,-4-2-8,0-2-45,0-4-81,-2-4-35,-7-6-21</inkml:trace>
  <inkml:trace contextRef="#ctx0" brushRef="#br0" timeOffset="488">0 185 114,'0'0'163,"0"0"-105,0 0-21,0 0 20,0 0-14,0 0-29,0 0 1,119 2-14,-100-2-2,8 0-17,-7 0-116,-5-4-215</inkml:trace>
  <inkml:trace contextRef="#ctx0" brushRef="#br0" timeOffset="714">327 38 307,'0'0'111,"0"0"-75,0 0 12,0 0 9,0 0-15,0 0-33,0 0-8,-44 0 0,32 0 6,6 4-14,0 4 10,3 1-10,1-1 2,2 2 5,0 0-6,0 3 4,5 1 2,3 1 0,2-1 18,-2 2-8,-1-2 17,2 0-14,-2-2 15,-5 0-22,0 0 9,0-2 3,-2-2-11,0 0 19,0 0-9,-4-2 28,-10 0-45,-3 0 0,1-4-4,-1-2-40,3 0-58,5 0-109</inkml:trace>
  <inkml:trace contextRef="#ctx0" brushRef="#br0" timeOffset="1165">579 99 198,'0'0'189,"0"0"-95,0 0 20,0 0-28,0 0-8,0 0-20,0 0-42,-62-21 4,47 21-20,-2 0 6,0 0 5,-1 13-19,3 3 15,-1 2-14,5 2 7,5 0-1,0-2 1,6 0-11,0-2 11,0 0-13,2-2 7,12-2 8,4-2-11,2 0-10,2-4-11,12-2-16,-7-2-52,-6-2-113</inkml:trace>
  <inkml:trace contextRef="#ctx0" brushRef="#br0" timeOffset="1579">780 99 33,'0'0'189,"0"0"-49,0 0-43,0 0 7,0 0-31,0 0-6,0 0-31,-7-8 13,4 8-35,1 9 1,0 12 11,-2 3 4,-1 6-7,1 0-22,2 0 7,-2-2 0,0-2-16,4-2-20,0-2-30,0-4-39,0-4-47,0-6-156</inkml:trace>
  <inkml:trace contextRef="#ctx0" brushRef="#br0" timeOffset="1878">699 99 84,'0'0'236,"0"0"-140,0 0-56,0 0 31,0 0-37,0 0-2,0 0-31,61 0 16,-39 0-16,0 0 3,2 1-4,1 4-8,2 1-46,-8 0-103,-3-2-137</inkml:trace>
  <inkml:trace contextRef="#ctx0" brushRef="#br0" timeOffset="2170">679 373 327,'0'0'100,"0"0"-47,0 0 16,0 0-17,0 0-23,0 0-20,0 0 4,114 4-12,-92-4-2,-2 0 0,5 0-34,-5-2-72,-5 0-151</inkml:trace>
  <inkml:trace contextRef="#ctx0" brushRef="#br0" timeOffset="2456">1138 125 36,'0'0'368,"0"0"-195,0 0-111,0 0 41,0 0-31,0 0-49,0 0-17,0 30-5,-4-6 3,-1 6 4,0 0-11,1 2 14,-1 0-19,1 0 8,2-4 0,0-2-58,2-2-40,0-6-26,0-6-98</inkml:trace>
  <inkml:trace contextRef="#ctx0" brushRef="#br0" timeOffset="2765">984 99 380,'0'0'159,"0"0"-117,0 0 25,0 0-16,0 0-32,0 0-11,0 0-6,67 0-4,-44 0 10,1 0-17,0 1 19,1 6-20,-3 0-9,3 4-62,-6-3-105,-5 0-120</inkml:trace>
  <inkml:trace contextRef="#ctx0" brushRef="#br0" timeOffset="3042">1009 439 113,'0'0'164,"0"0"-51,0 0-35,0 0 21,0 0-48,0 0-17,0 0-24,106 14-1,-83-14-7,0 0-2,0 0 0,6-1-43,-4-3-23,-7 2-132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22.7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172 333 221,'0'0'200,"0"0"-103,0 0 1,0 0-31,0 0-30,0 0-13,0 0-23,-78-46 18,63 46-18,-1 0 1,-1 0 6,4 12-16,-1 4 7,3 2 1,7 0 0,0 0-12,4-4 12,0-1-15,0-3 14,8-5-12,5-1 13,3-1-10,1-3 8,2 0 2,-2-11 0,0-4 0,1-10-17,-3-1 11,-2-4-8,-4-6 14,1 0 0,-6-2-5,-4 2 5,0 4-1,0 6 0,0 4-4,0 9 5,0 5 0,0 7 33,0 1-24,0 0-9,0 9-9,-2 12 9,-5 8 0,2 6 9,1 1-1,2 0-7,-1-4 5,3-6 1,0-2-7,0-8 10,9-2-13,3-4 5,-1-4-2,4-6 1,1 0 8,1 0 8,2-6-15,0-10-2,-2-6-7,-4-2-5,-1 0-23,-6 2 18,-2 2-9,-4 6 20,0 4 6,0 6 1,0 4-1,0 0-2,-4 6 1,-2 14-2,-1 2-3,5 0 7,2 0-1,0-4 0,0-2 0,0-2 0,6-4 15,10-4 32,-1 0-32,3-4 12,-1-2-27,4 0 14,-2 0-13,0-8-1,2-8 0,-2-4-8,-1-6 7,-3-2-28,-4-4 13,-4-4-20,-5 0 16,-2 0-22,0 1 26,0 7-1,-9 5 7,-2 6 10,1 5 0,1 6 20,2 6-13,0 0-1,1 0 3,-3 21-18,3 4 9,-1 8 0,3 1 0,1 2 0,3-2 19,0 0-12,0-6 13,0-2-19,5-4-2,6-4 8,0-4-14,-1-1 4,9-4-48,-7-3-99,-1-3-254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25.3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0 185,'0'0'231,"0"0"-129,0 0-60,0 0 40,0 0-49,0 0-14,0 0-19,0 0 0,0 0 1,0 0 0,0 0-2,0 0 10,0 14 2,2 3-11,0 1 16,2 2-15,1 2-1,-1-2 0,5 3-24,-2-4-69,-3-6-116</inkml:trace>
  <inkml:trace contextRef="#ctx0" brushRef="#br0" timeOffset="323">130 11 325,'0'0'199,"0"0"-141,0 0-7,0 0-27,0 0-8,0 0-15,0 0 0,18 64 0,-11-42 0,-3 1-2,0 0-71,1-2-101,-3-5-237</inkml:trace>
  <inkml:trace contextRef="#ctx0" brushRef="#br0" timeOffset="638">493 186 329,'0'0'164,"0"0"-79,0 0 23,0 0-17,0 0-33,0 0-20,0 0-14,-58-22 11,40 22-35,1 0 0,-4 6 7,2 12-14,-4 6 3,5 5 4,1 3-1,3 4-4,3-4 4,7 0-32,4-6 7,0-5-41,9-5 5,15-6-32,3-2 34,17-8-31,-4 0-77,-6 0-6</inkml:trace>
  <inkml:trace contextRef="#ctx0" brushRef="#br0" timeOffset="930">591 252 354,'0'0'111,"0"0"-55,0 0-4,0 0-2,0 0-38,0 0-6,0 0-1,-40 81-3,38-59 2,0-4 2,2-3-12,0-5 12,0-2-14,0-2 8,9-2-1,4-4 1,3 0-12,-1 0-5,3 0-61,2-10 10,-4-5 17,-3 0 50,-2 1-47,-4-1 12,-5 5 7,0 4 27,-2 4 0,0 2 2,0 0 10,3 0-9,-1 6 22,0 4-22,1 0 12,1 2 4,-2-2 11,2-3-12,3-1-6,3-5 0,-2 2-4,5-3 33,1 0-39,-1 0 10,3-9-10,-3-5-20,1-2 6,-1 0 14,-2 0 11,-2 4-10,-4 2 0,-1 6 6,-4 4-14,0 0 17,0 0 20,2 0-15,-2 14 11,2 2-2,-2 2 8,0 0 7,0 0-4,0-1 8,0-1-23,0-4 21,-2-2-27,-2-4 14,2-2-26,2-4 7,0 0-2,0 0-7,0 0 14,0-8-14,0-10-7,0 0-34,2 0 25,8 0-33,4 5 12,2 3-14,0 2-11,1 4-23,3 4-38,-2-2 99,-5 2-203</inkml:trace>
  <inkml:trace contextRef="#ctx0" brushRef="#br0" timeOffset="1613">995 327 97,'0'0'242,"0"0"-92,0 0-73,0 0 27,0 0-41,0 0-33,0 0-15,0 0-14,0 12 41,0 2-14,0 2 4,0 0-31,-5-2 14,3 3-14,-2-5-1,1-2 1,-1-2-1,2-4 0,2-2 0,0-2-6,0 0 3,0 0 2,0-4-15,0-10 1,0-4-18,4-3 14,7 3-7,3 0-8,-1 6 5,3 0-25,-1 4 5,3 2-60,-5 2-33,1 2-67</inkml:trace>
  <inkml:trace contextRef="#ctx0" brushRef="#br0" timeOffset="2008">995 327 91,'142'-14'154,"-142"14"-76,0 2-30,0 10 43,0 0-35,0 4 6,0 2-24,-2 0-15,-2 0-12,0 1-11,-1-5 0,3-2-3,0-2-20,0-6-75,2-2-54,0-2-197</inkml:trace>
  <inkml:trace contextRef="#ctx0" brushRef="#br0" timeOffset="2386">1264 309 95,'0'0'169,"0"0"-113,0 0 2,0 0 6,0 0-21,0 0-16,0 0-1,0 0 15,-24-12-33,15 12 17,0 0-18,-2 4 11,2 10-17,0 2-1,3 2 0,1 2 1,3-1-2,2-5 3,0 0-4,0-2 10,0-4-8,5-2 0,3-2 9,1-2-9,3-2-12,-2 0-15,1 0-40,1-10 10,-3-4-21,-3-2 45,-1-1-15,0 2 13,-5 5-1,0 1 36,0 5 13,0 4 1,0 0 6,0 0 1,0 0-3,0 14-6,0 0 38,0 3-21,0-1 0,0-2-22,0-4-7,2-4-7,6-2-68,-1-4-85</inkml:trace>
  <inkml:trace contextRef="#ctx0" brushRef="#br0" timeOffset="2882">1264 309 101,'77'32'107,"-77"-22"-36,0 5-4,0-1-26,-5 0-11,1 0-21,2-2 7,0-2-15,2-2 5,0-2-5,0-2-2,0-2 1,0-2-7,2 0-15,4 0-8,3 0 1,-1 0-23,4 0 32,-3 0-4,2-2 24,-2 2 1,0 0 0,2 0 32,-4 10 9,0 4 0,-5 6-15,-2 3 28,0 3-22,0 2 15,-7 2-28,-7 0 10,-1-1-28,-3-5-2,-2-2-1,0-4-5,0-4-1,3-4 11,0-3-5,2-6 2,6-1-2,2 0-9,3-6-13,4-12-32,0-4 42,0-2-3,13-2-4,5 4 20,3-1-5,0 5 4,4 2 2,-3 2 3,1 0-3,-2 0 4,2-3 2,-3 2-6,-4-2 24,0 1-15,-6 0 30,-3 2-12,0 2 21,-5 2-19,1 2 18,-3 4-15,2-2-4,-2 3 5,0-1-26,0 3 2,2-2-2,-2 0-12,0-1 13,0 0-15,0-3 6,0 0-1,-7 0-16,0-1-26,-2 0 28,1 2-9,-1 4 22,0 0-19,2 2 6,1 0-19,-1 0 18,0 8 6,5 6 4,-3 0 6,5 1-6,0 0 5,0 0 2,0-1-7,0-2 12,2-2 3,8 0-8,-4-4 17,3-2-5,0-2-13,2-2 0,2 0-1,1 0 1,1-2-29,2-10 2,-2 2-22,1-4 3,-6 2-9,1-1 13,-1-1 29,-4 3 10,-1-4-3,-3 3 12,-2-2-12,0-2-1,0 2-35,0 2-141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29.5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97 130,'0'0'205,"0"0"-80,0 0-12,0 0-11,0 0-34,0 0-52,0 0-6,0 0-20,-6 56 20,1-20 9,3 3-18,-3 1 24,-2 0-24,3-2 8,-3-1-8,-1-5-1,0-4-16,2-5-37,-1-8-2,5-4-26,2-9 29,0-2-37,0-6-43,0-8-75</inkml:trace>
  <inkml:trace contextRef="#ctx0" brushRef="#br0" timeOffset="242">56 193 97,'0'0'150,"0"0"-45,0 0-7,0 0-20,0 0-26,0 0-29,0 0 13,84-40-8,-72 44 19,-1 8-26,-5 2 9,-2 4-24,0 0 4,-4 5 3,0 1-12,0 2 15,0 0-16,-6-2 0,4-2-41,2-3 31,0-3-17,0-4 12,8-2 5,5-4-6,5-4-14,1-2-22,2 0 17,-2-2-8,1-12 11,1-4-10,-6-4 21,-5-5-48,-8-9-44,-2 6-15</inkml:trace>
  <inkml:trace contextRef="#ctx0" brushRef="#br0" timeOffset="527">303 233 5,'0'0'85,"0"0"-38,0 0-41,0 0 10,0 0-7,0 0 12,-53 123 17,53-94-18,0-3 5,0-2-24,0-4 0,6-5-1,10-5-1,-5-4-90,0-6-91</inkml:trace>
  <inkml:trace contextRef="#ctx0" brushRef="#br0" timeOffset="796">481 108 234,'0'0'150,"0"0"-105,0 0 14,0 0 19,0 0-54,0 106-2,0-74-22,-4 0 16,-1-2-15,-1 0-1,-3-4 0,0 3-92,0-9-37,3-6-38</inkml:trace>
  <inkml:trace contextRef="#ctx0" brushRef="#br0" timeOffset="1036">406 292 100,'0'0'88,"0"0"-28,0 0-12,0 0-39,0 0 1,0 0-10,129-2-18,-105 2-29,-1-2 33,-6 2 13,-3 0-50,-5 0-66,-9 0 50,0 0 67,0 0 76,0 10 36,-9 2-27,0 6-34,4 0-18,1 0-4,2-1 26,2-3-15,0-4 18,0-2-41,0-2 15,0-2-5,6-4 8,4 0-25,1 0-9,2 0-1,5-12-11,-1-4-11,3-4-25,1 0 32,8-15-22,-4 9-15,-8 4-87</inkml:trace>
  <inkml:trace contextRef="#ctx0" brushRef="#br0" timeOffset="1442">844 280 84,'0'0'196,"0"0"-72,0 0-50,0 0 4,0 0-39,0 0-16,0 0 11,0 42-24,0-28 14,-4 0-23,-2-1 9,1-5-10,1-2 0,-1-2-6,5-4 6,0 0 0,0 0-5,0 0-17,0-4-17,5-9 0,6-2-17,2-2 26,11-7-78,8 6-57,-3 2-41</inkml:trace>
  <inkml:trace contextRef="#ctx0" brushRef="#br0" timeOffset="1737">1065 260 77,'0'0'155,"0"0"-88,0 0 25,0 0-17,0 0-19,0 0-28,0 0-15,-11 93-4,11-86-8,0-3-2,0-1 2,0-3-2,0 0-24,0 0-5,2 0-22,7-12 22,3-2-16,0-3-31,2 1-21,-5 4-29,0 4 77,-5 4 47,0 4 3,-4 0 43,0 2 12,0 10-38,0 8-4,0-2-13,0-4-65</inkml:trace>
  <inkml:trace contextRef="#ctx0" brushRef="#br0" timeOffset="2186">1326-1 51,'0'0'157,"0"0"-78,0 0 31,0 0-11,0 0-25,0 0-52,0 0-9,-23 117-12,19-100-1,0-1-32,2-4-134,-1-6-137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49:38.1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165 15 42,'0'0'144,"0"0"-64,0 0 5,0 0 0,-4-4-13,4 2-27,-2 2 10,2 0 1,-3 0-19,1 0 5,-1 0-22,1 0 27,2 0-29,0 0 16,-2 0-26,2 0 15,0 0-22,0 0 0,-2 0-1,2 0 1,-3 0-2,1 0 2,2 0-8,0 0-1,0 0 7,0 0-17,0 0 2,0 0-1,0 0-16,0 0 15,0 0-8,2 0 25,5 0-33,7-4 14,-3 0-92,-3 3-105</inkml:trace>
  <inkml:trace contextRef="#ctx0" brushRef="#br0" timeOffset="751">167 164 129,'0'0'243,"0"0"-149,0 0-3,0 0-25,0 0-14,0 0-39,0 0 13,0 0-3,0 0-10,0 0 1,0 0-13,0 6 23,2 6 18,0 4 33,-2 1-52,0 2 12,0 2-27,-12 0-8,-9 1-30,-17 5-61,3-7-55,4-6-197</inkml:trace>
  <inkml:trace contextRef="#ctx0" brushRef="#br0" timeOffset="1449">510 18 82,'0'0'210,"0"0"-89,0 0-12,0 0-18,0 0-16,0 0-21,0 0-11,0-4 15,0 4-38,0 0 18,0 0-38,0 0 0,0 5 12,0 15-12,0 6 8,-5 9 0,-2 1 0,-1 4-6,1 0-4,-1-1-28,0-3-37,4-2-45,0-2-4,1-8-76,3-8-145</inkml:trace>
  <inkml:trace contextRef="#ctx0" brushRef="#br0" timeOffset="1831">471 32 173,'0'0'166,"0"0"-110,0 0 17,0 0-17,0 0-33,0 0-13,0 0-10,50-11 19,-35 11-8,1 0 30,1 11-28,-1 3 16,3 5-16,-4 2 1,-2 3 8,-2 0-2,-2 2 2,-5 0-11,-1 0 24,-3 0-27,0 1 13,-7-3-20,-11-2 7,-4 0-8,-5-4-12,-2-4-5,0-2-21,3-4 5,0-8-49,3 0-51,7 0-135</inkml:trace>
  <inkml:trace contextRef="#ctx0" brushRef="#br0" timeOffset="2605">790 92 72,'0'0'186,"0"0"-90,0 0-8,0 0 0,0 0-15,0 0-31,0 0 14,0 0-15,0 0 6,0 0-25,0 0 13,0 0-15,0 0-11,0 0-5,0 0 2,0 10 15,0 10 8,-2 6 7,-5 4-35,-4 2 13,2 0-14,-2 1 0,4-7-7,1-2-6,4-8 11,0-2 1,2-4-8,0-2 5,0-4 2,0 0-12,2-2 7,9 0-19,4-2 19,5 0 6,1 0 2,0 0-2,2 0-7,-1 0 6,-5 0-48,4 0-28,-6 0-38,-5 0-29</inkml:trace>
  <inkml:trace contextRef="#ctx0" brushRef="#br0" timeOffset="6329">1068 162 46,'0'0'149,"0"0"-41,0 0-26,0 0 12,0 0-39,0 0 4,0 0-20,-4-2 10,2 2-10,2 0-4,0 0 1,0 0-17,0 0 15,0 0-21,0 0 16,-2 0-27,2 0 21,0 0-23,0 0 7,0 0-7,0 0-15,0 0 13,10 0-1,11 0-5,0 0 16,8 0-12,0 0 5,0 0-2,-2 0-18,0 0-10,-5 0-10,-2 0-31,-4 0-13,-5 0-85,-7 2-80</inkml:trace>
  <inkml:trace contextRef="#ctx0" brushRef="#br0" timeOffset="6870">1031 248 23,'0'0'165,"0"0"-74,0 0-38,0 0 8,0 0 8,0 0-35,0 0 5,0 3 3,0-2-14,0-1 8,0 3-10,6-2 13,3 1-26,2 1 13,2-2-26,3 2 15,4-2-14,0 2 9,2-2-10,0 2 0,3-1 0,-2-2 9,-2 1-18,4 6-60,-9-3-58,-5-2-248</inkml:trace>
  <inkml:trace contextRef="#ctx0" brushRef="#br0" timeOffset="8072">1628 58 182,'0'0'140,"0"0"-56,0 0 25,0 0-32,0 0-12,0 0-26,0 0 20,0-4-22,-2 4-9,-2 0 12,-5 0-21,-4 0 13,-1 0-32,-1 0 7,-1 7 0,-1 8-14,-1 3 5,3 6 2,1 2 0,5 2-1,5 2 0,2-2-11,2-2 11,0-3-10,10-1 10,9-4-12,0-2 13,6-2 0,2-4 1,0-4-1,-2-2 2,2-2-4,-2-2 7,-2 0-13,-2 0 6,0-8 1,-5-4 1,-3-2 0,-3-4 1,-3 0 0,-2-4 9,-5 1-10,0 0 28,0-1-18,-9-3 11,-7 3-19,-2 0 4,-1 0-6,-4 4-1,1 2 1,-2 2-36,1 6-7,-6 4-61,5 4-45,4 0-203</inkml:trace>
  <inkml:trace contextRef="#ctx0" brushRef="#br0" timeOffset="8829">1709 76 312,'0'0'147,"0"0"-70,0 0-31,0 0 29,0 0-49,0 0 3,0 0-28,-47 108 10,30-77-2,-2 1-8,2-3-1,1 0-2,5-3-17,3 2-56,0-6-7,6-8-110</inkml:trace>
  <inkml:trace contextRef="#ctx0" brushRef="#br0" timeOffset="9241">2023 108 153,'0'0'172,"0"0"-77,0 0-27,0 0 0,0 0-12,0 0-26,0 0 2,-107 14-25,91 0 25,0 6-31,3 2 14,5 4-14,0 0-1,6 0 0,2-3 0,0-1 0,5-4 7,11-4 26,0 0-32,1-4 16,3-2-16,2-2 5,0-4-6,3-2-1,0 0 1,-1 0 0,0-4-1,-1-10-8,-4 0 8,-3-4-9,-3-3 10,-5 2-1,-4-3 1,-4-1 1,0 1-1,-2 0 0,-14 2 7,-1 0-12,-6 2 11,0 4-7,2 4 1,-2 2-10,-1 6-55,5 2-74,4 0-211</inkml:trace>
  <inkml:trace contextRef="#ctx0" brushRef="#br0" timeOffset="9805">2090 47 170,'0'0'168,"0"0"-86,0 0 28,0 0-41,0 0-19,0 0-34,0 0 9,0 0-18,0 8 3,0 9 22,-5 5-10,-4 4 2,0 4-24,-2 0 7,0 2 3,0-2-14,-2 3 4,1-3-2,1-4-57,5-2-36,-2-4-8,4-8-48,2-4-92</inkml:trace>
  <inkml:trace contextRef="#ctx0" brushRef="#br0" timeOffset="15405">134 638 32,'0'0'63,"0"0"-11,0 0 31,0 0-16,0 0 8,0 0-10,0-12 3,0 12 0,0 0-25,0 0 16,0 0-17,0 0 7,0 0-33,0 0 23,0 0-27,0 0 8,0 0-20,0 0 0,0 0 0,0 0 1,0 0-11,0 0 11,0 0-2,0 0-2,0 0-4,0 0 4,0 0 2,0-2 0,2 0-14,0 0 13,0 0-6,0 0-2,1-2 10,-1 0-1,-2 0-42,2 0-36,0-2-42,1 0-34,-3 4-103</inkml:trace>
  <inkml:trace contextRef="#ctx0" brushRef="#br0" timeOffset="16389">132 811 68,'0'0'149,"0"0"-89,0 0 15,0 0-4,0 0-8,0 0-24,0 0 10,0 0 3,0 0-10,0 0 4,0 0-21,0 0 9,0 0-32,0 0 12,2 0-13,-2 10 18,0 6 6,0 0-8,0 2 2,0 0-19,-14 1 9,-6-1-9,-15 6-39,4-6-100,-3-4-158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37.5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192 45 146,'0'0'206,"0"0"-108,0 0 0,0 0-20,0 0-8,0 0-39,0-4 27,0 4-3,0 0 6,0 0-21,0 0-14,0 0 10,0 10-26,-12 8 18,-3 8-28,-4 4 13,-2 6-3,-4 2-14,-2 2 5,5-3-1,2-3 0,4-4-31,6-9-11,5-6-35,5-11-17,0-4-62,9 0-95</inkml:trace>
  <inkml:trace contextRef="#ctx0" brushRef="#br0" timeOffset="390">163 0 196,'0'0'171,"0"0"-95,0 0 5,0 0 23,0 0-74,0 0-5,0 0-14,10 44 9,-3-19-1,2 1-7,0 4 8,0 0-19,0 2 15,2-2-8,-2 1-5,0-1-1,0 0 2,-3-2-4,-1-3 0,-1-3-19,-4 0-43,0-2-21,0-6-75,0-4-122</inkml:trace>
  <inkml:trace contextRef="#ctx0" brushRef="#br0" timeOffset="802">22 306 147,'0'0'126,"0"0"-81,0 0 5,0 0 11,0 0-17,0 0-12,0 0 10,95 4-32,-70-4 20,0 2-29,-3 0 9,0-2-4,-2 2-5,1 0-1,-2 1-20,-5 0-89,-3-1-112</inkml:trace>
  <inkml:trace contextRef="#ctx0" brushRef="#br0" timeOffset="1132">432 155 189,'0'0'191,"0"0"-109,0 0 25,0 0-8,0 0-15,0 0-48,0 0 29,0-4-23,0 4 3,0 0-31,0 0 2,0 0-3,0 0-12,0 0 5,0 0 1,0 0-13,0 0 19,0 0-13,0 2 9,0 11-2,3 4 3,-3 5-8,0 1 14,0 3-16,0 2 5,0-2 3,-5 0-16,2-5 21,1 0-21,2-8 8,0 1 0,0-4 0,0-2 1,0 0-2,0-2 3,5 0-10,6-2 13,2 0-11,3-2-1,3-2 7,4 0-14,2 0-5,-1 0-4,-4 0-28,0 0 9,-6 0-46,-5 0-17,-3 0-78,-6-2-171</inkml:trace>
  <inkml:trace contextRef="#ctx0" brushRef="#br0" timeOffset="2116">755 239 162,'0'0'197,"0"0"-83,0 0-5,0 0-16,0 0-13,0 0-40,0 0 22,-2-3-31,2 3 6,0 0-25,0 0 8,0 0-20,0 0 1,4 0-2,12 0 2,1 0-1,6 0 7,2 0-11,-4 0 11,4 3-4,-2-2-3,-1 2-1,-2 0-6,-2 1-55,0 0-34,-5 0-77,-7 0-139</inkml:trace>
  <inkml:trace contextRef="#ctx0" brushRef="#br0" timeOffset="2650">755 354 78,'0'0'117,"0"0"-45,0 0 25,0 0-11,0 0-24,0 0-39,0 0 11,11 0-10,-4 0 22,4 1-23,5 5 9,-1-2-12,6 0-7,-2 0-3,4 0-4,-1-1-7,1-2 9,3-1-16,-2 2-67,-8-2-136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41.8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223 119 129,'0'0'189,"0"0"-84,0 0-1,0 0-26,0 0-22,0 0 2,0 0-25,-44-10 30,33 10-34,-1 0 26,2 0-32,-1 0-4,-5 0-18,3 6-1,-3 4 0,1 4 9,-1 0-15,0 4 16,3 0-20,2 1 17,2 1-17,3-2 10,4 0 0,2-1 0,0-1 2,0-2-2,2-2 0,11 2 0,3-2 13,1-2-20,1 0 14,4-3-7,0-6 0,3 2 0,-1-3 0,-4 0 1,1 0-8,-4 0 10,1 0-9,-3 0 7,1-9-8,-3 1 9,-2-2-2,-1-2 1,-4-2 7,-2-2 13,-2-4-20,-2-3 16,0 1-15,0 0 5,0 0 0,-6 2-10,-5 2 10,-3 1-7,1 3 0,-3 4 1,1 0-2,-3 4-12,3 2 6,-3 2-53,-2 2-25,4 0-75,1 4-126</inkml:trace>
  <inkml:trace contextRef="#ctx0" brushRef="#br0" timeOffset="826">297 69 142,'0'0'181,"0"0"-45,0 0-22,0 0 3,0 0-38,0 0-24,0 0 6,0-3-27,0 3 4,-7 5-37,-4 9 21,-4 6-22,-3 4 11,-1 4-11,0 3 1,-4-1-1,2 2 1,0 0-2,3-3-25,5-5-16,3-6-39,4-4 9,4-5-29,2-5-7,0-3-96</inkml:trace>
  <inkml:trace contextRef="#ctx0" brushRef="#br0" timeOffset="1426">510 79 134,'0'0'158,"0"0"-73,0 0-9,0 0 27,0 0-47,0 0-26,0 0-4,0 0-7,0 4 1,0 12-19,-6 4 10,-1 4-4,0 7-7,-2-1 6,3 2-5,-5 2-1,1-1-1,2-5-14,1-2-40,3-6-10,4-2-64,0-5-30,0-5-150</inkml:trace>
  <inkml:trace contextRef="#ctx0" brushRef="#br0" timeOffset="1802">446 79 185,'0'0'180,"0"0"-112,0 0 13,0 0-34,0 0-18,0 0-19,0 0 25,37 4 8,-21 6-12,-1 2 3,4 2-27,-2 2 19,3 0-26,1 2 21,-2-1-20,-1 1 10,-2-2-4,-6 0-6,-2 0 13,-4 0-13,-4 1 18,0 1-12,-2 0 25,-16 0-22,-7-2 17,-3 0-8,-5 0-10,1-3-9,3-4-5,3 0-24,3-5-65,6-4-12,3 0-89,5-2-134</inkml:trace>
  <inkml:trace contextRef="#ctx0" brushRef="#br0" timeOffset="4129">824 0 87,'0'0'170,"0"0"-72,0 0-19,0 0 21,0 0-47,0 0-8,0 0-22,0-2 31,0 2-23,0 0-5,0 0-8,0 0-17,0 0 3,0 8 5,2 8-5,0 4-3,1 0 25,-1 5-25,-2 1 23,0 2-16,0 0 0,0 1 1,0-1-8,0-2 0,0-4 10,0-1-22,0-3 22,-2-4-21,-1-2 11,3-2-2,0-2-7,0-4-11,0 1 2,0-5-16,0 0 18,0 0-16,0 0 23,0 0-19,0 0-2,3-13 12,7-3 16,2-2 1,-1-2 0,2-2-1,1-1 7,-3 3-12,-3 4 13,2 2-13,-2 3 12,-3 6-6,-1 3 0,-2 2-1,0 0 1,1 0 8,1 2 40,1 12-28,-1 4 12,1 4-31,-3 4 16,-2-2-10,0 3 5,2-3-6,-2 0-6,0-4 0,2 2-5,0-5-52,-2-7-183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3:41.84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 12 400,'0'0'137,"0"0"-72,0 0-13,0 0 0,0 0-42,0 0 3,0 0 3,0 44-3,0-24 23,0 0-13,-2 2 17,0-2-38,-1 2 15,0-1-17,-1 1-1,2-4-36,2 0-62,0-8-72,0-4-345</inkml:trace>
  <inkml:trace contextRef="#ctx0" brushRef="#br0" timeOffset="271">25 40 149,'0'0'169,"0"0"-106,0 0-46,0 0 38,0 0-10,0 0 0,0 0-22,122-35 8,-106 35-18,-3 0-5,-2 0-8,-4 0 8,-2 5-5,-5 5 7,0 4 48,0 0-29,0 0 4,-8 2-23,-5 0 9,3 0-12,-2-2-7,3-3 0,3 1 8,3-3-21,1 0 14,2-1-2,0-2-11,0 2 12,7-4-18,6 0-34,3 0-21,11-4-9,-6 0 29,0 0-110</inkml:trace>
  <inkml:trace contextRef="#ctx0" brushRef="#br0" timeOffset="684">444 5 235,'0'0'218,"0"0"-87,0 0-48,0 0-20,0 0-40,0 0-10,0 0-1,-74-4-11,61 4-1,-1 8 10,1-1-7,0 5-1,-1-2-4,5 2-2,1 2 4,2-2 5,6-2-5,0 2 0,0-2-10,0-2 4,0-2-11,10-1 17,1-1-29,2-1 10,-1-3-12,1 0 30,-2 0 1,-2 0-10,-5 0-7,-2 0-32,-2 0 48,0 0-27,-8 0 21,-8 0 1,-4 5 6,0 3 6,-1 5-6,6 0 14,5 3-14,0-2 0,8 2 5,2-4-18,0 0 12,0-4-2,14 0-4,1-3-8,3-1 5,4-1-20,14-3 13,-7 0-58,-5 0-91</inkml:trace>
  <inkml:trace contextRef="#ctx0" brushRef="#br0" timeOffset="1203">602 76 108,'0'0'270,"0"0"-120,0 0-75,0 0 28,0 0-33,0 0-5,0 0-24,-14-12-24,3 12 12,-2 0-29,-1 0 0,-3 8 13,1 6-26,-2 0 22,3 6-19,2-1 10,1 2 0,5 2 0,1-3 0,4 0 0,2-4-5,0-2-10,0-4 8,0-1 7,6-2-32,3-6-4,0 2-15,0-3 22,0 0 18,-1 0 11,0 0-7,-2-7-14,1-5 14,-5 3-32,0-3 28,0 4 5,-2 0 5,0 6 2,0 0 7,0 2-6,0 0 4,0 0-12,2 0 4,1 0 0,-1 4 1,3 4-5,-3 2 7,0 0-1,-2 2 15,0 0-14,0-1 16,0 5-17,0-2 0,0 2-84,0-6-103</inkml:trace>
  <inkml:trace contextRef="#ctx0" brushRef="#br0" timeOffset="1794">662 92 38,'0'0'310,"0"0"-186,0 0-75,0 0-33,0 0 10,0 0-25,0 0 19,-14 79-19,6-57 12,1 2-6,1-2 0,0-4-7,2 0-4,2-4-16,0-2-93,2-7-53</inkml:trace>
  <inkml:trace contextRef="#ctx0" brushRef="#br0" timeOffset="2090">798 161 274,'0'0'153,"0"0"-59,0 0-13,0 0-6,0 0-48,0 0 9,0 0-34,0-4 44,-5 4-39,-1 0-4,-3 0-3,2 8 0,-2 2 0,0 2 3,5-2-10,-1 2 20,3-2-29,2-2 22,0 2-18,0-2 8,0 0 3,0 0-1,2-1-1,5 1-5,0 1 16,-1-1-3,-1 0-4,-1-1 1,-4 1 6,0 0-3,0 4-5,-2-2 1,-11 2 6,-3 2-7,-2-4-1,0 0-42,1-6 16,5-2-77,4-2-100</inkml:trace>
  <inkml:trace contextRef="#ctx0" brushRef="#br0" timeOffset="2590">895 139 208,'0'0'192,"0"0"-139,0 0 6,0 0-34,0 0-24,0 0 0,0 0 0,14-1 8,-3 1-8,3 0 11,-1 1-11,3 2 5,1-2-5,-1-1-2,0 0 1,-6 3-29,0-2-62,-4 1 29,-6 2-297</inkml:trace>
  <inkml:trace contextRef="#ctx0" brushRef="#br0" timeOffset="2861">895 139 127,'75'34'146,"-78"-26"-83,-1 2 7,-1 6-14,-2 0 13,1 4-34,-1 1 7,1 1-31,-4 0 11,4-2-22,2-2 1,-1-2 1,1-4 5,4-2-14,0-2-21,0-4-28,0 0-93,0-3-27</inkml:trace>
  <inkml:trace contextRef="#ctx0" brushRef="#br0" timeOffset="3228">1143 199 165,'0'0'200,"0"0"-99,0 0-10,0 0-13,0 0-32,0 0-46,0 0 14,-24 58-5,10-39 0,3-1-8,0 2-1,0-2 0,2-2 0,3-2 0,0-4-53,2 0-13,2-4-63,0-4-54</inkml:trace>
  <inkml:trace contextRef="#ctx0" brushRef="#br0" timeOffset="3454">1092 225 18,'0'0'160,"0"0"-81,0 0-29,0 0 18,0 0-9,0 0 18,0 0-38,80-20 0,-68 20-10,-2 0 8,-1 0-25,1 4 4,-6 4-16,-2 0 0,-2 4 3,0 0 3,0 0 2,0 3-7,-4 2 5,-8-2 3,-1 1-11,2 2 3,2-4-1,2-2 0,3 0 0,2-4 0,2-2-7,0 0-6,0-2 9,0-3-24,10-1-87,4 0-37,-1 0-16</inkml:trace>
  <inkml:trace contextRef="#ctx0" brushRef="#br0" timeOffset="3844">1377 245 188,'0'0'187,"0"0"-71,0 0-31,0 0-45,0 0 1,0 0-40,0 0 25,-58 27-24,45-9 9,3 2-9,2-2 5,1 2-1,5-4-5,2-2-2,0-2-6,0-6 7,0-2-22,9-3 3,5-1-50,1 0 69,3-5-10,2-11-3,-2-6-65,1-12-43,-5 7 14,-5-2-89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2:22.3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0 136 130,'0'0'108,"0"0"-47,0 0-19,0 0-11,0 0-31,0 0 0,0 0-35,43-22-94</inkml:trace>
  <inkml:trace contextRef="#ctx0" brushRef="#br0" timeOffset="1005">452 62 157,'0'0'81,"0"0"-81,0 0-31,0 0-168</inkml:trace>
  <inkml:trace contextRef="#ctx0" brushRef="#br0" timeOffset="1502">622 124 225</inkml:trace>
  <inkml:trace contextRef="#ctx0" brushRef="#br0" timeOffset="1734">731 0 62,'0'0'93,"0"0"-73,0 0-20,0 0-10,0 0-122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1:37.1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196 1239 23,'0'0'149,"0"0"-54,0 0-23,0 0-16,0 0-17,-27 0 21,23 0-24,2 0 11,-1 0-18,1 0 10,2 0-7,0 0 5,0 0 7,0 0-21,0 0 11,0 0-22,0 0 20,0 0-32,0 0 18,0 0-18,0 0 0,0 0 0,0 0-1,0 0 0,0 0-6,0 0 6,0 0-49,0 0-15,13 0-49,-4 0-63</inkml:trace>
  <inkml:trace contextRef="#ctx0" brushRef="#br0" timeOffset="698">140 1413 87,'0'0'180,"0"0"-88,0 0-28,0 0 28,0 0-56,0 0 2,0 0-27,2 8 30,-2-2 12,0 4 1,0 2 0,0 2-20,0 4 12,-4 0-39,-9 3 14,-5 1-21,-5 0-9,-8 6-73,2-6-67,5-6-135</inkml:trace>
  <inkml:trace contextRef="#ctx0" brushRef="#br0" timeOffset="2552">753 1053 68,'0'0'209,"0"0"-106,0 0-17,0 0-11,0 0-19,0 0-15,0 0-8,0-5 16,0 5-19,0 0 9,0 0-27,0 0 30,0 0-29,0 0 6,0 0-12,-7 0-6,0 0-1,-2 0 6,1 0-14,-4 10 16,1 3-17,2 3 13,0 2-12,0 2 8,3-2 0,-1 2 0,1-2 0,-2 0-1,2 2 2,-3-2-8,3 0 14,-6 0-16,3-4 9,1 0-1,-2-4 1,4-2-2,-1-4 2,3-2 0,0 0-6,1-2 18,1 0-21,-1 0 18,-1 0-18,2 0 8,-1 0-11,3 0 2,0-4-30,0 0 15,0 0 2,0 0 20,9 0-3,3 2-4,-1 2 10,3 0 0,-1 0 0,-3 0 0,4 8 7,-5 0-7,-1 2 9,0 0-2,-6 4 4,0 0-10,-2 4 35,0 0-18,0 4 11,-4 3-18,-8-1-9,1 2 8,3-3-9,0 0-2,4-3 9,2-4-16,2 0 15,0-2-14,0-2 7,0 0 0,6 0 0,6-2 0,-1-2-1,3 0-2,-1-2-4,0 0-37,3 0-19,-5-2-86,-2 0-174</inkml:trace>
  <inkml:trace contextRef="#ctx0" brushRef="#br0" timeOffset="11397">1221 1235 9,'0'0'95,"0"0"-46,0 0 10,0 0 12,0 0-29,0 0 14,0-14-23,0 12 29,0 2-14,0-2 2,0 2-11,0 0-1,0-2 1,0 2-16,0-2 9,0 0-18,-3 2 22,-2-2-23,-1 0 21,-1 0-33,-2 2 6,-2 0-7,-2 0 1,2 0-2,-5 0 8,3 10-18,-3 2 15,3 2-11,-3 4 10,3 2-4,1 4 1,1 2-2,3 0 2,1-2-2,2 0-8,3-4 16,0 1-15,2-6 17,0 2-17,0-2 9,4-3 0,8 1 0,3-4-7,5 1 6,1-1 2,0-3-7,4-3 13,2-3-8,-3 0 8,1 0-14,-1 0 7,1 0 0,-3-5 0,-2-9 2,-2 0-1,-5-3 8,-4-1-12,-2 0 14,-5-4-2,-2-2-9,0 0 20,0-1-10,-9-2-1,-5 1 2,2 2-10,-5 2 13,0 4-13,1 2 5,1 4 2,1 2-14,1 0 6,0 4-1,-1 2-15,1 2-37,-7 2-21,7 0-53,-1 0-76</inkml:trace>
  <inkml:trace contextRef="#ctx0" brushRef="#br0" timeOffset="12336">1318 1197 147,'0'0'132,"0"0"-47,0 0 20,0 0-31,0 0-11,0 0-30,0 0 11,0 0-11,0 0-14,0 12 24,-8 8-16,-8 6 18,-5 4-42,0 4 25,-6 0-27,0 3 9,0-1-10,0-3 0,3-1 0,6-6-10,2-4-3,8-5-29,1-5 26,3-5-20,4-2 9,-2-1-59,2-4-35,0 0-52,0 0-59</inkml:trace>
  <inkml:trace contextRef="#ctx0" brushRef="#br0" timeOffset="13762">1497 1211 117,'0'0'175,"0"0"-67,0 0-16,0 0 13,0 0-40,0 0-5,0 0-23,0-2 14,0 2-20,0 0 1,0 0-7,0 0-17,0 0-6,0 10 9,-3 8-19,-2 6 16,1 4-12,0 4 11,2 0-7,2 0 0,0-4 0,0-2 0,0-6 1,0-3-8,0-5-3,0-6-25,6-5-76,1-1-23,-2 0-133</inkml:trace>
  <inkml:trace contextRef="#ctx0" brushRef="#br0" timeOffset="14182">1483 1191 84,'0'0'151,"0"0"-71,0 0-28,0 0 2,0 0-7,0 0-24,0 0-13,9-28 23,-4 28-27,1-2 17,1 2-23,4 0 38,0 0-14,4 0 11,1 8-8,2 2-15,0 2 7,1 2-12,2 0 22,-3 2-28,-3 2 35,-1 4-35,-5 0 18,-5 2-19,-4 0 9,0 0 2,0-2-10,-11 0 18,-7-2-19,-7-1 5,1-5 5,0 0-17,-1-5 7,3-3 0,2-2-36,4-1-36,1-3-29,3 0-103</inkml:trace>
  <inkml:trace contextRef="#ctx0" brushRef="#br0" timeOffset="16181">1834 1115 136,'0'0'184,"0"0"-91,0 0-23,0 0 16,0 0-50,0 0-9,0 0-27,3 10 24,-1 6 1,-2 6 24,0 6-19,0 2-1,0 4-7,0 4-14,0 0 1,0 0 0,0-2-11,0-4 9,0-2-8,0-8 1,0-4 0,0-4 0,0-4 1,0-3-2,0-3 3,0-4-11,0 0-1,0 0 10,0 0-42,0-4 13,9-13 17,2-2 12,3-2 0,-1-1 0,-2 2-1,3 4 7,-6 5-15,1 4 12,-1 5-10,-2 2 6,0 0 1,1 10 13,-1 8 3,2 6 3,-4 1-13,-2-2 22,0 2-28,1-3 7,-3-4 2,2-2-18,0-4-10,-2-2-80,2-5-148</inkml:trace>
  <inkml:trace contextRef="#ctx0" brushRef="#br0" timeOffset="17222">2194 1393 32,'0'0'185,"0"0"-54,0 0-36,0 0 13,0 0-20,0 0-39,0 0 2,0-3-25,0 3 20,0 0-30,0 0 17,0 0-24,0 0 11,0 0-11,0 0-9,0 0 3,0 0 6,0 0-14,0 0 14,0 0-16,0 0 14,0 0-8,0 0 2,10 0 5,9 1 9,7 3-5,6-2 16,7-2-25,6 0 29,6 0-30,1 0 24,-4 0-23,-4 0 7,-5 0-8,-8 2 0,-7-2 0,-4 2 7,-4 0-11,-7 0 13,-5-2-11,-2 0 4,-2 3-3,0-3 2,0 0 5,0 0-6,0 1-47,0-1-62,-2 0-135</inkml:trace>
  <inkml:trace contextRef="#ctx0" brushRef="#br0" timeOffset="22996">3202 1169 20,'0'0'114,"0"0"-69,0 0-15,0 0 27,0 0-18,0 0-9,2 0-20,-2 0 23,0 0-16,0 0 11,0 0-17,0 0 4,0 0 2,0 0-4,0 0 7,0 0-19,0 0 28,0 0-19,0 0 29,0 0-16,0 0 13,0 0-13,0 0-1,0 0 1,0 0-9,0 0 14,0 0-27,-6-2 9,-6-2 1,1 0-12,-2 0 1,-1-2 0,1 0 0,0-2 1,2 2-2,-2 0 9,1 2-18,1-2 20,0 0-17,2 1 8,0 1-1,5 3 0,-3 1-6,5 0 6,-1 0 0,1 0-7,2 0 17,0 0-20,0 0 16,0 0-15,0 0 8,0 0 1,0 0 0,0 0-7,0 0 5,0 0 4,0 0-10,0 0 11,0 0-11,0 0 16,0 0-9,0 8 1,0-2 0,0 4 1,0 0 0,0 0-2,0 2 8,0 2-13,0 0 12,-2 2-3,0 2-2,-1 2 4,1 2 2,-2 4-6,2 0 13,-2 2-13,1-2 7,-1 2 1,2-2-11,-1-2 11,3-2-7,-2 0-2,2-4 0,0 3-1,0-3 3,0-4-4,0 0 11,0-2-19,-3-5 20,3 2-19,0-3 15,-2 0-6,2 0 1,0-2-1,0 0 0,0-2 2,0 0-8,0 0 16,0 0-20,0 0 17,0-2-8,0 2 1,0 0 0,0 0-2,0 0 4,0 0-5,0-2 10,0 2-17,0-2 20,0 2-17,0-2 8,0 2-2,0 0-4,10 0-4,5 2 8,3-2 2,6 0-6,1 0 14,2 0-13,-1 0 12,-1 0-15,-5 0 8,0 2-1,-5-2 0,-3 0 2,-4-2-4,-3 2 12,-1-2-20,-2 0 23,-2 2-19,0-2 6,0 0 0,0 0-50,0 0-57,0-2-161</inkml:trace>
  <inkml:trace contextRef="#ctx0" brushRef="#br0" timeOffset="24392">3273 1375 38,'0'0'36,"0"0"24,0 0 18,0 0 10,0 0-26,0 0 10,0 0-17,-9-12-19,7 4-8,0 0-1,0-4-1,2 0-25,0 0 25,0 2-24,0-2 13,2 2-14,9 2-1,5 2 0,-1 2 0,3 2-1,2 2 3,0 0-1,1 0 1,-4 4 9,-3 10 7,-3 2 13,-7 2-6,-2 2-1,-2 2 2,0 4-14,-6-2 10,-13 0-22,0 2 6,-4-3 4,1-1-20,2-3 8,0-2 1,7-3-1,-1-5-4,8 0 5,-1-4 2,5-1-8,2-1 11,0-3-11,0 2 0,0 2 7,0-2-8,11 0 2,7-1 4,-1 2-5,6-3 5,-1 0-18,-2 0-16,7 0-46,-7 0-65,-7 0-116</inkml:trace>
  <inkml:trace contextRef="#ctx0" brushRef="#br0" timeOffset="24986">3634 1363 218,'0'0'190,"0"0"-94,0 0 6,0 0-33,0 0-22,0 0-37,0 0 23,-20-6-32,7 6 12,-1 8-3,1 4-10,-1 6 4,6 2 5,-1 0-13,5 3 15,4-1-21,0-4 12,0 0-4,0-3 2,2-2-5,9-4 4,-1-2 2,4-3-9,1-4 16,1 0-14,2 0 14,0 0-5,-2-11-3,-1 0 0,-4-3 7,-4-2-7,-4-2 11,-3 0-10,0-3 6,0 3 1,-5-4 4,-9 2-11,1 2-1,-1 2 0,1 4-11,-3 4-34,6 4-59,3 2-95</inkml:trace>
  <inkml:trace contextRef="#ctx0" brushRef="#br0" timeOffset="26038">3795 1403 39,'0'0'176,"0"0"-82,0 0-25,0 0-1,0 0 4,0 0-46,0 0 6,0 0-19,0 0 17,4 0-5,2 0 6,6-2-6,-1-6-24,0-2 13,0 0-14,-2-2 6,0-2 5,0 2-12,-4 0 1,-1 0 0,-2 4 1,-2 0 0,2 4-2,-2 2 10,0 2-18,0 0 11,0 0-4,0 0-12,0 0 1,0 12 1,0 6 12,0 4-1,0 2 2,0 2-5,0 2 11,0 1-13,0-4 12,0 0-6,0-3 0,0-3 0,0-2 1,0-2-1,0-2 0,2-4 8,1 0-16,-1-5 19,-2 0-20,0-3 18,0 2-6,0-1 3,-11 0-6,-7-2-10,0 0-4,-2 0 13,2 0-29,3 0 30,2 2-20,1-2 20,6 0-1,3 2 0,1-2 1,2 0 0,0 0 0,0 0 0,0 0-7,5 0 16,10 0-3,5 0-5,3 0 10,1 0-10,0 0 1,-1 0 3,-3 0-4,-3 0-2,-3 0-4,-3 0-5,-7 0-84,-2 4-82</inkml:trace>
  <inkml:trace contextRef="#ctx0" brushRef="#br0" timeOffset="26998">4179 1157 65,'0'0'172,"0"0"-94,0 0-15,0 0 21,0 0-31,0 0-8,0 0-36,0 0 30,0 12-12,0 0 19,0 6-21,0 4 4,0 4-5,0 6-2,-2 4 0,-4 4-21,-1 2 5,-2-2 1,2 0-12,-1-4 16,3-7-17,3-3 6,2-8 0,0-4 0,0-3 1,0-4-2,0-3-11,0-2 12,0-2-30,0 0 18,0 0-24,5-13 26,1 0-3,5-5 5,1-2 6,-2-2-17,6 1 19,-1 3 0,2 0-10,-2 4 16,1 2-7,-3 5 1,-3 3 0,0 1 0,-3 3 0,-1 0 6,-2 0 17,1 11 18,-3 4-28,1 3 24,-3 4-18,0 1 13,0-1-23,0-3-8,0 2 6,0-3-6,2-4-2,0-2-53,3-2-5,-3-4-68,0-6-182</inkml:trace>
  <inkml:trace contextRef="#ctx0" brushRef="#br0" timeOffset="29048">4383 1219 35,'0'0'180,"0"0"-73,0 0-29,0 0 14,0 0-27,0 0-9,0 0-25,-5-4 19,5 4-24,0 0 10,0 0-24,0 0 4,0 0-8,0 0-8,0 0 0,0 0-2,0 0-9,13 0 22,6 0-11,-2 2 1,5 0-1,1 0 0,-4 0 0,4-2 0,-6 0 1,-1 0 0,-5 0 9,-1 0-19,-4 0 21,-4 0-19,0 0 14,-2 0-4,0 0 15,0 0 1,0 0 9,0 0-28,0 0 5,0 0 3,0 0-11,0 4 9,0 0-7,0 2 2,0 0-1,0 4 0,0 0 3,0 2-2,0 2 5,0 4-12,0 2 15,0 2-10,0 2 2,0 0-1,-2 0 3,0 3-3,-2-4 0,2 4 8,-2-4-14,4 4 16,0-4-17,-2 2 14,2 1-13,0-4 6,0 0 0,0-2 0,0-4 1,0-2-2,-2-2 11,2 0-20,0-2 19,-2-2-18,2-2 10,0 0-1,0-4 2,0 2-2,0-4 0,0 0 8,0 0-18,0 0 20,0 0-14,0 0 10,0 0 1,-2 0-6,2 0 8,-5 0 1,1 0-9,-4 0-2,-2-4 7,1 0-15,-1 2 2,0 0-3,-1 2-51,2-2-31,1 2-138</inkml:trace>
  <inkml:trace contextRef="#ctx0" brushRef="#br0" timeOffset="43856">4533 1051 72,'0'0'49,"0"0"-13,0 0 9,0 0 3,0 0-34,0 2 18,0-2-15,0 0 25,0 0-12,0 0 2,0 0-6,0 0 4,0 0-2,0 0-15,0 0 9,0 0-21,0 0 1,0 0 11,0 0-21,0 0 10,0 0-2,0 0 1,8 0-1,2 0 3,7 0 6,0 0-8,5-5 5,5-3-9,4-2 12,5 1-12,4-4 3,2 2-1,5 0 1,-1 1 0,4 1-6,-3 2 12,1 1-10,-4 5 14,2 1-19,-7 0 10,-1 0-1,-1 0 0,-4 0 1,0 5-7,1 1 12,-1 1-14,-2-3 19,0 0-17,0-1 12,-2 0-8,0-3 2,3 0-1,-3 0 1,0 0 0,2-9-4,-1-3 11,4-2-14,4-1 14,0-6-11,-1 1 5,1-2-1,3-2 1,-4 2-1,1-4 10,0 0-8,-3 0 2,2 0 3,-2 0-4,1-2 0,-3 2 0,-2-2-3,0 2-1,-2 2 1,-2-1 0,-5 3 2,-4 3 8,-5 1-15,-3 4 13,-4-1-12,-2 5 5,-1 0-1,-1 5 1,-2-2-1,0 3 0,0 2-10,0 2-26,0 0-95,-5 0-52</inkml:trace>
  <inkml:trace contextRef="#ctx0" brushRef="#br0" timeOffset="44802">6605 247 16,'0'0'175,"0"0"-92,0 0-60,0 0 39,0 0 6,0 0-3,0 0-26,15 70-16,-11-48 10,1 0-15,2 0 4,-2-2-21,-1-2 6,2-4-7,-4 0 0,3-4-16,-1-2-62,-1-2-66,-3-3-127</inkml:trace>
  <inkml:trace contextRef="#ctx0" brushRef="#br0" timeOffset="45408">6716 183 110,'0'0'102,"0"0"-60,0 0 43,0 0-24,0 0-14,0 0-5,0 0-7,25 86 1,-23-70-23,0 0 9,0 0-20,0-4 8,0 0-9,0-4 1,-2-2-2,3-2 1,-3-4 0,0 0-1,3 0 0,-1 0-22,0-14 12,2-6-9,1-4 18,-1-2-34,0-2-15,3-2-4,0 4 0,0 2-1,-3 8 19,5 6 35,-2 6-6,0 4 7,-1 0 16,3 10 40,-3 10-26,2 0-8,-4 4 10,2-2-8,-3 2 14,1-4-14,0-2 8,-2-4-32,2-4 8,-4-2-8,2-2-1,0-6-52,0 0-93,0 0-115</inkml:trace>
  <inkml:trace contextRef="#ctx0" brushRef="#br0" timeOffset="45910">6938 175 155,'0'0'112,"0"0"-44,0 0 50,0 0-43,0 0-13,0 0-44,0 0 2,41 100-20,-34-84 2,-3-2-2,0-2 0,3-2-35,-5-4-124,0-4-145</inkml:trace>
  <inkml:trace contextRef="#ctx0" brushRef="#br0" timeOffset="46346">7128 35 209,'0'0'192,"0"0"-76,0 0 5,0 0-24,0 0-22,0 0-62,0 0 14,-5 0-26,-3 8 10,1 6-11,1 1 0,-2 4-1,6-1 3,2-2-4,0 0 11,0-5-24,0 2 24,2-1-15,8-4 12,1 0-7,4-4 1,1-4-28,1 0-30,1 0-38,5-10-39,-8-7-90,-3 2-96</inkml:trace>
  <inkml:trace contextRef="#ctx0" brushRef="#br0" timeOffset="46681">7128 35 225,'103'-35'140,"-103"38"-75,0 8 29,0 4-10,0 0-48,0 3 8,0 0-23,0-1 2,0-2-23,0 0 7,6-3-7,-1-2 0,-1-4-20,2-2-68,-3-2-45,-1-2-151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55.9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236 25 178,'0'0'212,"0"0"-93,0 0-35,0 0 1,0 0-24,0 0-37,0-2 8,0 2-13,0 0 27,0 0-23,0 0 16,0 0-16,0 0 2,0 0-8,0 0-16,0 0-1,0-2 1,6 2-7,4-4-4,3 0 9,3-1-39,-1 1-38,3 1-49,-7 1-98</inkml:trace>
  <inkml:trace contextRef="#ctx0" brushRef="#br0" timeOffset="826">229 201 23,'0'0'143,"0"0"-35,0 0-8,0 0 2,0 0-15,0 0-22,0 0-15,0 0 15,0 0-27,0 0 4,0 2-32,0 2 20,0 4-18,0 4 15,0 0-7,0 5-8,0-2 7,0 3-19,-4 0 8,-10 3 2,-3-2-20,-8 2 10,-6-3-11,0 0-63,-13 0-30,10-4-49,5-6-167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0:57.9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179 1 13,'0'0'120,"0"0"-44,0 0-8,0 0 20,0 0-20,0 0 7,0 0-26,-4-1 13,1 1-24,3 0 1,-3 0-18,1 0-12,0 5-8,-2 13 0,-3 5 6,1 5 0,-4 2-7,-1 2 2,1 0-4,0-2-21,-1-2-61,5 0-35,-2-8-52,4-5-59</inkml:trace>
  <inkml:trace contextRef="#ctx0" brushRef="#br0" timeOffset="6465">74 12 23,'0'0'104,"0"0"-46,0 0-5,0 0 25,0 0-39,0 0-4,-2-2-17,-1 2 20,3 0-16,0 0 2,0 0-2,0 0-8,0 0 11,0 0-24,0 0 27,0 0-28,0 0 23,0 0-16,0 0 8,0 0-15,0 0 1,0 0-1,0 0 0,5 0-8,13-2 18,-1 2-12,6-3 4,-5 2 1,-1 1-3,-1 0 0,-3 0 0,-3 0 0,-2 0-1,1 0 4,-2 0-9,0 1 13,-3 4-14,1-1 14,-1 0-7,-4 1 0,0 0 0,0 1 13,0 1 0,0 2 32,-2 1-28,-9 0 10,-3 0-26,-1-2 11,-1 0-12,3 0 0,-1-2 0,3-2 0,5 0-1,-2-2 4,6 0-11,2-2-4,0 0 12,0 2-39,0-2 3,0 2 2,10-2 14,3 2 9,1-2 8,1 2-3,1 0 9,-1 2-12,-1 0 11,-1 0-3,0 2 2,-4 0 5,-2 0-6,-3 0 0,0 0 0,-1 0 0,-3 0 34,0 4 0,0 2 28,-5 2-31,-10 0-10,-3 3-21,-5-4 2,-3-1 5,-3-1-6,-5-2-2,1 0 8,2-2-16,4-3 22,5 0-26,8-1 8,6-3-14,3 0-58,5-9-37,0-4-31,3 0-56</inkml:trace>
  <inkml:trace contextRef="#ctx0" brushRef="#br0" timeOffset="7628">598 41 78,'0'0'162,"0"0"-47,0 0-34,0 0 36,0 0-34,0 0-15,0 0-9,0-1-7,0 1-7,0 0-33,0 0 15,-4 12-25,-12 6 18,-5 6-19,0 4 4,-2 0-5,-1-2 0,-1 2 0,6-4 2,0-2-4,3-6-5,5-2-10,3-4-38,3-2 10,5-3-46,0-1-48,0-4-135</inkml:trace>
  <inkml:trace contextRef="#ctx0" brushRef="#br0" timeOffset="8010">460 72 13,'0'0'250,"0"0"-122,0 0-95,0 0 41,0 0-19,0 0-24,0 0 4,8 20 3,-2-4 11,-4 2-29,2 2 19,0 0-39,3 2 19,1-2-18,2 0-1,-1 0 0,-1-4 0,0 0-20,3 0-91,-5-5-57,-2-4-146</inkml:trace>
  <inkml:trace contextRef="#ctx0" brushRef="#br0" timeOffset="9046">785 190 116,'0'0'157,"0"0"-71,0 0 4,0 0 14,0 0-54,0 0 5,0 0-22,-2 0 13,2 0-20,0 0-14,0 0-8,0 0 2,0 0-9,9 0 13,7 0-13,1 0 9,8 0-3,0 2-2,1-2-1,1 2 0,0-2 2,-3 2-4,-4-2-29,1 2-12,-4-2-51,-3 2-37,-8-2-139</inkml:trace>
  <inkml:trace contextRef="#ctx0" brushRef="#br0" timeOffset="9564">814 266 78,'0'0'39,"0"0"7,0 0 8,0 0-4,0 0-21,0 0 29,0 0-2,-4 0 17,4 0-26,0 0 9,0 0-23,0 0-11,0 0 1,0 0-16,0 0 22,0 2-29,0 1 25,0 0-11,4 3 25,5-1-31,5-1 7,-1 0-2,3-1-13,1 1 1,1 0 8,2-1-13,0 1 4,3-3-12,4 1-74,-8 0-60,-3 0-209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1:14.4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0 113 25,'0'0'143,"0"0"-57,0 0-8,0 0 24,0 0-28,0 0-5,0 0-28,0 0 12,0 0-24,0 0 13,0 0-25,0 0 6,0 0-3,0 0-12,0 0-8,0 0 7,0 0-14,5-5 2,8-5-5,5-2 17,0 2-8,4-2 1,-2 3 0,3 4-2,-4-1 4,1 3-5,1 2 9,-6 1-18,1 0 18,-3 0-12,-3 0 12,-2 10-2,-3-1 2,-1 4-5,-4-1 14,0 2-14,0 1 25,0 3-24,-15 0 25,-6 0-27,-3 0 14,-3 0-14,0 0 0,0 1 0,1-4 1,4 2-3,1-3-16,8 0 10,1-5-19,8 0 27,2-1-15,2 0 15,0-1 0,0 0-9,2-2 9,14 1-6,1-2-3,8-1 18,2-3-9,4 0 10,3 0-18,-1 0 8,3 0 0,-4 0 0,-3 0-53,-3-4-37,-8 0-87,-6 2-77</inkml:trace>
  <inkml:trace contextRef="#ctx0" brushRef="#br0" timeOffset="834">567 109 51,'0'0'127,"0"0"-51,0 0-4,0 0 22,0 0-18,0 0 10,0 0-32,-2-10 23,0 10-31,-1 0 18,1 0-30,0 0 2,-2 0-2,-3 0-17,-2 0-4,-2 0-7,-3 5-9,1 7 14,-1 3-21,1 6 19,2 1-12,2 1 3,5 0-1,4-1 1,0-3-4,0 2-5,2-5 16,9-2-20,5-3 21,2-3-19,-1-1 11,1-4 0,1-3 0,-2 0 0,1 0 0,-1 0 1,-1-1-11,0-9 21,-3-4-19,-4-1 18,-2 0-10,-2-6 0,-5 2 1,0-3 12,0 0-13,0 0 4,-10-1 6,2 5-20,1 5 6,1 0-19,0 5-73,4 2-78,-2 2-193</inkml:trace>
  <inkml:trace contextRef="#ctx0" brushRef="#br0" timeOffset="1824">965 62 123,'0'0'170,"0"0"-89,0 0-12,0 0-3,0 0-18,0 0-45,0 0 43,2 46-14,-2-23 1,0 6-20,0-1 10,0-1-4,-5 1-19,1-2 1,2-4 9,0 0-17,2-4 9,0-4-4,0-3-38,0-4-47,0-3-90,0-1-151</inkml:trace>
  <inkml:trace contextRef="#ctx0" brushRef="#br0" timeOffset="2448">971 64 54,'0'0'88,"0"0"-47,0 0 4,0 0 32,0 0-36,0 0 19,0 0-6,2 0 20,-2 0-24,0 0-9,0 0 14,-2 0-28,-11 4 3,-3 4-24,-1 2 9,-4 2-7,1-2-15,3-1 8,3 0-2,3-1-17,2 0-67,4-5-91</inkml:trace>
  <inkml:trace contextRef="#ctx0" brushRef="#br0" timeOffset="3716">1199 0 114,'0'0'150,"0"0"-96,0 0-27,0 0 67,0 0-31,0 0-14,0 0-33,-2 82 20,-5-59-16,1 3 8,-2 3-17,2 0-3,0 2 0,-1-5-7,3-3 4,2-1 5,2-5-16,0-5 15,0-2-17,0-4 14,0-2-6,0-4 0,0 0 0,0 0-1,6 0 0,3 0-9,5-9 16,-1-6-16,3-3 6,1-2 3,-1 2-9,-3 1 9,-1 6 0,-4 3-6,-1 4 6,-3 4 2,-2 0-6,3 0 11,-2 13 20,-1 8-9,0 1 14,0 2-8,-2-2 6,2-3-6,0-2-23,1-4 0,1-3 14,0-2-28,4-1 11,0-7-82,1 0-100,-3 0-347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1:18.9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146 228 101,'0'0'121,"0"0"-66,0 0 10,0 0-12,0 0 5,0 0-32,0 0-1,-67-34-25,54 34 20,0 4-4,-3 10 3,6 2-5,-1 4-13,1 2 15,6-2-15,2-2 5,2-4 1,0-2 0,0-4-7,0-2 6,4-3 3,5-3-9,5 0 6,-2 0-5,5-3-2,2-11 2,-1-4-2,-1-4 2,2-6-2,-2-2 1,-4-5 0,-1 2-1,-4-4-2,-1 3-3,-5 2 12,-2 7-4,0 6-1,0 6 3,0 8-2,0 2 7,0 3 14,-2 0-23,-7 11 0,0 11-3,0 8-5,-2 4 16,2 4-16,3 0 10,2 1-2,1-5 0,3-4 6,0-8-6,0-4-5,22-6 4,1-3-52,-4-8-115</inkml:trace>
  <inkml:trace contextRef="#ctx0" brushRef="#br0" timeOffset="586">351 237 104,'0'0'222,"0"0"-114,0 0-57,0 0 33,0 0-21,0 0-43,0 0 6,0 3-17,0-3 11,0 2-19,10 0 20,-1-2-20,4 0 7,1 0 1,1 0-9,0 0 0,-4-4-7,0-4 0,-4-1-18,-3 0 24,-4-1-19,0 0 19,0 2-7,-13 1-1,-2 4 8,-3 3 2,1 0-3,-2 0 11,2 7-19,1 10 18,3 2-16,4 4 9,2 1-1,5-2 7,2-4-7,0 0 16,0-4-16,12-1 3,7-4 6,6-4-18,17-5-46,-7 0-111,-2 0-306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1:20.0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 0 309,'0'0'174,"0"0"-96,0 0 25,0 0-1,0 0-41,0 0-34,0 0-26,0 34 45,-8-6-26,2 6 7,-1 0-26,1 0 9,-3 0-10,2-4 0,0-1 0,1-4-63,-1-3-44,2-5-76,3-8-86</inkml:trace>
  <inkml:trace contextRef="#ctx0" brushRef="#br0" timeOffset="274">91 30 123,'0'0'120,"0"0"-37,0 0 30,0 0-51,0 0 13,0 0-32,0 0 2,112 26-25,-103-12 0,-5 0 0,-4 2-20,0 0 17,0 2-16,-11 2 10,-4 0-10,-3-2-1,2 2 1,5-2-2,5-4 1,1 0-13,5-4 13,0-2-6,0 0 0,9-3-7,7-1-3,15-4-54,-7 0-43,1 0-77</inkml:trace>
  <inkml:trace contextRef="#ctx0" brushRef="#br0" timeOffset="655">438 38 307,'0'0'178,"0"0"-128,0 0 47,0 0-36,0 0-17,0 0-33,0 0 17,-48 86-9,33-56-3,1-2 5,1-2-20,1 0-2,4-6 16,1-6-30,5-2 15,0-6-10,2-3-32,0-3-21,0 0-35,9-10-5,7-11 63,-1-5-60,5-4 19,-2-4-2,0-2 35,-3 2 11,1 2 37,-3 6 22,1 8 42,-3 5-14,-5 9-18,2 4 11,-2 0 2,-2 3 63,1 15-37,-3 4-9,0 4-36,0 2 11,-2 0-2,0 0-10,0-2-4,0-2-21,0-2 0,0-4-7,0-2-40,-2-5-81,-7-6-87</inkml:trace>
  <inkml:trace contextRef="#ctx0" brushRef="#br0" timeOffset="1128">388 226 126,'0'0'125,"0"0"-71,0 0 9,0 0 24,0 0-41,0 0-17,0 0 2,58 4-18,-37-4 8,2 0-19,2-6-4,6-8-72,-6 4-27,-5-2-112</inkml:trace>
  <inkml:trace contextRef="#ctx0" brushRef="#br0" timeOffset="1356">709 66 168,'0'0'200,"0"0"-138,0 0 10,0 0-7,0 0-1,0 0-20,0 0-6,-16 72 18,8-48-23,0 0 6,-2-2-38,1 0 14,-1-6-5,2-1-14,3-5 4,3-6 0,0-3 0,2-1 0,0 0 0,0 0-57,0-8 7,4-10-17,7-4 23,3-6 3,-1-2 2,1 0-29,-1 2 14,1 4 36,-6 8 11,1 8 1,-2 8 12,-2 0 7,-1 6 40,-2 14 12,0 2-34,-2 2-5,3 0 4,-3-4 0,0-4 3,0-4-31,2-2 4,0-6 2,2-2-15,3-2 16,4 0-9,2-6 0,4-12-6,2-6 6,3-4-11,3-2-5,-2 0-45,-2 4 46,-2 8-14,-4 8 29,-1 10 0,-4 0 1,-3 12 26,-5 16 9,-2 4-3,0 6-23,0 0 12,-15 6-22,-3-8-55,-4-12-327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2:32.2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 18,'0'0'41,"0"0"-26,0 0-5,0 0-3,0 0-7,0 0 0,0-6-9,0 6-14,0 0-14</inkml:trace>
  <inkml:trace contextRef="#ctx0" brushRef="#br0" timeOffset="26705">5211 373 230,'0'0'118,"0"0"-118,0 0-225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2:42.4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211 10 29,'0'0'78,"0"0"-35,0 0 8,0 0-22,0 0 12,0 0-5,0-6-8,0 6-5,0-2-4,0 2 25,0 0-15,0-2 15,0 2-16,0 0 24,-2 0-27,-1 0 2,-2 0-17,-1 0-9,-3 6 2,-3 7 5,-1 7-5,-1 2-1,-1 2-4,-3 2 2,3-1 0,-3 1 0,-1-2-2,2 0-6,1-2-17,3-1-2,4-5-64,2-4-72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2:32.5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 42 15,'16'-32'95,"-16"32"-37,0 0 34,0 0 0,0 0-15,0-2-41,0 2 21,0 0-18,0 0 5,0 0-20,0 0 11,0 0-5,0 0-2,0 0-4,0 0-23,0 0 20,0 0-20,0 0 18,0 0-19,0 0 15,0 0-14,0 0 4,0 0 2,0 0-7,0 0 0,-11 12 7,2 0-18,-5 2 2,3 2-4,-4 0-29,1 0 15,1-4-14,-1-2 21,6-2 18,-1-2-4,3-2-3,0 0 16,4-4-17,2 0 20,0 0-11,0 0 1,0 0-7,0 0 0,0 0-16,0 0 10,0 0-7,12 0 14,3 0 10,1 0-14,1-4 19,2 2-11,-2-2 2,1 0-7,-3 0 6,-1 0 2,-5 0-8,-3 2 11,-1-2-12,-2 2 16,-3 0 1,0-2 8,0 0 8,0 0-12,0-2-13,0-2 15,-5 0-8,-4 0 3,2-2-4,-1 2-8,-2-2 4,4 2-4,-1 0 2,7 2-33,0 0-51,0 2-175</inkml:trace>
  <inkml:trace contextRef="#ctx0" brushRef="#br0" timeOffset="2388">341 184 61,'0'0'130,"0"0"-38,0 0-34,0 0 11,0 0-32,0 0-6,0 0 0,0 0-5,0 0 3,0 0-19,0 0 13,0 0-14,0 0 13,0 0-22,0 0 8,0 0-8,0 0-1,5 0 1,4 0 0,2 0 6,0 0 1,0 0 10,0 0-17,1 0 16,-4 2-14,1 4 11,0 0-2,-2 5-1,0 0 16,-3 4-17,0 4 23,-2 4-25,-2 0 17,2 3-24,-2 1 9,3-4-9,2-1 0,-1-1 0,3-3 7,-1-2-16,3-2 16,0 0-15,2-2 16,3-4-16,-3-2 15,2 0-8,-1-4 1,-2-2 0,-1 0-2,-1 0 6,-4 0-14,-2 0 6,-2 0 4,0-4-10,0-4 3,-6 2 7,-8 0-6,-1 4 6,-2 2 0,4 0-1,-3 2 7,6 12-19,-2 4 21,3 4-18,3 4 10,4 0-1,-1 0 1,3 2-1,0-4 1,0 0 0,0-2-7,0-2 17,0 0 0,0-2-1,0 2 21,0-2-5,0 0 8,0 3 3,0-3-7,-4 1 9,-8 3-20,2 0 19,-4 1-35,1-5 5,2-2 0,3-5-7,2-2 0,4-7 0,0 0-1,2-2-3,-2 0-2,-1-14-74,1-6-61,0-2-161</inkml:trace>
  <inkml:trace contextRef="#ctx0" brushRef="#br0" timeOffset="20166">916 325 100,'0'0'128,"0"0"-105,0 0-3,0 0 27,0 0 22,0 0-39,0 0 9,0 0 13,0 6-3,0 2-11,0 2-31,-2 2 16,0 2-17,2 4 16,0 2-21,0-2 5,0 0-6,0-4-2,4-2-4,7-2-3,3-4 8,1-4 2,1-2 6,1 0-5,-1 0-4,3-10 4,-6-4-2,-3 0 0,-2-2 1,-6 4-2,-2 0 3,0 4-2,0 2 8,0 2-15,0 4 8,0 0-2,0 0-14,0 14 14,0 8 1,0 8 1,-5 2 16,-4 4-8,-2-2 34,-1 0-27,2-4 3,-1-2-12,-1-4 9,1-4-16,3-4 0,-4-2-1,1-2-45,-2-2-12,4-4-62,0-4-102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3:46.6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0 124 166,'0'0'179,"0"0"-82,0 0-1,0 0-18,0 0 19,0 0-52,0 0 4,0-23-9,0 23-14,0 0-4,0 0-21,3 0-2,2 4 2,-1 11-11,3 3 22,-1 4-12,1 1 1,-3-3 0,1-2 12,0-4-13,-3-4 0,2-2 9,0-4-28,3-4 15,2 0-8,4 0-38,3-6 24,2-10-15,4-6 12,-1-4 13,0-1-21,-3 0 1,7-4-51,-10 7-11,-1 8 4</inkml:trace>
  <inkml:trace contextRef="#ctx0" brushRef="#br0" timeOffset="466">328 187 87,'0'0'218,"0"0"-117,0 0 2,0 0-12,0 0-14,0 0-47,0 0-4,-10-28 6,2 28-15,2 0 13,-3 0-28,0 0 0,-2 11 7,2 6-18,0 1 17,2-2-9,3 0 1,1-4-7,3 0 7,0-4-10,0-2 9,0-2-26,0-4 4,7 0-23,2 0 37,2 0-22,0-6 0,3-8-28,-1-2 12,1-2-14,-6 2-37,1-1-9,-5 6-101,2 3 165,-4 5 43,0 3 12,0 0 44,0 3-2,3 11-17,-1 2 5,0 2 39,1 0-23,0-4-2,1 0-33,1-2 3,-3-4-25,0-2 13,4-2-5,-4-2-9,1-2 19,-1 0-19,0 0 0,-2-12-29,3-2 10,-5-4-11,0 2-29,0 2-42,0 4 59,0 2 42,0 6 47,0 2-5,2 0-26,3 0 43,2 0-15,-1 5 2,3 4-33,0-1 8,-2-2-9,1 0-11,-3-2 7,-1 0-1,-2-2-9,-2-2 14,0 0-9,0 0-2,0 0 8,0 0-9,2 0-1,1-10-10,2-2 4,3 2 6,-1 0 2,5-1-2,-2 4-17,3-1-32,8 1-53,-3 3-55,-5 3-30</inkml:trace>
  <inkml:trace contextRef="#ctx0" brushRef="#br0" timeOffset="1254">665 169 310,'0'0'178,"0"0"-51,0 0-38,0 0 8,0 0-29,0 0-55,0 0-6,0-2 2,0 13-18,0 6 22,0-2-8,-5 2-4,3-1-1,0-2 0,-1 0-47,1-4-24,2-4-63,0-2-86,0-4-124</inkml:trace>
  <inkml:trace contextRef="#ctx0" brushRef="#br0" timeOffset="1487">665 169 126,'77'-46'82,"-63"43"-62,-3 3-20,3 0-65</inkml:trace>
  <inkml:trace contextRef="#ctx0" brushRef="#br0" timeOffset="1644">908 185 253,'0'0'167,"0"0"-102,0 0 16,0 0-11,0 0-41,0 0 43,0 0-61,-72-12 10,57 22-14,-1 6 1,3 4-8,2 2 8,1-2-7,6 0-1,4-4 0,0-4 2,0-4-11,0-4 18,4-2-22,8-2 9,-1 0 3,2 0-21,3-6-8,0-8-35,-1-4-10,-2-2 24,-1 0-5,-4 3 17,-1 6 38,-3 3 1,-4 6 30,3 2 28,-3 0-12,2 6-33,3 9 17,-1 6-2,0-3 16,1-2-43,1-2 25,2-2-26,-2-6 0,9-4-59,-1-2-21,-1 0-125</inkml:trace>
  <inkml:trace contextRef="#ctx0" brushRef="#br0" timeOffset="2112">908 185 182,'142'-109'221,"-142"109"-103,0 2-72,0 14 55,0 5-29,0 2-37,0 6-15,0 0-20,-2 2 28,-3-3-28,-1-2 19,-1-4-18,1-4 1,1-4-1,2-8-2,3-2 1,0-4-9,0 0 8,0 0-37,0-8 19,0-8-16,8-4 29,0 0-14,3 2 20,1 4-12,-1 8 4,0 4 8,0 2 0,-2 0 21,0 10-9,-1 4 9,-2 4-8,-4-2 22,-2 2-15,0-4 15,0-4-3,0 0-12,-5-2-10,-4 0-10,0-4 0,-7-4-80,3 0-48,5 0-255</inkml:trace>
  <inkml:trace contextRef="#ctx0" brushRef="#br0" timeOffset="2560">1211 134 403,'0'0'159,"0"0"-104,0 0-12,0 0-4,0 0-26,0 0 4,0 0-7,0 0-10,-2 101 12,-1-79-24,0 2-6,3-6-96,0-4-145</inkml:trace>
  <inkml:trace contextRef="#ctx0" brushRef="#br0" timeOffset="2771">1311 267 329,'0'0'117,"0"0"-78,0 0-15,0 0 10,0 0-14,0 0-19,0 0 5,52-36-4,-50 26-1,-2 2 8,0-2-15,0 3 21,-2 6-12,-8 1 11,-1 0 45,-1 8-33,4 14-26,1 6 12,3 2-4,2 4-2,2 8 4,0-8-20,0-8-136</inkml:trace>
  <inkml:trace contextRef="#ctx0" brushRef="#br0" timeOffset="8536">1184 16 85,'0'0'51,"0"0"-25,0 0-13,0 0 27,0 0-23,0 0 17,0-4-17,0 4 13,0 0-5,0 0 4,0 0 30,0 0-4,0 0 12,0 0-46,0 0 13,0 0-22,0 0 3,0 0-15,0 0 0,0 0 0,0 0 0,0 0 0,0 8 1,0 2 0,0 4 15,0 2-25,0 2 18,0 2-8,0 5-1,0-1-3,0 2-6,0 2-38,0 12-43,-4-6-102</inkml:trace>
  <inkml:trace contextRef="#ctx0" brushRef="#br0" timeOffset="9468">1351 243 33,'0'0'49,"0"0"-27,0 0-15,0 0 6,0 0-11,0 0 15,0 0 8,0 8 3,0-8-6,0 2-6,4-2 7,6 2-22,0-2 12,-1 0-7,3 0 6,-1 0-12,-1 0 1,0-2 0,-1-4-1,-3-2 0,-2 2-16,-1-4 16,-3 2-14,0 0 2,0 0-8,-3 0 20,-5 2-6,-3 2-1,-1 0 7,4 1 1,-1 3 19,-3 0-10,4 0 16,-1 0-26,-3 4 15,4 7-14,-3 3 6,1 2-7,2 2 0,1 4 0,1-2 1,3 0-2,1 0 8,2-4-1,0 0-5,0 0 25,5-4-16,5 0-1,3-2-9,1-2 3,-1 0-13,3-4 13,5-2-12,-4-2-46,1 0-64</inkml:trace>
  <inkml:trace contextRef="#ctx0" brushRef="#br0" timeOffset="12020">823 2 77,'0'0'148,"0"0"-107,0 0-24,0 0 52,0 0-11,0 0-9,0 0-22,0-2 38,0 2-19,0 0 9,0 0-36,0 0 3,0 0-11,0 0-10,0 0-1,0 0-6,0 0-9,2 0-63,2 0-61,1 0-53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2:53.2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197 216 42,'0'0'133,"0"0"-55,0 0 28,0 0-26,0 0 37,0 0-21,0 0-58,-31 14-12,19 4-20,-1 8 6,1 5-11,-3 3 3,2 0 8,-5 0-9,2-2-2,-1-1-1,1-5 0,3-2-1,2-6-12,4-2-51,2-6-8,5-4-74,0-4-66</inkml:trace>
  <inkml:trace contextRef="#ctx0" brushRef="#br0" timeOffset="300">204 210 309,'0'0'115,"0"0"-93,0 0-2,0 0 0,0 0 18,0 0 4,0 0-5,35 109-4,-29-69-2,-1 3 9,0-3-38,-1 0 18,-4-4-19,0-4-2,0-6-12,0-3-52,0-5-33,0-8-35,-9-6-39,0-4-76</inkml:trace>
  <inkml:trace contextRef="#ctx0" brushRef="#br0" timeOffset="542">98 484 159,'0'0'137,"0"0"-88,0 0-42,0 0 29,0 0 23,0 0-15,0 0-4,97 12-31,-71-10 7,1-2-8,2 0-11,2 0 3,2 0-1,17-12-84,-11-2-62,-3 0 39</inkml:trace>
  <inkml:trace contextRef="#ctx0" brushRef="#br0" timeOffset="746">591 224 146,'0'0'262,"0"0"-110,0 0-73,0 0-2,0 0-34,0 0-8,0 0-35,-69 53 1,56-15 8,-1 6-8,-1 3 8,-1 0-7,3 0 30,2-5-31,-1-3 5,6-6 3,1-4-18,1-5 9,4-6-67,0-6-42,0-6-80,-2-4-119</inkml:trace>
  <inkml:trace contextRef="#ctx0" brushRef="#br0" timeOffset="1022">409 472 162,'0'0'104,"0"0"-34,0 0 33,0 0-40,0 0-17,0 0-37,142-28 4,-111 18-6,0-3-5,-6 1-1,0 1-1,-8-2 0,-3 3-3,-6 2 2,-1-2-11,-7 2 11,0 0-31,0 2 31,0 2-16,-13 2 17,-1 2 0,1 0 9,0 0-3,-1 14-6,3 4 13,2 2-12,0 5 18,5-1-19,0-1 19,4-2-6,0-3 14,0-4-15,0-4-12,4-4 12,12-2-12,3-2 5,4-2-5,6 0-7,0-4-53,0-8 15,6-10-27,-8-1-129,-7 5 34</inkml:trace>
  <inkml:trace contextRef="#ctx0" brushRef="#br0" timeOffset="1390">848 371 113,'0'0'165,"0"0"-60,0 0-42,0 0-1,0 0-7,0 0-42,0 0 10,-52 45-14,50-26 29,0-1-11,-1 1 18,3-3-25,0-2-6,0-4-6,7-2-8,9-4 5,1-2 1,6-2-12,2 0 1,4 0-17,4-10-14,13-12-25,-5 4-25,-6-2-47</inkml:trace>
  <inkml:trace contextRef="#ctx0" brushRef="#br0" timeOffset="1645">1137 104 90,'0'0'163,"0"0"-65,0 0-28,0 0 31,0 0-44,0 0-10,-2-105-25,2 105 18,0 0-12,-3 6-18,3 19-4,-2 13-5,-4 8 45,-1 8-23,-4 5 9,0-3-31,-3-2 14,1-6-14,-1-6-2,1-7-29,2-9-22,2-6 3,2-6-32,5-6 16,0-8-47,0 0-1,2-8-89</inkml:trace>
  <inkml:trace contextRef="#ctx0" brushRef="#br0" timeOffset="1899">1006 399 71,'0'0'115,"0"0"-83,0 0 59,0 0-7,0 0-14,0 0-34,0 0-17,114 22 0,-91-19-18,2-3 4,-2 0 2,-3 0-10,-5-7 12,-2-1-12,-3-2 10,-8-2-7,-2 2 10,0 2-8,0 2 6,0 4-7,-7 2 28,-2 0-29,-2 4 8,2 12-7,0 5 6,4-3-6,1-3-1,4-2 0,0-5 1,0-4-10,0-2 16,4-2-17,8 0 16,1 0-8,0 0 2,3-10 0,0 2 0,1 3 2,2 4-4,-2 1 4,1 0-10,2 1 14,2 12-12,21 2-27,-5 0 5,-5-5-296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2:55.7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11 82,'0'0'140,"0"0"-39,0 0-20,0 0 7,0 0-30,0 0-13,0 0 11,-25 138-4,18-90 4,1 1-31,-1-2 14,-2-4-38,2-5 15,-1-6-16,1-8 0,2-4 0,3-6 5,0-8-12,2-4 7,0-2-6,0 0-27,0-14 17,7-10-22,6-4 28,4-6-4,4 4-43,-3 3 34,1 6 10,0 8 7,-4 4 8,3 9-9,-3 0 14,-1 6 9,-3 14 20,-5 4-3,-2 0 3,-4 4-1,0-2 12,0-2-28,-8 0 12,-9-2-29,-6-4 11,-2-2-13,-2-4 0,6-4-23,0-6-16,6-2-19,6 0-37,9-16-57,0-4-110</inkml:trace>
  <inkml:trace contextRef="#ctx0" brushRef="#br0" timeOffset="496">411 267 211,'0'0'190,"0"0"-80,0 0 10,0 0-48,0 0-9,0 0-38,0 0 8,-53-11-24,44 36-1,3 2-8,-3 5 1,5-2-2,0-2 10,4-4-19,0-4 14,0-4-11,0-6 3,0-4 2,10-6-22,-1 0-31,4 0 14,3-8-16,-1-10-4,-1-6-33,1-2 32,-1 0-3,-3 2 2,-3 4-9,2 7 58,-6 6 14,0 7 0,1 0 67,-3 7-28,0 11 17,0 1-1,-2 1 24,2 0-26,-2-4-6,3-2-36,1-4-9,1-4-1,-1-4-1,5-2 0,0 0-15,3 0 4,0-10-36,-1-8 8,3-4-23,-1-4 8,1-2-6,-1 0 39,0 5-92,1 6 76,-6 8 28,1 6 18,1 3 54,-4 0-18,1 8 23,-1 9-28,2-4 8,-4 4 11,2-6-13,-3 0 9,1-4-23,-2-1 17,0-2-39,-2 1 6,2-4-15,0-1 7,1 2-8,-1 0 0,1 0 0,1 2 1,-2 0-3,3 2-5,-1 0-4,0 2-28,1-2 13,-1 2-19,6-2-1,-2-2-132,3 0-71</inkml:trace>
  <inkml:trace contextRef="#ctx0" brushRef="#br0" timeOffset="1271">1017 242 160,'0'0'101,"0"0"-59,0 0 13,0 0 10,0 0-36,0 0 10,0 0-8,-123 70 8,110-48-5,1 2-21,6-4 10,4 0-22,2-6 4,0-4 7,0-2-15,4-4 5,9-4-2,3 0 0,5 0 1,-2-14-1,1-6 1,3-6-2,-4-6 8,0-3-8,-2-8 8,-3-4-6,-1-1 0,-7 0-1,1 4 0,-4 10 0,-3 10 12,2 10-11,-2 9 31,0 5-32,0 0 26,0 5-16,0 17 0,0 10-8,0 6 8,-7 4 13,0 2-14,1-3 19,-1-1-28,5-8 9,2-6 1,0-8-16,0-8 6,2-2 0,13-8 0,3 0-3,5 0 3,-1-18-42,0-4 19,-5-3-21,-1-1 18,-5 0-10,-4 4 25,-2 5-1,-5 8 12,0 7 7,0 2 9,0 0 7,0 10-22,0 9-1,0 6 12,0 1-9,0-4-2,0-4 8,0-3-8,6-5-1,1-2 2,2-2 9,2-6-22,0 0 2,2 0 3,1-10-20,-1-6 12,1-1-21,-3-4-2,-3-1 6,2 4-21,-6 7 29,-2 3 18,-2 8 5,0 0 18,0 0 26,0 8-43,0 7 41,0 3-12,0-1-18,0-2-8,0-4 3,5-4-14,1-5 6,1-2-15,2 0-26,2-4 10,0-12-2,3-3 25,-4-3 9,-1 0 0,-1 0-3,-4 4 10,-2 6 6,-2 2 12,0 8 31,0 2-13,0 0 15,0 2-39,0 14-19,0 4 11,-4 4-9,2 0 4,-2-5-5,4-1-2,0-7 5,0-3-11,8-7 5,3-1 2,4 0 5,1 0-4,4-14-2,0-2 5,0-2-11,-3-1 0,-1 3 5,-5 2-40,-2 8 29,0 4 3,-4 2-1,-1 0 11,0 16 0,-1 3 30,-3 3-14,0 3 36,0-3-30,0-4 7,0-3-28,0-3 9,0-4-9,0-4-1,0-2 0,0-2-26,6 0-60,1-4-157</inkml:trace>
  <inkml:trace contextRef="#ctx0" brushRef="#br0" timeOffset="2801">1882 87 59,'0'0'191,"0"0"-67,0 0-43,0 0 37,0 0-34,0 0-25,0 0-17,-7 0-11,3 0 14,-3 0-32,-2 4 6,-2 4-12,0 4-8,2 0 2,0-2-2,2 2-8,5-2-33,2 0-10,0 0-6,0 0 24,4 0-11,8 0 36,-1 0-2,0-1 4,-2 4 5,-2-4 2,-3 4 0,-2-1 0,-2-1 9,0 0-2,0 0 31,-13 0-4,-5-2 4,-2 0-37,5-2 13,-2-3-14,11-4-17,2 0-83,4 0-268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3:11.3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48 348,'0'0'103,"0"0"-62,0 0-40,0 0 2,0 0-3,0 0-54,0 0-59,43-48-128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3:01.5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214 125 71,'0'0'143,"0"0"-71,0 0-25,0 0 7,0 0-15,0 0-28,0 0 11,0 0-16,0 0 30,0 0-15,0 0 24,0 0-15,0 0-5,0 0-15,0 0-1,0 0 3,0 0-11,0-2 2,0-4 7,0 0-1,3 0-8,-3 2 4,0 0-5,0 0 0,0 0 6,0 2-5,0 0-2,0 2-22,0 0 8,0 0-47,0 0-95</inkml:trace>
  <inkml:trace contextRef="#ctx0" brushRef="#br0" timeOffset="721">152 311 55,'0'0'108,"0"0"-49,0 0 6,0 0 16,0 0-33,0 0 9,0 0-2,0 0 7,0 0-8,0 0-14,0 0 5,0 0-34,0 0 1,4 0-3,1 16 28,-1 2-4,-2 2 9,-2 4-17,0 4-9,0 1-3,-13 1-12,-12 2-2,-22 5-95,5-8-57,2-4-184</inkml:trace>
  <inkml:trace contextRef="#ctx0" brushRef="#br0" timeOffset="6419">720 67 42,'0'0'143,"0"0"-55,0 0-16,0 0 29,0 0-43,0 0 1,0-2-17,0 0-6,-2 2 0,-3-2-23,-2 2 21,-4 0-23,-2 0 0,-3 0-4,-1 0-14,-6 2 5,1 6 2,-1 0 0,4 4 0,0-2 0,4 2-17,4-2 16,2-2-26,5 2 25,1-1-9,3-2 9,0 1 2,0-1-6,11 0 5,7 2-1,2-3 1,0 0 2,5 0 8,-2 0-9,-2 2 17,0 0-11,-6 2 7,-1 0-3,-8 2-9,-2 3 24,-4 0-11,0 2 35,0 1-21,-13 2 24,-9-2-41,-3-2 11,-2 0-22,-2-4 0,1 1 0,1-5 2,3-2-4,-1-2-16,4-4 10,6 0-42,2 0 2,8-9-56,5-13-16,0 0-77,12 4-1</inkml:trace>
  <inkml:trace contextRef="#ctx0" brushRef="#br0" timeOffset="7041">982 216 108,'0'0'182,"0"0"-97,0 0 6,0 0-4,0 0-17,0 0-23,0 0-20,-9-16 26,3 16-24,-4 0 20,2 0-31,-1 0 11,-2 0-19,-3 4 3,4 8-13,-4 2 0,5 2 0,0 2 1,3-2-7,1 0 15,5-3-16,0-4 13,0 0-12,0-3 3,0-2 1,0-4-4,11 0-9,0 0 5,3 0-16,-1-4 20,2-11-25,-3 0 19,-1-2-12,-5 2 23,-4 0-14,2 3 15,-4 4-1,0 4 2,0 2-7,0 2 10,0 0-11,0 6 7,0 12-1,0 3 2,0 0-1,0 1 2,0-3-2,6-5 0,5-4 7,3-4-13,1-4 15,3-2-4,1 0-4,4 0 15,2-8-1,-1-8-7,2-4-1,-1-2-5,-2-3-1,-3-3 12,-3 0-19,-6-2 15,-1-1-8,-6 1 5,-4 0-2,0 2-3,0 4 0,-7 4 2,-2 6 4,2 3-6,1 7 7,2 4-14,-1 0 7,1 6-2,-6 14-3,4 9 4,-3 3 0,3 6 1,-2 2-4,4 3 10,2-3-15,0 1 18,2-5-19,0-6 11,0-6-2,2-4 0,9-5-20,9-8-37,-2-4-65,-3-3-70</inkml:trace>
  <inkml:trace contextRef="#ctx0" brushRef="#br0" timeOffset="7890">1445 63 307,'0'0'141,"0"0"-79,0 0 38,0 0-6,0 0-52,0 0-12,0 0-17,0 34 56,0-4-15,0 4 8,0 7-46,-2-1 11,-2 3-18,-2-3-8,-2-2 1,2-6-2,-1-2 0,3-5-78,0-7 3,-1-4-54,3-8-18,-1-4-101</inkml:trace>
  <inkml:trace contextRef="#ctx0" brushRef="#br0" timeOffset="8160">1335 295 224,'0'0'156,"0"0"-122,0 0 1,0 0 18,0 0 8,0 0-40,0 0 1,52 23-12,-27-20-1,0-3-8,4 0 8,2 0-18,0-3-4,-2-4-27,2-1-61,-4 1 81,-3 4-52,5-4-129</inkml:trace>
  <inkml:trace contextRef="#ctx0" brushRef="#br0" timeOffset="8349">1740 258 160,'0'0'168,"0"0"-44,0 0-13,0 0-19,0 0-12,0 0-14,0 0-14,-56-14-33,40 14 30,1 8-39,-1 6 10,3 6-20,1 3 7,1 1-2,5-2-4,4-2-2,2-4 9,0-4-21,0-1 25,0-5-24,8-5 7,3-1 5,5 0-15,5 0 1,-4-11-2,3-8-25,-2 1 21,-2 2-20,-6 2 39,-3 6-24,-2 4 24,-1 4-8,1 0 2,1 6 6,1 12 1,2 4 12,2 2-12,4-1 3,10 1-3,-5-4-49,1-8-199</inkml:trace>
  <inkml:trace contextRef="#ctx0" brushRef="#br0" timeOffset="8942">2298 254 237,'0'0'197,"0"0"-93,0 0 20,0 0-33,0 0-34,0 0-33,0 0-8,-24 0 20,10 0-35,-1 0 22,1 2-14,4 4-5,-1 3 5,3-4-12,4 1 3,0 1-8,4-1 7,0 2 2,0-2-9,0 2 9,0 0-7,4 2-5,8-2 11,1 2-13,0 2 13,-1 0 0,-2-2 0,-1 2-1,-2-1 7,0-1-16,-5-1 23,-2 0-20,0 1 15,0-2-2,-6 2-5,-13 2 8,0-2-9,-4 0 6,1-2-12,-1-2 6,4 0-1,3-4-49,3-2-11,4 0-67,2 0-90,2-8-180</inkml:trace>
  <inkml:trace contextRef="#ctx0" brushRef="#br0" timeOffset="9559">2385 337 225,'0'0'155,"0"0"-93,0 0 31,0 0-18,0 0-21,0 0-11,0 0 5,-6 95 1,6-75-48,0-2 12,0 0-3,0-4-15,0-4 5,0 0-8,0-4-29,0-3-53,0-3-35,-2 0-110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3:12.7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147 70 3,'0'0'193,"0"0"-116,0 0-9,0 0 2,0 0-13,0 0-10,0 0-22,-6-6 14,0 6-15,2 0 17,0 0-27,-5 0 8,0 0-21,0 0 12,-4 4-12,2 4-1,-3 2 7,1 4-6,-1 2-2,3 4 8,1 4-16,3 1 17,2 3-16,3 0 9,2-2-1,0 0 0,0-2 1,2-4 15,12-5-15,1-1 28,5-2-27,0-6 24,4-2-26,3-4 13,2 0-13,0 0 0,0-7 8,-3-8-7,-1-3 2,-5 0 6,-9-1-9,-2-5 8,-9 2-3,0-2-4,0 2 7,-11 0 1,-7 3-8,-4 1 0,2 4 9,-3 0-19,4 4 21,1 4-22,3 2 10,-2 2-18,-2 2-34,5 0-56,1 0-85</inkml:trace>
  <inkml:trace contextRef="#ctx0" brushRef="#br0" timeOffset="766">278 76 212,'0'0'198,"0"0"-90,0 0 10,0 0-28,0 0-51,0 0-10,0 0-6,-37 58 23,20-28-27,-3 3 11,3-1-30,-4 0 11,2 0-9,1-3-2,3 0 0,3-7 0,3-3-18,3-5-57,4-6 6,2-2-67,0-4-66</inkml:trace>
  <inkml:trace contextRef="#ctx0" brushRef="#br0" timeOffset="1224">447 54 134,'0'0'181,"0"0"-82,0 0-14,0 0 11,0 0-29,0 0-42,0 0 2,0 16-6,0 2 19,-4 8-23,-4 2 19,4 4-34,-2-1 15,1 1-15,1-2-2,0 0 0,1-5-4,0-3-9,3-4-58,0-6-4,0-4-74,0-4-123</inkml:trace>
  <inkml:trace contextRef="#ctx0" brushRef="#br0" timeOffset="1577">395 30 189,'0'0'153,"0"0"-62,0 0-51,0 0 27,0 0-54,0 0 7,0 0 0,54 8 5,-37 4 5,2 5-4,-2-2 13,1 3-19,-3 2 16,-1 0-27,-1 0 23,-4 2-15,-2 0 5,-5-1-4,-2-1-6,0 2 7,-2-2-19,-16 0 23,-5-2-22,0-4-1,-2-1 10,-2-3-20,5-4 6,2-4-25,6-2-19,1 0-45,7-10-40,2-3-98,4-4-94</inkml:trace>
  <inkml:trace contextRef="#ctx0" brushRef="#br0" timeOffset="2050">702 3 198,'0'0'195,"0"0"-115,0 0 16,0 0-23,0 0-24,0 0-32,0 0-16,0 6 14,0 12 20,0 3 27,0 7-35,0 6 24,0 0-37,0 4 6,0-1-20,0 1 1,-4-4-1,-3-4 6,3-7-14,0-1 20,1-7-24,3-4 5,0-5 6,0-4-17,0-2 0,0 0-7,0 0-10,0-2-4,0-14-31,0-6 45,11-4-7,4 1 5,1-3-8,-1 6 34,4 4-9,-6 8 9,1 4 1,-4 6 0,1 0 18,-3 6 9,0 10 28,-3 4-38,-3 0 29,0 2-21,-2-2 5,0-1-15,0-3-15,0-2 0,0-4-3,0-2-39,0-2-102,0-2-162</inkml:trace>
  <inkml:trace contextRef="#ctx0" brushRef="#br0" timeOffset="3011">980 136 185,'0'0'138,"0"0"-60,0 0-7,0 0 5,0 0-58,0 0 3,0 0-5,20 0 35,0 0-15,2 0-2,3 0 8,1 0-24,1 2 9,2 2-27,0-2 9,-3-2 1,-1 2-17,-5-2 7,-5 0-16,-2 0-52,-5 0-69,-6 0-152</inkml:trace>
  <inkml:trace contextRef="#ctx0" brushRef="#br0" timeOffset="3340">1040 225 192,'0'0'120,"0"0"-11,0 0-34,0 0-10,0 0-37,122 26-15,-97-22-4,-4 0-8,4 2-2,2-2-19,-4 0-61,-6 0-93</inkml:trace>
  <inkml:trace contextRef="#ctx0" brushRef="#br0" timeOffset="4602">1691 9 72,'0'0'127,"0"0"-69,0 0 39,0 0-11,0 0-18,0 0-41,0 0 18,-4 0-17,0 0 0,-4 0-13,0 0-5,1 0 2,-4 0-11,2 0 6,-2 0 1,-2 0-11,-1 0 12,1 0-15,-1 0 6,1 0 0,2 0 2,2 0-2,2 0 21,3 0-20,0 0 6,2 0 3,-3 2-14,3-1 11,0 2-7,0 1 0,-1 0 0,3 0-2,0 2 4,0-1 5,0 5-6,0 0 19,0 4 7,0 2 12,0 2-23,0 4-2,0 2 1,0 2-15,0 5 7,0 1 2,0 4-16,0-2 20,0 2-20,0-5 14,0-1-7,0-4 0,0-4 0,0-2-1,0-4 2,0-2-7,0-5 16,0-1-20,0 1 19,0-5-16,0-1 7,0-1 0,0 0 0,0-2-8,0 2 7,0 0-14,9 0 6,2-2 18,2 2-16,3-2 14,1 0-9,4 0 2,-3 0 0,-1 0 0,-1 0 2,-1 0-8,-2 0 16,-1 0-18,-3 0 19,-1 0-21,0 0 11,-4 0-2,0 0-9,1 0-21,-3 0-13,0 0-54,-2 2-14,0 0-155</inkml:trace>
  <inkml:trace contextRef="#ctx0" brushRef="#br0" timeOffset="5655">1840 201 38,'0'0'96,"0"0"-38,0 0 20,0 0 1,0 0 12,0 0-29,0 0 20,0-23-30,0 23 19,0 0-23,0 0 2,0 0-6,0 0-10,0 0 10,0 0-27,0 0-3,0 7-6,0 12-11,0 2 13,0 7-8,-2 0-2,-1 2 0,-1-2 0,0-3-11,2-3-2,-1-2-43,3-6-12,0-4-45,0-8-6,0-2-86,0 0-175</inkml:trace>
  <inkml:trace contextRef="#ctx0" brushRef="#br0" timeOffset="6029">1783 175 110,'0'0'199,"0"0"-108,0 0-32,0 0-13,0 0-20,0 0 0,0 0-26,59-49 19,-43 47-18,-1 2 11,1 0-11,-1 0 19,-1 0 21,-3 10-4,-2 2 7,-3 0-28,1 0 12,-4 2-27,-3-2 19,0-1-19,0 4 20,-10-4-12,-5 1-9,-3 0 0,0-4-6,2 0 5,6-4-19,1 0 18,5-4-22,1 0 17,3 0-31,0 0-15,0 0 1,0 0 22,11 0 29,4 0-2,4 0-7,-1 0 17,-1 2-14,1 2 10,-3 2-3,-2 2 1,-3 0 16,-4 2 18,-3 4 7,-3 0 37,0 1-25,0 4 22,-7-4-43,-7 1 9,-3 0-30,-1-4 4,0 0-10,0-4-5,1-2-2,1-4-1,3-2 1,2 0-53,2 0-4,6-18-85,1 0-29,2 2-98</inkml:trace>
  <inkml:trace contextRef="#ctx0" brushRef="#br0" timeOffset="6742">2344 158 38,'0'0'115,"0"0"-20,0 0-25,0 0 20,0 0-26,0 0 14,0 0-15,-2-26 8,2 26-3,0 0-12,0 0-1,-2 0-38,0 0 14,-3 0-31,-3 14 39,-4 6-23,-1 3 10,-2 6-19,-3 0 2,3 1-3,-4 0 0,4-3-9,-1-1 13,5-2-19,0-6 9,4-2-1,5-8-61,0-2-12,2-6-46,0 0-66,0 0-153</inkml:trace>
  <inkml:trace contextRef="#ctx0" brushRef="#br0" timeOffset="7132">2149 166 215,'0'0'176,"0"0"-125,0 0 29,0 0-10,0 0 8,0 0-29,0 0 10,28 56 6,-18-37-23,1 1 7,-3 2-35,4 0 9,-1-2-14,0-1-6,-2-3 3,2 1-5,2-6-1,-1-1-19,5-4-53,-3-2-71,-3-4-91</inkml:trace>
  <inkml:trace contextRef="#ctx0" brushRef="#br0" timeOffset="7921">2473 37 64,'0'0'148,"0"0"-61,0 0-18,0 0 29,0 0-11,0 0-41,0 0 13,0-3-20,0 3 10,0 0-40,0 0 12,0 0-21,2 0 9,8 0 11,1 7-10,-1-3 13,2-1-21,1 1 19,-2-4-14,1 2 2,-2-2-7,-3 0 3,-1 0-5,-1 0 0,-2 0 0,-1 0 6,0 2-12,0 2 9,0 4-3,3 4 0,-3 2 21,2 4-20,-2 2 16,1 2 5,-3-1-15,0 4 11,0 0-17,0-3 4,0 0 2,0-2 1,0-2-1,0-3-3,0 2-4,0-4 0,0-1 6,0 1-4,0-2-4,0-1 11,0 0-22,0 0 29,0 2-22,0-2 13,-3 2-4,-3 0-3,2-2 0,-1-3-1,1 1 8,-1 1 0,-2-5-6,3 0 48,-5 0-31,-1 0 14,-2 0-31,-3-3 6,-1 1 1,-2-2-6,2 0-4,3 0 6,-1 0-11,4 0-45,1-7-9,2-5-56,3 2-59,2-1-193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5:23.32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0 113,'0'0'75,"0"0"3,0 0 18,0 0-25,0 0-13,0 0-21,0 0 19,0 0-30,0 0 5,0 0-5,0 0-6,0 0 4,0 0-18,0 0 20,0 0-25,0 0 24,0 4-24,0 4 9,0 2-10,0-2 0,0 0 0,0 0 0,0-4-1,0 0 5,0 0-14,2-2 7,-2-2 2,3 0-9,1 0 8,-2 0-18,0 0 1,-2 0 19,0 0-19,3 0 2,-3-4-41,0-4-12,0 2-89,0 2-197</inkml:trace>
  <inkml:trace contextRef="#ctx0" brushRef="#br0" timeOffset="1614">41 275 22,'0'0'30,"0"0"-10,0 0 5,0 0-15,0 0 12,0 0 8,0 0 16,0 2 28,0-2-24,0 0-4,0 0-24,0 0 7,0 0-29,0 0 4,0 0 3,0 0-7,0 0 1,0 0-1,0 0 0,0 0 8,0 0-16,2 0 5,1 0 2,-1 0-17,3 0 16,-3 0-22,0 0 2,-2 0 9,3 0 4,-3 0 8,0 0 2,0 0-8,2 0 15,-2-2-16,0 2 5,0 0 2,0-2-1,0 2-5,0 0 6,0 0 2,0 0-7,0 0 9,0 0-10,0 0-9,0 0-16,0 0-20,0 0-1,2-2 18,0 2 11,0-3 9,1 3-21,-1-1 35,1 1-13,-1 0 13,-2-2-6,2 2 7,-2 0 9,0-2-1,0 2-5,2-2 4,-2 2-9,2 0 4,-2 0-2,0 0 0,2 0 14,-2 0 1,0 0 15,0 0 2,4 0-13,-4 0 11,2 0 0,-2 2 42,0 6-26,2 2 27,-2 4 0,0 4 1,0 0-24,0 2-4,0 2-11,0-4-19,-10 2 0,-17 6-16,0-4-29,-3-1-136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5:29.5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127 4 20,'0'0'116,"0"0"-31,0 0-13,0 0 10,0 0-7,0 0-26,0 0 6,0-2-25,0 2 14,0 0-28,0 0 15,0 0-19,0 0-3,0 4 4,0 10 0,0 4 7,0 4-14,0 2 25,0 4-30,0 2 12,0 1-7,0-3 0,0-2-6,0-2-1,0-4 0,0-4-34,0-4-20,0-4-77,0-4-92</inkml:trace>
  <inkml:trace contextRef="#ctx0" brushRef="#br0" timeOffset="513">82 0 93,'0'0'168,"0"0"-111,0 0 13,0 0-3,0 0-21,0 0-32,0 0-12,11 0 16,-2 0-2,3 0 9,-2 0-24,6 0 30,2 4-23,0 2 18,1 2-24,6 2 19,-2 2 5,-1 2-6,-2 2 1,-2 1-21,-3 2 32,-3 2-23,-6 1 28,-4-1-17,-2 4 21,0-3-20,-10 2-12,-11-2 0,-4-2-8,-6 0-2,-2-2-8,0-1 9,-1-3-18,3-2 18,4-2-19,2-2-14,6-2-21,-3-6-26,5 0-50,7 0-100</inkml:trace>
  <inkml:trace contextRef="#ctx0" brushRef="#br0" timeOffset="1480">459 69 124,'0'0'159,"0"0"-87,0 0 15,0 0-48,0 0 1,0 0-34,0 0 17,0-3-12,0 3 5,0 0 9,0 0-14,0 0 24,0 0-21,0 0 21,0 0-3,0 6 11,0 2-26,0 4 24,0 5-5,-2 1-10,-3 4-6,3-1-20,-5 6 24,2-1-23,-1 0 2,2-2 4,-1-2-7,3-4 0,0-2 0,2-3 0,0-3 0,0-2-7,0-1 8,0 0-8,0-2 10,6 0-12,3-1 3,2 1 6,3-2-13,1 1-8,1-4 19,-1 0-2,3 0-3,-2 0-5,-3 0 6,-2 0-56,-1 0-59,-8 0-165</inkml:trace>
  <inkml:trace contextRef="#ctx0" brushRef="#br0" timeOffset="3394">891 167 97,'0'0'177,"0"0"-100,0 0 28,0 0-21,0 0-12,0 0-30,0 0 5,2 0 7,-2 0-20,0 0 4,0 0-22,0 0 17,0 0-24,-2 3 17,-11 6-25,-3-1-2,-4 4-11,-2-2-4,-1 0 1,3-2-9,3 0 22,1-4-6,3 0-2,3-2 20,1 0-20,5-2 11,2 2-1,0-2 0,2 0 0,0 0 0,0 0-21,0 0 21,0 2-35,0 2 24,0 2-8,11 2 19,3 2 0,-1 2 1,3 0 10,1-2-11,-1 2 20,-1-4-19,-1 1 4,-3-2 4,-3-3-15,0 0 12,-4 0-6,-2-4 0,0 3 0,-2-3-6,0 0 3,0 0 3,0 0-17,0-7 5,0-7 12,0-4 0,0-1 0,0-6-19,0 3 5,0-2-9,0 2 11,0 0-24,0 4 10,0 1-29,0 3 2,0 5-73,0 3-44,3 3-43</inkml:trace>
  <inkml:trace contextRef="#ctx0" brushRef="#br0" timeOffset="4341">909 324 85,'0'0'132,"0"0"-79,0 0-3,0 0 8,0 0-13,0 0-9,0 0-23,0-25 19,0 25-14,0 0 8,0 0-26,0 0 22,0-2-2,0 2-5,0 0-3,0 0-11,0 0 1,0 0 5,0 0-14,0 0 6,4 0-1,7 0 3,5 0-1,-1 2 8,4 2-8,0 2 18,4-2-17,1 3 28,3-3-22,0 1 9,-3-3-13,3 2 6,-5-1-9,-1-3 0,-6 1-2,-1-1 9,-6 0-15,-3 3-2,-3-3-42,-2 0-90,0 1-99</inkml:trace>
  <inkml:trace contextRef="#ctx0" brushRef="#br0" timeOffset="6074">1446 147 93,'0'0'173,"0"0"-114,0 0-7,0 0 17,0 0-24,0 0-26,0 0-18,2 0 11,0 4-11,-2 10 35,0 4-18,0 6 12,0 2-11,0 6 7,0 2-13,0 2-6,0 0-2,-2-1-4,0-5-2,2-8-20,0-4 12,0-6-21,0-4-16,0-4-106,2-2-127</inkml:trace>
  <inkml:trace contextRef="#ctx0" brushRef="#br0" timeOffset="6797">1388 179 146,'0'0'127,"0"0"-52,0 0 11,0 0-24,0 0-15,0 0-46,0 0 30,0 0-18,8 0 31,8 0-16,2 0-4,4 0 3,1 8-10,1 4 21,-2 2-24,1 2 17,-5 2-20,-3 0 18,-1 2-16,-3 1 9,-5-2-1,-4 3-3,-2-2 8,0 2-10,-8 1 15,-13-5-31,-2 0 0,-7-2-4,1-4 2,5-2-24,-1-2-4,5-4-16,5-2-28,4-2 3,3 0-76,4 0-136</inkml:trace>
  <inkml:trace contextRef="#ctx0" brushRef="#br0" timeOffset="7314">1838 199 305,'0'0'134,"0"0"-59,0 0 26,0 0-9,0 0-23,0 0-41,0 0 24,0-2-32,0 14 25,-2 6-31,-8 2 14,0 4-21,-3 2 2,1 1 3,1-2-11,2 1 1,2-3 11,1-5-19,3-4 7,3-4-2,0 0-5,0-2 5,5 0-8,11-2 1,3 0 7,6-4-9,4-2 3,2 0-3,2 0 8,-1 0-76,3 0-26,-8 0-83,-9-4-188</inkml:trace>
  <inkml:trace contextRef="#ctx0" brushRef="#br0" timeOffset="7802">2148 225 188,'0'0'186,"0"0"-100,0 0-15,0 0 43,0 0-46,0 0-22,0 0-29,0 0 1,0 0-2,0 12 5,0 6 24,0 2-29,0 4 19,0 2-35,0 1 17,0 0-11,-5 0-3,0-5-3,3 0-14,0-4-37,0-4-27,-3-2-14,1-6-64,0-2-110</inkml:trace>
  <inkml:trace contextRef="#ctx0" brushRef="#br0" timeOffset="8132">1990 349 146,'0'0'174,"0"0"-107,0 0-11,0 0 32,0 0-26,0 0-33,0 0-13,127 18-16,-101-11 7,-2-2 2,1 0-14,-3-1 5,1-3-8,-1 3-80,-2-4-67,-7 0-103</inkml:trace>
  <inkml:trace contextRef="#ctx0" brushRef="#br0" timeOffset="8666">2449 339 38,'0'0'158,"0"0"-70,0 0-31,0 0 25,0 0-17,0 0-22,0 0-5,6-1-21,5-8 10,3-3-18,1 1 11,-4-4-19,1-1 18,-2 0-18,-3 0 6,-3 0 0,1 4-7,-2 0 3,-3 2 5,2 4-9,-2 2 8,0 2-11,0 2 5,0 0-2,0 0-8,0 12 9,0 8 7,0 6-5,0 2 24,0 2-18,0 2 16,-2-1-22,2-3 15,0-2-17,0-6 2,0 0 5,0-4-6,0-4 2,0 0 5,0-2-16,4 0 19,-2-2-10,0 0 0,0-2 5,-2 1-6,0-2 0,0 1 3,0-2 3,0 0-12,-4 2-17,-10-2 22,-1 0-20,-1 0 20,-3-1-23,0-2 9,2 1-2,1-2-2,1 0 18,3 0-8,4 0 0,1 0 18,5 0-10,2 0 8,0 0-8,0 0 1,0 0-7,0 0 7,0 0 0,11 0 21,7 0-21,3 0 11,6 0-9,0 0-2,2 0 6,0 0-8,5-2 2,-8-2-53,-5 3-109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6:13.7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0 0 142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6:10.8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 88 137,'0'0'205,"0"0"-88,0 0 23,0 0-32,0 0-10,0 0-49,0 0 6,-11-5-13,11 5-7,0-1 4,0 1-32,0 0-1,0 0-6,7 0-1,19 0-6,12 0 1,14 1 12,10 2-6,5 1 0,4-2 1,3 2-2,-5 0 8,-5 1-19,-6-1 2,-7 0 9,-10-1-35,-10 0 8,-10 1-19,-7-2-18,-7 2-22,-7 2-37,0 1-36,-15-3-202</inkml:trace>
  <inkml:trace contextRef="#ctx0" brushRef="#br0" timeOffset="753">208 19 67,'0'0'144,"0"0"-95,0 0 3,0 0 13,0 0 21,0 0-22,0 0 19,0 19-23,-11-11-10,-3 1-12,-3-1-14,-3 1 11,-5 1-35,-2-1 19,3-1-17,2-1-2,1-2 7,6-1-8,6-1 1,6-2-2,3 0-5,0 0-20,0 3 21,19 1-7,3 2 3,4 0 20,8 0-14,0 1 5,1-2-1,3 0 0,-3-3-1,5 1-26,-5-2-106,-12 1-131</inkml:trace>
  <inkml:trace contextRef="#ctx0" brushRef="#br0" timeOffset="1736">1108-27 85,'0'0'218,"0"0"-107,0 0-39,0 0-5,0 0 8,0 0-55,0 0 43,0 29-5,0-11-7,-7 4-22,-1 1-11,-4 0-3,1-1-14,-3-2-2,3-2 1,3-4-15,0-2-41,6-4 13,2-5-34,0-3-32,0 0-70,10 0-108</inkml:trace>
  <inkml:trace contextRef="#ctx0" brushRef="#br0" timeOffset="2021">1114-16 201,'0'0'86,"0"0"-53,0 0 48,0 0-6,0 0-10,0 0-32,0 0 19,67 62-34,-55-45 16,-4 2-32,1-2 14,-2-1-16,0-1 0,-5-1-1,-2-1-68,0 1-28,0-5-85,0-1-154</inkml:trace>
  <inkml:trace contextRef="#ctx0" brushRef="#br0" timeOffset="2276">1101 124 114,'0'0'191,"0"0"-95,0 0-76,0 0 11,0 0 5,0 0 4,0 0-31,61 4 1,-35-2-10,6-2 0,-3 0 0,13 0-63,-7 0-43,-8-1-196</inkml:trace>
  <inkml:trace contextRef="#ctx0" brushRef="#br0" timeOffset="2501">1486 63 289,'0'0'140,"0"0"-73,0 0 19,0 0-33,0 0-21,0 0-31,0 0 17,-79 37-12,67-23 9,5-1-5,3-2 1,2-1 12,2-1-23,0-1 0,2-2-4,11-3 3,10-2-14,1-1 5,20 0-33,-8-4-57,-5-3-110</inkml:trace>
  <inkml:trace contextRef="#ctx0" brushRef="#br0" timeOffset="2922">1486 63 142,'161'-86'154,"-164"86"-49,3 0-27,0 0 10,0 0-69,0 10-6,0 4 10,0 5 16,0 2-3,0 1-7,0-1 8,0 0-37,0-2 5,0-2-5,0-3-22,0-3-75,-6-1-21,-3-3-78,1-4-71</inkml:trace>
  <inkml:trace contextRef="#ctx0" brushRef="#br0" timeOffset="3125">1553 119 126,'0'0'108,"0"0"-55,0 0 14,0 0 9,0 0-37,0 0-6,0 0-23,118-3-9,-73-2-1,-9 1-78,-5 1-80</inkml:trace>
  <inkml:trace contextRef="#ctx0" brushRef="#br0" timeOffset="3297">1831 125 84,'0'0'163,"0"0"-77,0 0 21,0 0-26,0 0-16,0 0-15,0 0-21,23 47 6,-10-45-34,1-2 15,1 0-16,3-5-1,0-4-16,1-3-2,1-2-24,-5 0-19,3-5-19,-5 4-78,-3 4-27</inkml:trace>
  <inkml:trace contextRef="#ctx0" brushRef="#br0" timeOffset="3583">2163 114 221,'0'0'141,"0"0"-74,0 0 19,0 0-41,0 0-5,0 0-24,0 0 7,-13-9-5,3 9-17,3 4 6,-1 6 1,-2 0-8,6 3 2,0-2-2,4 0 1,0-3-1,0-1 0,0-3 0,4-2 0,8-1-2,-2-1-6,3 0 3,4 0-5,-5-6-29,2-3 3,-1 0-3,-3-1 15,-1 1 11,-3 0 0,0 2 13,-1 1 0,-3 4-4,1 2 5,1 0-1,1 0 2,3 0 37,-1 0-10,2 4-6,2-2 4,0 0-12,1-2 11,1 0-15,-2 0 11,2-4-21,-2-5 13,-1-4-13,-4-2-1,-1 1 0,-3-3-10,-2 0 8,0 0-20,0 1 22,0 1-10,0 2 10,-2 3-17,-1 3 17,1 5-2,0 2-5,0 0-2,-3 5 2,0 9 7,1 5 0,0 1 25,-1 3-10,3 1 33,0-3-13,2-1-11,0-4-13,0-3-10,0-4-2,9-2-10,7-4-41,-5 0-78,-1-3-68</inkml:trace>
  <inkml:trace contextRef="#ctx0" brushRef="#br0" timeOffset="4264">2590 96 227,'0'0'161,"0"0"-89,0 0 35,0 0-30,0 0-15,0 0-48,0 0-4,0 64-9,0-60-1,0-2 0,3 0-70,1-2-29,-2 0-113,0-2-138</inkml:trace>
  <inkml:trace contextRef="#ctx0" brushRef="#br0" timeOffset="4498">2590 96 120,'78'-85'143,"-78"84"-110,2 1-7,0 0-2,0-1 1,4 1-24,-2-2 1,0 1-2,3 1 0,-1 0-42,-1 0-114</inkml:trace>
  <inkml:trace contextRef="#ctx0" brushRef="#br0" timeOffset="4748">2844 55 123,'0'0'125,"0"0"-61,0 0 4,0 0-15,0 0-26,0 0-4,0 0-21,29-6 25,-18 5-25,3 1 18,-1 0-19,1 0 18,-1 0-18,-3 0 7,0 0-2,-3 0-6,-5 0 16,-2 0-16,0 0 51,0 0-37,0 6 20,-11 3-24,-3 0 8,1 3-16,-1 1-2,3-1 2,3-1 4,0-2-12,6-1 14,2-3-18,0 1 12,0-3-4,0-1-11,10 0-8,1-2-18,9 0-29,-5 0-36,-1 0-127</inkml:trace>
  <inkml:trace contextRef="#ctx0" brushRef="#br0" timeOffset="5196">2824 96 150,'0'0'205,"0"0"-133,0 0 2,0 0-2,0 0-39,0 0-20,0 0-10,6-3 19,10 1-22,-1 1 7,4 1 3,1 0-15,2 0 5,0 0-1,-1 0-44,3 0-63,-4 0-49,-6 0-129</inkml:trace>
  <inkml:trace contextRef="#ctx0" brushRef="#br0" timeOffset="5414">3127 60 222,'0'0'194,"0"0"-85,0 0-16,0 0-34,0 0-16,0 0-31,0 0-11,-40 24 16,34-13-16,3-4 3,0 0 4,3-2-16,0-1 8,0-2-2,0-1-6,0 1-4,12-2-5,-1 0-29,3 0-2,-3-5-50,2-4 4,-4 0 6,0-3 29,-1-1 6,-1 1 31,-2 1 15,0 1 7,-1 3 9,-2 4 35,0 3-13,0 0-25,3 0 17,1 5 28,2 5 11,-2 2-26,0-1 13,1 1 11,-3-2-18,2-2-1,-4-2-31,2-1 14,-2-2-23,-2-2 10,2 0-5,-2-1-2,0 0-3,0 0 0,0 0 13,0 0-14,0-3 0,0-5-35,0 0 16,0 1-5,3 0 21,3 1-3,6 1 6,1 3 0,2 1 0,9 0 0,-5 1-63,-2 0-160</inkml:trace>
  <inkml:trace contextRef="#ctx0" brushRef="#br0" timeOffset="6120">3624 66 72,'0'0'277,"0"0"-130,0 0-59,0 0-1,0 0-34,0 0-38,0 0 14,4 18-16,5-14 21,2-1-33,2-2 21,3-1-22,-1 0 2,-1 0-2,-1 0 0,-2-6-2,-3 2-30,-2-4 31,-4-1-34,-2 0 29,0 1-14,0 1 19,0 0-21,-8 5 12,-2 0-4,4 2 8,-3 0-1,0 0 12,0 9-15,0 3 15,5 2-11,-1-2 12,5 2-6,0-3 21,0 0-2,0-4 3,7 0-22,4-4 24,3-1-23,3-2 20,1 0-21,-1 0 10,4-2-10,-3-8 0,-1-1 0,-1-5 6,-3 0-12,-1-4 9,-6 0-13,1-2 20,-7-2-17,0 1 7,0 2 0,0 5 1,0 3-1,0 5 3,-2 6 4,0 2 4,-3 0-10,-1 11 2,-4 10 4,2 4-3,1 5-4,5-2 0,0-2 13,2-1-13,0-3 0,4-3 0,9-5-36,-1-5-181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6:20.9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0 122 160,'0'0'152,"0"0"-100,0 0-25,0 0 35,0 0-42,0 0 6,0 0-4,112-14 23,-93 14-16,2 0-1,1 0-6,3 0-3,-1 3 8,1 1-27,1-2 10,-3 2-4,-4-3-12,0 2-17,-4-1-51,-6-2-90,-7 0-148</inkml:trace>
  <inkml:trace contextRef="#ctx0" brushRef="#br0" timeOffset="301">172 122 350,'0'0'156,"0"0"-85,0 0-41,0 0 39,0 0-33,0 0 3,0 0-38,-31 119 16,19-88-16,2 1 7,-1-2-8,-3-2 1,3-2-2,5-4 4,0-4-9,6-4-43,0-6-27,12-2-74,3-6-68</inkml:trace>
  <inkml:trace contextRef="#ctx0" brushRef="#br0" timeOffset="586">316 272 348,'0'0'146,"0"0"-72,0 0-1,0 0-15,0 0-38,0 0 0,0 0-20,-29 70 16,27-54-16,2-4 3,0 0 4,0-4-8,0-2 1,12-4 0,3-2 0,3 0-10,0 0 9,0-10-7,-3-4 2,-3-2-9,-4-4 13,-6 2-5,-2-2 7,0 1 0,-4 1 1,-12 6-3,-1 2-8,-1 6-14,5 4-15,2 0-33,3 0-158</inkml:trace>
  <inkml:trace contextRef="#ctx0" brushRef="#br0" timeOffset="1036">564 20 123,'0'0'206,"0"0"-95,0 0-20,0 0-6,0 0-37,0 0-21,0 0-17,0 48 57,-2-15-31,-5 3 16,-4 2-36,-1 2 8,2-1-23,-1-2 0,1-2-1,2-5-12,-1-6-24,2-4-53,0-4-10,1-6-80,1-6-82</inkml:trace>
  <inkml:trace contextRef="#ctx0" brushRef="#br0" timeOffset="1313">370 312 182,'0'0'128,"0"0"-84,0 0-31,0 0 53,0 0-33,0 0-3,123 0-9,-88 0-13,-1 0 7,-1 0-15,-2 0 4,-4-7 5,-5 2-15,-6-1 6,-7-1 0,-5 1 0,-4 2 0,0-1 7,0 1-5,-7 1 58,-2 3-34,1 0 1,-3 0-26,-1 4 10,1 10-10,1 3 10,-2 3-10,3 0 6,3-2 6,0-2-13,6-4 2,0-4 11,0 0-25,0-6 24,0 0-22,4-2 10,9 0-1,5-2 1,-1-14-12,1-2 11,-3-4-24,1 0 25,-7 4-35,0 1 35,-5 6-10,-2 4 10,-2 6 0,0 1-7,0 0 7,0 0 0,3 14 7,4 0-1,-1-2-9,5-1 15,1-2-18,3-5 13,3-2-5,-1-2-2,4 0 1,-1-2 19,-3-11-2,0-2 24,-5-3-16,-1-4 21,-3-5-37,-4-3 6,-2-2-15,-2-2-1,0 0 1,0-1-1,-4 5 0,-3 8 8,0 6-19,3 8 21,1 8-19,-1 0 10,-2 6-2,-4 20-7,1 10 7,-1 7 1,1 3 0,-1 2-9,4-2 21,2-2-22,4-5 16,0-7-12,0-6 4,6-6-22,10-10-43,15-8-28,-7-2-74,-1 0-126</inkml:trace>
  <inkml:trace contextRef="#ctx0" brushRef="#br0" timeOffset="2104">1023 245 176,'0'0'170,"0"0"-86,0 0-15,0 0 2,0 0-16,-5 113-26,3-95-29,2-4 6,0-4-6,0-4-19,0-4-106,0-2-118</inkml:trace>
  <inkml:trace contextRef="#ctx0" brushRef="#br0" timeOffset="2298">1098 165 182,'0'0'114,"0"0"-78,0 0-30,0 0 15,0 0-21,0 0 7,0 0-7,62 14 0,-54-8 17,-2 0 5,-1-4 18,1 2-11,1-4 18,7 0-9,-2 0 18,7 0-23,0 0-7,1 0-11,-1 0-2,-4 0 3,-4 0-15,-4 4 18,-3 2-10,-1 0 39,-3 2-11,0 4-1,-5 6-15,-13 3 5,-7 2-9,2 4-17,-2-1 3,4-4 7,4 0-20,3-6 23,6-4-23,3-2 11,3-6-2,2-2 1,0 0-28,2-2-2,11 0-19,3 0 21,2 0-38,0-8-2,-3-6-16,-5 0-4,-6 0-18,-4-2 5,0 0 26,-10 2 34,-7 0 40,-1 4 1,-2 0 51,6 3-5,4 4 42,3 0-7,5 3-4,0 0-33,2 0-22,0 0-9,0 0-13,0 0 13,4 0-11,9 0 23,8 3-24,0-1 16,4-2-17,2 0 7,2 0-3,0 0-2,-2-2-4,-6-5 2,-5 2-7,-5-1-19,-7 2 17,-1-3 5,-3 3 4,0-2 1,0 5 17,0-2 20,0 3-16,-7 0 2,1 0-15,-1 0 2,1 10-2,-2 2-6,6 1-3,0-2 0,2-3 1,0 1-1,0-5 0,0 0 1,0-2-9,4-2 15,8 0-14,1 0 4,5 0 3,-5-8-14,1 2-1,-5 1 4,-3 4-12,-4-2 22,3 3-15,-3 0 15,3 0 2,1 0-9,3 7-23,7-3-52,-1 0-88,-1-4-85</inkml:trace>
  <inkml:trace contextRef="#ctx0" brushRef="#br0" timeOffset="3213">1707 108 120,'0'0'195,"0"0"-48,0 0-56,0 0 5,0 0-49,0 0-26,0 0-21,-79-7-5,68 33 4,-3 2-4,6 6 4,1-2 2,5-2 6,0-4-6,2-3 3,0-9-4,0-5 0,0-2 0,0-7-1,6 0 1,3 0 0,5-7 3,-3-11-2,3-6 26,1-3-25,-4-6 8,3-1-10,-4 2 0,-1-1 0,-4 8 1,0 7-2,-5 7 10,0 7-21,0 4 11,0 0 0,0 11-20,0 11 21,-3 6 1,-4 2 1,3 2 1,1-2-3,3-4-24,3-1-89,13-10-66,-1-4-60</inkml:trace>
  <inkml:trace contextRef="#ctx0" brushRef="#br0" timeOffset="3620">1851 227 88,'0'0'196,"0"0"-72,0 0 5,0 0-44,0 0-58,0 0-8,0 0-19,0 20 25,0-13-18,0-3 28,0-3-20,0-1 1,0 0-16,0 0 0,0 0 0,0 0 1,0 2 2,0 0-2,0 0-1,0 6 9,0 2-11,0 5 2,-13 9-1,-10-2-118,-4-4-259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08:58.18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18 91,'0'0'64,"0"0"18,0 0-42,0 0-14,0 0-3,0 0-13,0 0-7,124 8 4,-90-8-14,-7-5-19,-6 0-57</inkml:trace>
  <inkml:trace contextRef="#ctx0" brushRef="#br0" timeOffset="1457">511 0 101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6:00.4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26,'0'0'263,"0"0"-188,0 0-58,0 0-17,0 0-14,0 0-131</inkml:trace>
  <inkml:trace contextRef="#ctx0" brushRef="#br0" timeOffset="667">417 218 67,'0'0'373,"0"0"-259,0 0-71,0 0-28,0 0 12,0 0-21,0 0-6,43 8-7,-30-2-105,-2-4-181</inkml:trace>
  <inkml:trace contextRef="#ctx0" brushRef="#br0" timeOffset="1493">1022 174 317,'0'0'113,"0"0"-57,0 0-14,0 0 14,0 0-47,0 0-9,0 0-94,-5 76-95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5:42.9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120 28 80,'0'0'108,"0"0"-42,0 0-7,0 0 9,0 0-35,0 0 12,0 0-21,0 0 23,0 0-27,0 0-4,0 0-8,0 0-7,0 0 15,0 0-16,0 0 16,0 0-16,0 0 23,0 0-23,0 0 6,0-4-6,0 2-1,6-4 1,1 2-9,-3 0 8,0 2-68,-4 2 5,0-4-89,0 2-186</inkml:trace>
  <inkml:trace contextRef="#ctx0" brushRef="#br0" timeOffset="870">124 159 64,'0'0'187,"0"0"-105,0 0 2,0 0-9,0 0-11,0 0-44,0 0-12,6 4 34,-1 6-4,-1 4 17,-2 2-26,0 2 24,-2 5-34,0-5 7,-4 4-25,-15 2-1,-24 6-72,5-6-74,-1-3-116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5:45.8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 0 10,'0'0'97,"0"0"-45,0 0 11,0 0-9,0 0 6,0 106-28,-2-78 0,-5 2-32,0 0 13,3-2-12,-1 0 0,1-6-1,4-4-23,-2 0-15,2-5-67,0-6-45</inkml:trace>
  <inkml:trace contextRef="#ctx0" brushRef="#br0" timeOffset="316">2 98 153,'0'0'172,"0"0"-125,0 0 20,0 0-1,0 0-8,0 0-44,0 0 12,71-36-17,-48 29 5,-1 2-4,0 1-8,0 2 14,-1 2-15,-4 0 32,-3 0-33,-3 4 28,-5 6-15,-6 4 23,0 0-4,0 4 2,-13 2-2,-9 0-32,-5 2 0,0-4-21,-2-2 12,7-2-30,2-6 28,5-2-7,5-4 17,6-2 0,2 0-16,2 0-7,0 0-17,0-6 31,6 0-9,10-2 18,2 2 2,4 2-1,3 0 0,0 2 0,-4 2 1,2 0-1,-3 0 21,-5 6-13,-1 4 22,-3-2-13,-5 4 29,-4 0-14,-2 4 42,0 0-2,0 0-13,-15 2-20,-5 0-38,-7-1 10,-2-3-5,-2-3-12,2 0 4,0-5 1,7-2-18,2-4-15,5 0-24,3 0-40,6-4-14,6-13-48,0 3-35,0 0-123</inkml:trace>
  <inkml:trace contextRef="#ctx0" brushRef="#br0" timeOffset="1420">572 84 7,'0'0'104,"0"0"-33,0 0-2,0 0 25,0 0 1,0 0-30,0 0 7,4-4-26,-4 4 18,0 0-25,0 0 10,0 0-14,0 0 14,0 2 3,-10 12-5,-6 4-16,-2 6-31,-4 0 12,0 2-5,2 0-8,1-2 8,2-2-7,5-2 0,4-4-15,1-4-12,5-3-42,0-5-5,2-4-65,0 0-28,0 0-158</inkml:trace>
  <inkml:trace contextRef="#ctx0" brushRef="#br0" timeOffset="1831">428 62 140,'0'0'198,"0"0"-109,0 0-2,0 0-17,0 0-18,0 0-51,0 0 48,19 28 18,-9-6-11,1 4 6,-1 0-23,2 2-1,1 2-28,1-2 0,1-4-1,-2 2-9,3-4 0,2 4-35,-5-7-98,-4-6-79</inkml:trace>
  <inkml:trace contextRef="#ctx0" brushRef="#br0" timeOffset="5149">996 166 103,'0'0'83,"0"0"-19,0 0 21,0 0 4,0 0-11,0 0-26,0 0 12,0 0-24,0 0 16,0 0-24,0 0 14,0 0-8,-3 0-14,-7 4-2,-4 2-21,-1 2 8,-6-2 2,-1 2-19,2-2 19,0 0-22,2-4 11,3 0-6,2 0 4,3-2-3,3 2 3,5-2 1,0 0-5,2 0-11,0 0 17,0 0-29,0 2 1,0 0-14,2 2 31,11 0 11,1 2 0,1 0-2,4 2 10,-2-2-8,1 0 7,0 0-6,0-2 0,-2-2-1,-3 2 1,0-2-1,-4 0 0,-5 1 8,1-3-15,-3 0 17,-2 0-14,0 0 11,0 0-5,0 0-2,0 0 3,0 0-3,0 0-10,0-7 9,-4-1-18,-1-2 18,1 0-25,2-2 26,0 4-13,-1 0 13,3 0-13,0 4-46,0-4-32,0 2-59,0 2-75</inkml:trace>
  <inkml:trace contextRef="#ctx0" brushRef="#br0" timeOffset="5826">1033 238 126,'0'0'179,"0"0"-106,0 0 4,0 0 8,0 0-41,0 0-10,0 0-26,0 0 20,5 0-28,2 0 17,2 0-17,6 0 18,3 0-10,7 2-6,2 2 11,2 2-13,4-2 3,2 0 7,1-2-18,-1 0 9,-3 0-2,-3-2-43,4 0-40,-11 0-77,-3 0-119</inkml:trace>
  <inkml:trace contextRef="#ctx0" brushRef="#br0" timeOffset="6261">1546 188 195,'0'0'177,"0"0"-110,0 0 19,0 0-25,0 0-25,0 0-32,0 0-2,0 8 15,0 8 15,0 2 2,0 4-32,0 2 20,0-2-22,0 2 15,0-3-15,0-3-2,0-3-5,0-1-45,0 3-2,0-12-55,0 2-74</inkml:trace>
  <inkml:trace contextRef="#ctx0" brushRef="#br0" timeOffset="6540">1482 242 199,'0'0'181,"0"0"-95,0 0-47,0 0 42,0 0-35,0 0 0,0 0-34,89-62 14,-68 58-7,0 4 11,-1 0-6,-5 0-3,1 0 18,-5 2-9,-2 6 5,-2 4-27,-5 0 17,-2 0-19,0 4 17,-7-2-7,-10 2-16,-6 1 0,0-4-13,4-3 4,1 0-22,3-6 6,5 0-17,4-2 21,6-2-16,0 0-16,0 0-22,2 0 7,14 0 58,3-6 9,4 2-11,2 0 22,-1 4-11,-2 0 2,-2 0 5,-4 0 0,-3 8 18,-4 6 18,-7 3-12,-2 1 24,0 0 2,-4 1 2,-14 2-36,-6-3 8,-3 0-29,-2-4 12,0 0-13,0-2-10,4-6 0,4-2-50,2-4 11,6 0-52,4-4-16,4-10-155</inkml:trace>
  <inkml:trace contextRef="#ctx0" brushRef="#br0" timeOffset="7215">2070 198 329,'0'0'147,"0"0"-85,0 0 37,0 0-3,0 0-13,0 0-45,0 0 24,-5 6-32,-9 12-4,-3 2-20,-1 6-5,-5 4 9,4 0-10,-4 0 0,1 2 13,2-3-26,2-1 10,3-9-38,5-2-41,4-3-16,4-6-28,2-8-77,0 0-166</inkml:trace>
  <inkml:trace contextRef="#ctx0" brushRef="#br0" timeOffset="7516">1849 230 317,'0'0'92,"0"0"-64,0 0 50,0 0-5,0 0 4,0 0-40,71 109 7,-55-86-24,2 4 6,-2-9-26,1 0 6,1-2-6,-3-2-5,6 0-19,-3-2-96,-5-6-115</inkml:trace>
  <inkml:trace contextRef="#ctx0" brushRef="#br0" timeOffset="7823">2297 264 430,'0'0'134,"0"0"-82,0 0 21,0 0 27,0 0-65,0 0-17,0 0-6,4 8-6,1 8 31,-3 6 7,0 3-23,-2 2-9,0 1 6,0-2-17,0 5 5,0-9 0,0 0-12,0-4-51,0-2-39,-2-6-57,-7 0-56,2-10-208</inkml:trace>
  <inkml:trace contextRef="#ctx0" brushRef="#br0" timeOffset="8108">2176 383 188,'0'0'192,"0"0"-143,0 0 10,0 0 29,0 0-28,0 0 0,0 0-36,99 25 9,-77-17-31,2-1 20,-1-4-21,1 1 4,0 1-5,5-5-25,-4 2-79,-5-2-141</inkml:trace>
  <inkml:trace contextRef="#ctx0" brushRef="#br0" timeOffset="8543">2620 354 80,'0'0'217,"0"0"-121,0 0-16,0 0-18,0 0-15,0 0-29,0 0-12,40-29 3,-29 12-8,-2-1 10,0 0-10,-3 2 21,1 2-21,-2 2 25,-3 4-19,0 2 3,-2 4 7,0 2-16,3 0-1,-3 0-3,2 0 2,0 10 2,2 8 8,-2 4 7,1 4 18,-3 2 4,0 2-17,0-2-3,0-1-18,0-4 6,0-1 3,0-5-18,0-3 19,0-2-17,0-4 7,0-2 0,0-2 0,0-2 0,0-2 0,0 0 6,0 0-11,0 0 13,0 2-10,0 0 3,-7 0-2,-4 0-11,0 2 7,-2 2 4,2-2 2,1 0-2,4 0 7,-1 0-18,5-4 24,0 0-20,2 0 8,0 0 0,0 0 0,0 0 0,0 0 15,15 0-14,3 0 9,7 0-2,-1 0-16,7 0-23,-6 0-65,-7 0-165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5:58.9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180 0 87,'0'0'140,"0"0"-54,0 0-15,0 0 18,0 0-48,0 0 1,0 0-24,0 0 14,0 0-13,0 0-9,0 0 6,0 0-6,0 0 16,0 0-13,0 0 24,0 0-35,-2 0 20,-6 8-22,-4-2 7,-1 2-6,-2 6-1,-3 0 0,-5 8 2,4 4-10,-4 5 20,6 5-22,1 4 10,7 0 0,7-4-12,2 0 5,0-5 1,11-7-6,11-2 11,7-8-23,5-4-12,12-4-45,-6-6-31,-7 0-270</inkml:trace>
  <inkml:trace contextRef="#ctx0" brushRef="#br0" timeOffset="631">457 129 64,'0'0'119,"0"0"-38,0 0-27,0 0 23,0 0-30,0 0-13,0 0 14,-70-6-37,59 6-3,0 7 0,-1 1-12,6 1 10,0 1-12,1-1 13,5 4-8,0-3 1,0 2-6,0 0 6,0-2 0,7-2-7,9 2 10,1-2-9,6 0 12,1 0 10,0 0-7,-1-2 11,-3 2-14,-7 0-6,-7 0 0,-3 1 1,-3 0 8,0 4 37,-18-2 12,-9 6-42,-4-5 4,0-1-19,0 0 6,6-5-2,6 0-4,5-6-2,7 0-2,5 0-10,2-6-114,13-8-41,5-2-38</inkml:trace>
  <inkml:trace contextRef="#ctx0" brushRef="#br0" timeOffset="1150">638 205 202,'0'0'179,"0"0"-91,0 0-23,0 0 19,0 0-54,0 0-21,0 0 1,9 2-6,-9 12 19,2 2-3,-2 2 1,0 0-21,0-2 12,0 0-4,0 0-16,0-3 0,0-2-51,0-3-59,0-3-116</inkml:trace>
  <inkml:trace contextRef="#ctx0" brushRef="#br0" timeOffset="1615">926 187 209,'0'0'145,"0"0"-60,0 0-10,0 0 1,0 0-41,0 0-11,0 0-16,-74 0 0,63 8-3,2 2-4,3 2-2,1 0 8,3 0-14,2 0 14,0-4-14,0-2 6,0 0 1,4-4-9,7-2 0,0 0 9,3 0 0,-1 0-1,1-4 2,-4-4-9,-3 2 16,-1 0-16,-1 4 8,-2 2-1,1 0 0,-2 0 1,1 14 0,-3 8 0,0 5 35,0 5-12,0 0 22,-5-2-31,-7 0 6,4-6-14,-1-6-4,3-4 7,-2-4-8,4-4-2,-3-4-16,5-2-5,0 0-93,0-6-139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6:01.3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145 317 211,'0'0'170,"0"0"-91,0 0-27,0 0 6,0 0-41,0 0 1,0 0-17,-65-40 6,51 40-7,1 0 0,-1 0 0,4 12 0,-1 4-2,4 4 4,0 3-4,5-1 10,2 0-16,0-4 10,0 0-3,0-8 1,2-1-2,10-5 0,1-4-6,-1 0 1,5 0 14,-2-8-12,1-7 12,-1-9-7,-1-2 0,-1-3 0,-3-3 6,2-4-6,-7-1 7,-1-1-6,-2 4 14,-2-3-15,0 11 7,0 8-6,0 4 10,0 10-11,0 4-2,0 0 0,0 5-14,0 20 14,0 7 4,0 6 7,0 5-8,0 2 12,0-1-12,-2-3 12,2-5-13,0-6-1,0-1-35,8-11-81,4-6-95</inkml:trace>
  <inkml:trace contextRef="#ctx0" brushRef="#br0" timeOffset="780">349 329 88,'123'-81'162,"-123"81"-99,0 0-54,0 0 10,2 0-18,-2 0 16,2 0-9,-2 0 25,0 6 16,2 3-10,-2 1 7,2 0-16,0 4 18,3 0-37,-3 4 18,2 1-27,-2-1 18,0 0-14,1-2-6,-3-2 0,0-4 7,0 0-3,0-1-2,0-5-4,0-3 8,0-1-12,0 0 6,-5 0-8,5-7-17,0-11-4,0-7 29,2 1-11,14-2 9,2 2-13,4 3 14,3 7-19,10-2-48,-3 6-94</inkml:trace>
  <inkml:trace contextRef="#ctx0" brushRef="#br0" timeOffset="1305">855 289 224,'0'0'215,"0"0"-124,0 0-9,0 0-29,0 0 4,0 0-47,0 0 13,-12 8-6,14-4 31,11 0-5,3-2-30,1-2-1,1 0-5,-1 0-10,2 0 10,-4-6-14,-3-2-13,-6-4-2,-2 2-20,-4-3 3,0 2 5,0 3-33,-15 3 31,-3 5 3,-5 0 31,4 0-19,-1 13 20,0 7-8,4 4 9,5 0 1,2 3 0,4-5 10,3-2-4,2-6 19,0-2-25,12-6 14,7-3-14,8-3-2,11 0-33,-5-9-102,-4-5-201</inkml:trace>
  <inkml:trace contextRef="#ctx0" brushRef="#br0" timeOffset="1725">1216 182 215,'0'0'219,"0"0"-86,0 0-39,0 0-5,0 0-19,0 0-33,0 0-22,-56 8-8,45 4-10,-2 2 15,1 4-21,2 1 16,-1 1-8,1 0 1,6-2 0,2 0 0,2-5-10,0-2 10,2-2-16,14-1 16,3-8-42,6 0 5,13 0-74,-5 0-48,-4-12-117</inkml:trace>
  <inkml:trace contextRef="#ctx0" brushRef="#br0" timeOffset="2012">1374 222 310,'0'0'165,"0"0"-48,0 0-25,0 0 9,0 0-62,0 0-9,0 0-12,-80 35-4,71-17 11,2 2-14,3-2 14,2 0-24,2-1 29,0-3-29,0-4 18,6 0-18,7-2-2,3-2-8,1-4-4,6-2-6,10 0-59,-4-8-45,-4-6-125</inkml:trace>
  <inkml:trace contextRef="#ctx0" brushRef="#br0" timeOffset="2680">1738 275 5,'0'0'7,"0"0"20,0 0 6,0 0 2,0 0-22,0 0 10,0 0-14,0-2 12,0 2 7,0 0 1,0-2 20,0 2 4,0 0 21,0 0-11,0 0 22,0-4-29,0 2 14,0 0-21,0-3-2,0 4-6,0-3-17,0-1 5,-2 1-28,-2 0 17,-1 0-17,-4 2 15,0 0-15,1 2 1,-3 0-2,-3 7 0,3 8 0,-1 4 1,4 1-10,1 0 21,1 1-24,4-6 22,2 0-20,0-5 6,0-4 4,0-2-10,8-4-15,5 0 5,3 0-6,-1-6 25,4-12-22,-2-3 22,1-5-12,-3-4 12,1-3-6,-3-3 7,-1-2-1,-3-1-25,-1 1 24,-3 3-9,0 7 2,-5 8 18,2 10-12,-2 4 9,0 6-12,0 0 3,0 8-9,0 16 12,0 4 8,0 7 16,0 1-24,0-4 15,0 1-14,0-7 16,0-4-16,11-5-1,0-5 12,3-6-11,1-4 3,3-2 3,-1 0-11,1-2 17,0-12-17,0-7 14,-5-1-20,-5-2 8,-2 2-15,-6 1-5,0 7 8,0 4 7,0 10 14,-8 0 6,0 0-12,-1 18 13,0 6-13,2 1 9,0 1-9,5-2 5,2-1 10,0-5-15,0-8-2,0-2 12,11-2-19,3-4 10,3-2-4,1 0-27,3 0-31,0-8-41,6-2-87,17-8-96,-3 6 229,-3-1 42</inkml:trace>
  <inkml:trace contextRef="#ctx0" brushRef="#br0" timeOffset="3558">2319 101 67,'0'0'242,"0"0"-73,0 0-58,0 0 4,0 0-1,0 0-37,0 0-14,-14-23-44,10 23-6,-1 19-4,-3 3 15,-2 8-6,1 3 15,1-1-16,-1 1-4,2-5-4,0-4-7,3-2-4,0-8 8,4-3-15,-2-5-10,2-5 5,0-1-22,0 0 0,0-4-28,4-14-1,7-6 36,3-6-8,-2-3 12,2-1-31,-5 2 27,0 5-19,-5 7 47,0 10-11,-1 8 11,0 2 0,-1 0 1,-2 16 0,2 7 21,0 3 12,-2 0-13,2-2 19,-2-1-23,0-5 16,0-4-12,2-6-10,-2-4-6,3-2-2,-1-2 1,2 0 4,5-4-1,5-12-5,1-9 4,1-3-5,1 0-23,-1-1-22,-1 5-10,-1 6 35,-3 8 0,2 8 20,-1 2 0,-2 0-1,-3 20 2,-3 4 39,-1 3 3,-3 3-14,0-3-1,0-3-18,0-4 7,0-4-10,0-6-5,0-3-1,0-6-2,0-1 1,2 0-9,5 0-31,4-1 1,-1-12 10,2-3-12,-1 0 13,1 2 3,-1-1 24,-1 1 2,2 0-1,1 0 2,2 0 25,-1 0 5,-3 2-23,-2-1 15,-7 3 8,-2 2 13,0 2-32,0-4 19,0 6-19,-2 0 11,-5 2 17,-2 2-28,1 0-8,-4 0 1,-1 12-12,2 9 12,0 1-16,2 4 20,2 0-18,3-1 8,4-1 0,0-6 0,0 0-5,0-6 4,4-2 0,7-4-7,3-2-5,-1-4-22,2 0-47,1-1-6,-1-14-16,-1-3 8,-3-2 36,-2-4 9,-2 1 11,0 3 10,-3 4 30,0 8 46,3 0 41,-1 8-61,2 0-25,-4 0 12,0 8 49,-4 6-10,0 4-16,0 3 32,0-1-17,0 0 4,0-4-38,0-2 5,0-3-22,0-6 2,0 0 4,0-5-6,0 0 0,0 0-2,0 0-6,0-9-60,0-5 23,0-8-8,7 0-5,-1 3-19,2 3 28,-2 4 41,-2 8 3,3 4-5,-3 0 20,1 0 15,-3 6 4,3 6 2,-3 2-12,0-1 4,0-3-5,1-2-11,-1-2-4,0-2 8,0-2-19,2-2 15,1 0-14,1 0 14,4-6-4,1-8-3,5-4-2,5-1-25,6-1 15,2 4 5,0 4 0,-7 6 5,-6 6-18,-8 0 20,-5 0-3,-3 10 3,0 4 47,0 4 5,0-1 5,0 1-36,-3-4 8,3-4-27,0-2-2,0-2 0,0-2 0,0-4-26,0 0-55,3 0-43,1-4-89</inkml:trace>
  <inkml:trace contextRef="#ctx0" brushRef="#br0" timeOffset="5106">3152 184 320,'0'0'155,"0"0"-61,0 0 25,0 0-35,0 0-28,0 0-50,0 0 22,-44 56-27,40-39 33,4-1-33,0-4 15,0-2-16,0-2 1,0 0-2,2-8-5,9 0 4,2 0-11,3 0 12,-1-4-44,1-8 19,-3-4-11,1-2 1,-5-3-6,-1 1-10,1 2 14,-4 2-27,-1 6 45,-1 6 13,-3 0 0,2 4 4,2 0 3,0 0 1,1 5 31,-1 8 10,-2 3-15,-2 2 31,0 1-10,0-5 18,0 0-34,0-4 4,0-2-35,0-2 13,0-4-13,0 0 0,0-2 3,0 0-2,0 0-4,0-12-38,8-6 13,0 0-33,1 1-25,3-1-19,-2 6 2,3 2-15,-1 4-30,-1 2 13</inkml:trace>
  <inkml:trace contextRef="#ctx0" brushRef="#br0" timeOffset="5548">3392 178 42,'0'0'120,"0"0"-99,0 0-8,0 0 21,0 0 81,0 0-27,45 2 16,-45 8 11,0 2-28,-6 4 5,-4 2-30,6 0 8,-3 1-49,5-3-12,0-2-2,0 0-7,2-2 0,0-7-66,0-1-31,0-4-73,0 0-70,0-3-110</inkml:trace>
  <inkml:trace contextRef="#ctx0" brushRef="#br0" timeOffset="5834">3392 178 64,'118'-6'56,"-118"12"-16,0 0 45,0 0-12,0-2-7,0 0-24,-2 2 11,-4 0 11,-2 0-25,2 2 5,-3 0-22,5 3 14,0 0-29,1-2 13,3 1-20,0-4 6,0-2-6,0 2 0,0-6-1,0 0-8,7 0 3,2 0-14,-1 0 18,2-8-28,-4 0 23,-1 0-5,-1 1 6,0 6 6,-2-2-7,0 3 6,2 0 2,0 0 15,0 7-6,1 3 13,1 0-23,-2-2 10,1-4-10,4-4-19,-2 0-87,-1 0-166</inkml:trace>
  <inkml:trace contextRef="#ctx0" brushRef="#br0" timeOffset="6261">3771 26 221,'0'0'209,"0"0"-72,0 0-34,0 0 12,0 125-34,0-86-26,0-7-54,-14 13-1,-6-11-35,-2-4-181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7:00.1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0 0 390</inkml:trace>
  <inkml:trace contextRef="#ctx0" brushRef="#br0" timeOffset="3392">1839 114 84,'0'0'130,"0"0"-31,0 0-32,0 0-4,0 0-33,0 0-11,0 0-9,92 16-10,-71-22-52,-2-4-100</inkml:trace>
  <inkml:trace contextRef="#ctx0" brushRef="#br0" timeOffset="7454">4299 41 68,'0'0'130,"0"0"-38,0 0-17,0 0-59,0 0-16,139 4-20,-115-4-106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6:37.7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261 47 107,'0'0'153,"0"0"-75,0 0 7,0 0-6,0 0-20,0 0-40,-2 0 19,2 0-21,0 0 16,0 0-20,0 0 6,0 0-8,0 0-3,0 0 3,0 0-9,0 0-2,0 0 8,0 0-15,0 0 14,0 0-8,4-2 1,5-4-1,0 0-8,0-3-1,-3 4-4,-1-1-28,-2 2 30,1 0-41,-2 1-32,0 1-124</inkml:trace>
  <inkml:trace contextRef="#ctx0" brushRef="#br0" timeOffset="880">254 207 78,'0'0'175,"0"0"-93,0 0 16,0 0-19,0 0-12,0 0-24,0 0 3,0-3 12,0 3-26,0 0 11,0 0-29,0 0 21,0 0-23,0 0 8,0 0-19,0 0 9,0 0-4,0 0-4,0 0-4,0 0 4,0 0-11,0 0 10,0 0-11,0 0 20,5 0-10,-1 3 1,-2 3 10,-2 2 17,0 2-14,0 2 22,-4 2-24,-19 4 7,-4 0-13,-4 1-12,-2-3 3,0 0-35,1-4-21,-4 0-45,12-6-29,2-2-142</inkml:trace>
  <inkml:trace contextRef="#ctx0" brushRef="#br0" timeOffset="2165">263 47 59,'0'0'192,"0"0"-85,0 0-3,0 0-16,0 0-13,0 0-35,0 0-11,0 0 6,0 0-29,0 0 1,0 0 3,0 0-20,0 4-28,0 4-76,0-4-193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6:54.7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248 63 77,'0'0'105,"0"0"-44,0 0-8,0 0 16,0 0-33,0 0 16,0 0-9,0 0 18,0 0-12,0 0-4,0 0-6,0-4-20,0 0 15,-4 2-24,-3 2 9,-3 0-12,-4 0-4,-2 0-1,-4 0-2,1 0 1,-4 0-1,3 0 0,0 10 8,2-4-18,5 2 16,1 2-13,4-2-8,6 0 7,-1 0-23,3 2 2,0-4 9,7 1 3,11-2 15,2 0 2,2 0-2,1-1 4,1 1-2,-2-1 0,0 0 13,-4 2-12,-2-2 5,-8 0 7,-1 2-13,-5 0 18,-2 4-7,0 4 62,-13 2-31,-9 3-7,-10 0-22,-1 2-3,-5-3-9,5-2 0,4-4-1,7-4-2,6-6-5,8-2-39,6 0-18,2-6-94,0-14-88,10 0-55</inkml:trace>
  <inkml:trace contextRef="#ctx0" brushRef="#br0" timeOffset="637">493 81 267,'0'0'166,"0"0"-59,0 0 4,0 0-36,0 0-7,0 0-18,0 0-8,-29-18-4,21 18-38,-4 6 10,-1 10-2,0 4-13,-1 5 12,3-2-6,3 4-1,-2-5 0,3-2-1,1-4-8,2-2 8,2-4-71,2-3-2,0-6-49,0-1-24,0 0-61,6 0-14</inkml:trace>
  <inkml:trace contextRef="#ctx0" brushRef="#br0" timeOffset="931">462 0 75,'0'0'198,"0"0"-86,0 0-61,0 0 30,0 0-29,0 0-8,0 0 0,25 65-13,-17-39 1,3 0-20,-4 1 4,2-5-8,-2 2-9,-3-4 1,-2 0-9,-2-4-54,0 0-44,0-3-42,0-5-93</inkml:trace>
  <inkml:trace contextRef="#ctx0" brushRef="#br0" timeOffset="1179">424 202 175,'0'0'111,"0"0"-68,0 0 12,0 0-5,0 0-11,0 0-29,0 0 4,109 20-13,-82-20-2,6 0-18,-6-6-56,-5-2-85</inkml:trace>
  <inkml:trace contextRef="#ctx0" brushRef="#br0" timeOffset="1360">773 53 204,'0'0'207,"0"0"-122,0 0 5,0 0-28,0 0-6,0 0-30,0 0 16,-11 58-3,2-38 9,-2 2-15,0 5-17,-2-5 8,1-4-24,4 0 9,1-5 0,5-4-15,2 0 7,0-3-2,0-2 1,4 0-17,13-4 4,6 0-11,2 0 18,2 0-23,2 0 3,1-4-46,6-6-15,-8 1-80,-5 4-145</inkml:trace>
  <inkml:trace contextRef="#ctx0" brushRef="#br0" timeOffset="1779">935 99 101,'0'0'136,"0"0"-25,0 0 3,0 0-20,0 0-15,0 0-27,0 0-7,-19-2-37,19 2-5,0 0 10,6 0-19,9 0 12,8 0-6,4 0 0,2 0 0,0 0 0,1 0 1,1 0-2,-4 2 9,-2-2-18,-7 0-37,-5 0-30,-7 0-77,-3 0-83</inkml:trace>
  <inkml:trace contextRef="#ctx0" brushRef="#br0" timeOffset="2058">1064 105 103,'0'0'181,"0"0"-100,0 0-3,0 0-9,0 0 12,0 0-30,0 0-7,-40 107-8,34-89-18,-1 0-7,0-4-1,5-1-15,0-4 5,2-2-21,0-5-81,14-2-64,1 0-91</inkml:trace>
  <inkml:trace contextRef="#ctx0" brushRef="#br0" timeOffset="2311">1278 166 329,'0'0'148,"0"0"-50,0 0-13,0 0-14,0 0-30,0 0-30,0 0 8,-64 44-18,48-26 19,3 2-19,1-2 5,5 0-4,5-1-2,2-5 0,0-2 1,5-4-2,11-2-14,3-4 15,1 0-29,3 0 29,-1-4-27,-2-6 10,-5-8-6,-1 1 11,-5-1 11,-5-2 2,-4 0-2,0 0 9,0 2-11,-11 4 9,-3 3-12,-3 6-24,4 3-90,3 2-183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6:57.8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59 143,'0'0'193,"0"0"-93,0 0-40,0 0 18,0 0-30,0 0-9,0 0-26,0 0 37,0 7-34,0 7 9,-4 4-19,-6 0 4,0 4 1,1-2-11,3 0 0,-2-2-2,4 0-35,2-4-84,-1-4-125</inkml:trace>
  <inkml:trace contextRef="#ctx0" brushRef="#br0" timeOffset="361">246 82 251,'0'0'137,"0"0"-75,0 0-18,0 0 9,0 0-20,0 0-23,0 0 10,-29 58-20,20-38 21,0 2-21,-2 0 14,4-2-14,1-4 7,1-2-7,3-8 0,2-2 0,0-2 1,0-2-2,0 0-1,0 0 1,0-2-18,7-12 19,3-4-8,4 0 8,-1-6-7,0 2-10,-1 0 4,-1 0-32,1 6 34,-2 6-13,-1 2 23,0 6-7,-2 2 8,-1 0-2,1 2 2,-3 12 15,3 0-7,0 2 13,2 0-20,-1-2 25,2-4-25,-1-2 20,-1-2-19,6-4 15,-1-2 5,0 0-8,5 0 9,-3-12-23,4-4 6,-3-2 3,-3-4-9,-3-2 7,0 2-6,-6-2-1,-1 8-15,-1-2-19,-2 5-48,0 8-125</inkml:trace>
  <inkml:trace contextRef="#ctx0" brushRef="#br0" timeOffset="1726">689 64 149,'0'0'187,"0"0"-90,0 0-26,0 0-2,0 0-11,0 0-31,0 0 2,-100 56-28,89-38 28,4 0-16,2 0 10,3-4-21,2 0 11,0-2-13,0-4-4,12-2 3,7-2-12,4-4-7,6 0-50,10 0-9,-5-10-85,-3 2-157</inkml:trace>
  <inkml:trace contextRef="#ctx0" brushRef="#br0" timeOffset="2021">936 76 447,'0'0'143,"0"0"-68,0 0 26,0 0-38,0 0-31,0 0-13,0 0-18,-100 32 20,85-14-21,1 0 10,3 0 3,5-2-14,3-2 1,3-2-1,0-2 1,5-2-9,12-6 8,6-2-17,1 0 8,1 0-29,2-8 12,-6-6-11,0 0 18,-6 0-7,-3-2 8,-6 0 19,-6 2-6,0-2 5,0 2-5,0 2-19,-2 6-74,-2 2-54,1 0-245</inkml:trace>
  <inkml:trace contextRef="#ctx0" brushRef="#br0" timeOffset="2407">936 76 390,'114'10'174,"-114"-10"-102,0 0 19,0 0-14,0 0-27,0 0-31,0 12-19,0 0 11,-5 8-10,-1 2 8,0 0-3,-2 0-5,4-4 9,-1 0-10,3-6 0,0-2-1,2-4 0,0-6-45,0 0-5,0 0-28,7 0 40,4-12-15,0-4 40,-2-2-14,3 0 15,-4 0 6,1-2-2,-1 6 8,0 4 1,-2 6-6,1 2 6,-1 2-10,1 0 20,0 6 4,0 4-1,-1 4 3,1 2 6,0-4-14,2-2 20,-1-2-9,1-2 17,1-2-26,3-4 16,-2 0-26,2 0 13,2-4-7,-3-8-6,-1-2 3,-5-2 3,2-2-12,-6 2 3,0-2-30,-2 0-47,4 2 5,-1 6-39,-3 2-95</inkml:trace>
  <inkml:trace contextRef="#ctx0" brushRef="#br0" timeOffset="2950">1459 54 218,'0'0'219,"0"0"-109,0 0-34,0 0 10,0 0-40,0 0-12,0 0-33,0 0 12,-17 54-12,11-28 9,-2-4-9,4 2-1,0 0 0,-1-2-5,1-4 3,2 2-90,0-6-31,2-6-129</inkml:trace>
  <inkml:trace contextRef="#ctx0" brushRef="#br0" timeOffset="3198">1402 72 182,'0'0'164,"0"0"-80,0 0-64,0 0 39,0 0-21,0 0 14,0 0-9,61 14 3,-46 0 5,1 2-14,-3 2 7,0-6-31,-2 4 17,-4 0-30,-1-4 18,-3 0-17,-3 0 7,0 0-8,0-2 0,-9 0-1,-6 0-13,-3-2 5,-3 0-38,2-4 8,1-4-35,-1 0-12,4 0-82,7-4-142</inkml:trace>
  <inkml:trace contextRef="#ctx0" brushRef="#br0" timeOffset="3574">1629 72 342,'0'0'163,"0"0"-111,0 0 7,0 0-10,0 0 10,0 0-38,0 0 3,0 62-23,0-40 0,0 0 8,-2 0-8,-2 0-2,-1-2-12,3 0-37,-1-4-77,3-4-68</inkml:trace>
  <inkml:trace contextRef="#ctx0" brushRef="#br0" timeOffset="3874">1895 106 205,'0'0'154,"0"0"-90,0 0 28,0 0-38,0 0-1,0 0-34,0 0 10,-85-8-2,64 8 13,-1 8-11,5 6-14,-2 4 11,7 0-26,3 4 1,1-2 11,8 2-18,0-4 12,0 0-7,0-2 1,14-8-1,4 2 1,4-6-30,11-4-25,-1 0-81,-8-4-113</inkml:trace>
  <inkml:trace contextRef="#ctx0" brushRef="#br0" timeOffset="4204">2039 108 354,'0'0'184,"0"0"-114,0 0 9,0 0-10,0 0-15,0 0-30,0 0-23,-31 88-1,24-64 12,3-2-21,4-2 9,0-2 0,0-4-61,2-8-42,11-2-87,-3-4-181</inkml:trace>
  <inkml:trace contextRef="#ctx0" brushRef="#br0" timeOffset="4476">2228 116 403,'0'0'147,"0"0"-86,0 0 14,0 0-26,0 0-7,0 0-42,0 0 7,-57 64 0,50-44-7,0 0 1,5-2 0,2-2-2,0-4 7,0-2-15,6-6 12,8-2-11,2-2 6,2 0 1,-1-2-11,-1-12 0,-1 2-5,-3-6-19,-3-2 36,-3 0 0,-4 2-4,-2-4 5,0 6-2,0 2-5,0 4-7,0 6-46,0 2-100,0 2-184</inkml:trace>
  <inkml:trace contextRef="#ctx0" brushRef="#br0" timeOffset="4828">2465 104 230,'0'0'249,"0"0"-103,0 0-42,0 0-23,0 0-12,0 0-56,0 0-10,-9 6 7,0 12-16,-2 2 15,0 2-11,2 0 2,2-4 0,0 0 0,5-6 0,0-4-1,2-2-8,0-6 2,0 0-32,0 0 17,0 0-38,0-6 16,9-6 29,5-6 8,-4-4 6,3 4-9,-1-4 1,1 0-44,-3 8 14,0 6-3,-3 6 33,1 2-5,0 0 14,-2 10 12,1 4-6,-1 0 20,4-4-26,-4 0 32,1-4-22,-1-2 17,-1-4-11,2 0 10,2 0-1,-1 0 1,1-10 0,1-2-25,-2-6-2,-1-2-28,5-6-43,-6 4-86,0 4-143</inkml:trace>
  <inkml:trace contextRef="#ctx0" brushRef="#br0" timeOffset="5369">2861 52 230,'0'0'196,"0"0"-98,0 0-20,0 0-3,0 0-51,0 0 1,0 0-24,-39 54 16,22-32-3,2 2 18,1-2-21,4-6-11,1 0 0,4-4 0,3-6-2,2-2-32,0-4-5,0 0-31,0-4 12,11-12 25,2-2 4,3-2 9,-3-4 4,1 2 9,-1 2-22,0 2 29,-3 8 0,-4 2-8,-1 8 16,-1 0-6,0 4 54,-2 12-4,0 6-10,2 2-28,-2-2 14,2 0-26,0-4 9,1-4-11,-1-2 0,-4-2-71,0-6-50,0 0-55</inkml:trace>
  <inkml:trace contextRef="#ctx0" brushRef="#br0" timeOffset="5969">3113 44 168,'0'0'294,"0"0"-167,0 0-81,0 0 48,0 0-16,0 0-18,0 0-52,-23 98 11,17-78-18,-1 0 3,3-4-4,0 0 0,2-4 0,2-2 1,0-6-2,0-2-5,0 0 6,4-2-47,7 0-23,11 0-67,-4-8-69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7:04.2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199 128 192,'0'0'208,"0"0"-90,0 0 3,0 0-40,0 0-4,0 0-30,0 0-3,-37-7-18,25 7-8,-1 6 2,-5 6-19,0 8 5,-2 6 3,0-3 2,2 5-11,2-4 10,5 0-10,3-6 0,2-3-1,4-6 3,2-2-11,0-5 3,0-2-8,8 0-37,5-2 2,3-14-17,1-7 28,3-1-1,0-2-23,0-9 0,1 5-45,-4 2 16,-1 5 12,-1 5 70,-3 8 0,-3 9 9,-3 1 8,-2 0 37,2 10 62,-4 9-32,-2 6-17,0-1-27,0 2 23,0-2-28,0-3 4,0-3-30,0 0 0,0-8 0,0-2-69,0-3-65,0-4-100</inkml:trace>
  <inkml:trace contextRef="#ctx0" brushRef="#br0" timeOffset="496">23 248 38,'0'0'180,"0"0"-91,0 0-1,0 0-11,0 0-44,0 0-3,116 22-30,-87-22 0,4 0-79,-4-2-50,-8-6-164</inkml:trace>
  <inkml:trace contextRef="#ctx0" brushRef="#br0" timeOffset="842">841 52 327,'0'0'134,"0"0"-43,0 0-19,0 0 12,0 0-42,0 0-26,-117 2-7,96 6-8,3 0-2,5-2 10,1 4-16,6-6 14,2 2-14,4 2 7,0-3-1,0 0 1,6 4-13,8 1 13,3 2 0,2-2-10,-1 2 20,-1 0-20,-3 2 17,-3 1-7,-5-3 0,-1 0 22,-5 4 7,0-2 14,0 2 5,-18 0-30,-6-2 17,-3 3-35,-2-7 18,2-2-17,2-2-2,8-4 0,7-2-33,6 0-50,4-14-92,2-4-67,12 1-114</inkml:trace>
  <inkml:trace contextRef="#ctx0" brushRef="#br0" timeOffset="1331">1040 68 398,'0'0'143,"0"0"-61,0 0 7,0 0 7,0 0-59,0 0-15,0 0-16,0-4-8,-2 4 8,-5 10-6,-5 8 0,4 4 2,-3 3 11,-1 3-13,4-2 2,-1 3 9,0-3-22,4-4 11,1 0-25,2-3-63,2-5-40,0-8-120</inkml:trace>
  <inkml:trace contextRef="#ctx0" brushRef="#br0" timeOffset="1699">1247 58 51,'0'0'311,"0"0"-162,0 0-24,0 0-13,0 0-40,0 0-25,0 0-31,0-16 20,-6 16-28,-3 0 38,-5 0-45,-3 4 13,-1 10-14,-3 6 0,4 4 0,-1 3 1,5-1-7,1 2 13,8-5-18,2-1 18,2-4-16,0-6 9,0 0 0,2-4 0,7 0-2,0-4-5,2-2-4,3-2 9,-1 0-28,-2 0 16,3 0-22,-4-10 4,-3 0 16,0 2 10,-2-6 6,-5 6 0,0-6 7,0 2-1,0 2 2,0 1-6,0 5 17,0 2 1,0 2 7,0 0-18,0 0-9,0 0 0,0 0-10,0 0 0,4 10 17,5-1-16,-3-1 15,-1 2-6,0 4 0,-1-6 12,-4 6 6,0-6-17,0 4 7,0-4-8,0 5 0,0-9-42,0 0-39,-4-2-105,1-2-221</inkml:trace>
  <inkml:trace contextRef="#ctx0" brushRef="#br0" timeOffset="2320">1386 29 97,'0'0'294,"0"0"-171,0 0-60,0 0 4,0 0-11,0 0-43,0 0 27,0 70-21,0-42 13,0 0-21,0-2 1,0 1-11,0-9 5,0-4-12,0-2 15,0-4-16,2-2 14,7-4-8,-1-2 1,4 0-1,3-2-9,4-14-20,-2-4 20,-1-2-12,2-9 10,-5 3-50,-2-3 6,-2 7-25,0 4 12,-5 6-42,-1 8-41</inkml:trace>
  <inkml:trace contextRef="#ctx0" brushRef="#br0" timeOffset="2689">1725 0 390,'0'0'112,"0"0"-44,0 0-3,0 0-29,0 0-23,0 0-6,0 0-5,-5 18 11,1 6 26,-2 4-23,-4 2 18,4 1-9,-3-1-12,1-2-10,2-1 4,-1-7-13,3-2 6,0-6-9,2-4-50,-3-6-6,5-2-57,-3 0-54</inkml:trace>
  <inkml:trace contextRef="#ctx0" brushRef="#br0" timeOffset="2975">1631 72 225,'0'0'150,"0"0"-70,0 0 6,0 0-19,0 0-34,0 0-26,131-22-3,-104 18 5,-4 0-15,-1 0 13,-7 2-14,-3 2-7,-5 0-53,-7 0-103,0 0-92</inkml:trace>
  <inkml:trace contextRef="#ctx0" brushRef="#br0" timeOffset="3185">1685 113 147,'0'0'142,"0"0"-33,0 0 10,0 0-52,0 0-10,0 0-37,0 0-6,127 0-11,-107 0 3,2 0-12,-6 0 3,-5 0-66,-4 0-65,-7-3-85</inkml:trace>
  <inkml:trace contextRef="#ctx0" brushRef="#br0" timeOffset="4054">509 396 16,'0'0'46,"0"0"-28,0 0-13,0 0-3,0 0-3,0 0 2,0 0 5,112-13-4,-110 13 32,-2 0 12,2 0 24,0 0-19,2 0-15,4 0 6,5 0 0,5 0 15,5 0-29,2 0 21,10 0-29,5 0 22,6-6-15,10 2 1,6 0-4,10-4-9,3 0 8,6 2-23,0-4 6,-6 2 7,-3 0-13,-10-1 3,-8 4-3,-10-5 0,-6 3 0,-7 1 0,-2 0 1,-2 2-2,2 2 8,-2-2-17,-3 2-58,1 2-21,-10 0-71,-3-4-104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1:44.3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133 4 12,'0'0'141,"0"0"-43,0 0 16,0 0 7,0 0 11,0 0-62,0 0 23,0-6-37,0 6 3,-3 0-14,3 0-28,0 0-9,-2 0 2,0 3-10,-2 12 7,0 7 23,-2 2-20,0 7 5,1-3-15,3-2 0,0-4 0,0-1 6,2-6-16,0-2 24,0-8-28,0 0 5,0-3 7,0-2-29,0 0 3,0 0-2,0-2-25,-4-10 19,-6-3 0,1 4 36,-2 1-15,2 3 4,0 3 22,0 4-11,2 0 1,-1 0 15,0 8-13,4 5 4,0 1-14,1-2 15,3-2-18,0 0 10,0-4-1,3-2 2,11-2 17,1-2 1,5 0-9,3 0 0,-1 0-9,1-10-2,-1-2-19,-5 0 19,0-1-35,-7-1 30,-2 3-13,-6 0 19,-2-1 0,0 4 0,0 2 0,0 4 0,-4 0 35,-6 2 5,4 0 2,-3 2-42,1 10 0,4 6-5,2 1 0,2 0 3,0-1-2,0-1-2,9-5-5,9-2 10,13-6-97,-2-2-81,-6-2-151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08:44.31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132 0 175,'0'0'179,"0"0"-93,0 0-5,0 0-23,0 0 8,0 0-43,0 0 28,0 0-28,0 0 32,0 0-25,0 0 3,0 0-7,0 0-10,0 0 15,0 0-30,-5 0 5,1 4 6,-6 10-20,0 7 16,-1 6-9,-1 4 1,1 2-1,0 3 1,0 1-31,0-5 0,4-3-37,-2-4 37,4-5-31,1-6 12,0-2-64,0-4-81,1-6-166</inkml:trace>
  <inkml:trace contextRef="#ctx0" brushRef="#br0" timeOffset="457">18 58 12,'0'0'122,"0"0"-71,0 0 1,0 0 7,0 0-37,0 0 9,0 0-29,62-44 31,-50 42-17,-1-2 11,-1 4-17,2 0-9,-1 0 12,0 0-2,0 4 25,-2 6-35,0 0 3,0 2 6,-4 2-20,-3-1-1,-2 0 11,0 0-1,0 1-10,-2-2 10,-12-2 2,1 2 7,0-2 3,-1-4-18,3-1 14,1-1-8,4-1 2,2-3-1,2 1 6,2-1-5,0 0-2,0 0-19,0 0-3,0 3-22,0-1 44,6 2-10,8 1 11,1-1 1,3 3-1,-3 0 0,1 2 3,-5 0-3,0 2 1,-4 0-2,-4 2 3,-3-1-2,0 2 1,0 2 30,-12 0 0,-1 0-3,0-2 6,-3 0-15,1-2 4,-1-2-23,3-4 3,1-4-3,-1-2-1,1 0-54,-3-4-48,4-8-39,0 0-37</inkml:trace>
  <inkml:trace contextRef="#ctx0" brushRef="#br0" timeOffset="1277">508 119 116,'0'0'184,"0"0"-99,0 0 9,0 0-23,0 0-44,0 0-5,0 0-21,-36 28 17,26-12-11,-4 0 22,1 4-19,-1 0 13,-1 0-23,-4 2 9,4-2-9,1 2 3,-1-4-10,1-2-5,4-2-20,-3-2-70,1-4-22,3-4-84</inkml:trace>
  <inkml:trace contextRef="#ctx0" brushRef="#br0" timeOffset="1602">306 125 201,'0'0'186,"0"0"-110,0 0-8,0 0-6,0 0-6,0 0-55,0 0 5,2 0 3,0 0-5,0 8-2,5 7 24,-3 3-15,5 4-10,0 0 10,2 3-11,0-1 0,1-2 2,0 0-4,5 4-44,-2-8-33,-6-4-135</inkml:trace>
  <inkml:trace contextRef="#ctx0" brushRef="#br0" timeOffset="2187">649 232 65,'0'0'108,"0"0"-59,0 0-39,0 0 18,0 0 2,0 0 6,0 0 5,35 0-11,-22 0 19,3 0-32,1 0 25,4 0-22,1 0 9,3 0-27,1 3 8,1-3-10,6 0-5,-8 0-54,-5 0-64</inkml:trace>
  <inkml:trace contextRef="#ctx0" brushRef="#br0" timeOffset="4934">695 343 46,'0'0'119,"0"0"-23,0 0-18,0 0 10,0 0-3,0 0-36,0 0-8,-15-8 1,13 8 17,2 0-32,0 0 21,0 0-41,0 0 25,0 0-32,0 0 1,0 0-1,0 0-8,0 0 7,2 0-2,11 0-7,7 0 20,3 4-14,0-2 11,4 0-13,0 0 6,0-2-10,-2 0-43,2 0-34,-10 0-18,-3 0-140</inkml:trace>
  <inkml:trace contextRef="#ctx0" brushRef="#br0" timeOffset="13086">1274 68 84,'0'0'140,"0"0"-84,0 0 5,0 0-18,0 0 9,0 0-33,0-2 12,0 2 1,0 0 4,0 0-1,0 0-25,0 0 17,0 0-25,0 0 11,0 0-12,0 0 2,0 0-3,0 0 0,0 0 0,0 0 0,0 0-1,0 0-15,0 0 15,-4 6 1,-4 15 14,-6 2-13,-4 6 13,-2 3-7,-5 1 7,1 2-14,0-5 1,3-2-1,3-6 10,5-4-20,5-6-10,2-4 19,4-4-36,2-4-51,0 0-133</inkml:trace>
  <inkml:trace contextRef="#ctx0" brushRef="#br0" timeOffset="13530">1216 93 134,'0'0'175,"0"0"-84,0 0-22,0 0 31,0 0-56,0 0-3,0 0-40,0-6 12,3 6-1,-1 10 9,0 8-2,3 5-12,0 8 9,-3 1-4,2 2-8,-2-1 6,0 2-11,0-5 1,1-2 0,1-4-16,-2-6-15,0-4 5,-2-4-47,0-2-43,0-6-151</inkml:trace>
  <inkml:trace contextRef="#ctx0" brushRef="#br0" timeOffset="14183">1451 277 116,'0'0'145,"0"0"-99,0 0 5,0 0 4,0 0-26,0 0-9,0 0 1,-27 60 11,16-32-25,-1 6 12,-1 0-10,2 4-4,0-2-4,0-2-2,-1-2-1,6-8-34,-1-2-30,3-6-89,0-8-8</inkml:trace>
  <inkml:trace contextRef="#ctx0" brushRef="#br0" timeOffset="14485">1395 268 80,'0'0'75,"0"0"-29,0 0 3,0 0-20,0 0-1,0 0 6,0 0-10,85-5 8,-79 15 7,3 6 55,-5 4-61,0 2 9,-4 2-34,0 0 7,0 0-14,0-2 8,-6-2-9,-7-4 7,-1-2-8,-1-2 12,-3-4-22,5-4 3,-1-4-16,3 0-74,3-10-111</inkml:trace>
  <inkml:trace contextRef="#ctx0" brushRef="#br0" timeOffset="14875">1617 317 78,'0'0'163,"0"0"-56,0 0-60,0 0-15,0 0-9,0 0-22,0 0 8,-26 28-3,19-12-9,3 0 13,2 0-19,-1-4 19,3 0-10,0-4 0,0 0-1,0 0 0,0-4-11,3-2 11,3-2 2,3 0-5,3 0 15,-2-4-20,4-10 9,-1-4 0,2-2-2,1-14-7,-3 8-39,-3-1-142</inkml:trace>
  <inkml:trace contextRef="#ctx0" brushRef="#br0" timeOffset="15362">1617 317 101,'156'-42'108,"-156"42"-83,0 4 25,0 8-2,0 1-29,0 4 2,-4 1-12,-5 2 34,3 0-28,-4 0 9,2 0-23,1-4 13,3-2-14,2-4 0,0-4 0,2-4 1,0-2-2,0 0-15,0 0 14,0-4-48,6-10 17,7-6 8,1-2-5,-1-2-39,3-2-12,-1 2-17,1 4 46,-1 2 52,1 6 11,-5 4 11,0 4 10,-1 4 14,-4 0-17,-2 0 47,-2 8 11,-2 6-32,0 4-2,0 0-31,0 2 8,0 2-30,-6 0 26,0-4-20,0-2-12,4-4-26,2-8-50,0-2-58,0-2-55</inkml:trace>
  <inkml:trace contextRef="#ctx0" brushRef="#br0" timeOffset="15911">2099 98 71,'0'0'154,"0"0"-63,0 0-39,0 0 20,0 0-43,0 0-12,0 0-11,0 0 20,-29 76-17,15-37 7,1 1 6,0 2-21,-1 2 23,1-2-23,2-2-1,0-2-19,0-2-104,4-10 4,2-8-98</inkml:trace>
  <inkml:trace contextRef="#ctx0" brushRef="#br0" timeOffset="16195">1939 303 104,'0'0'117,"0"0"-74,0 0 19,0 0 15,0 0-54,0 0 3,0 0-26,96 0 10,-75 0-10,2 0 0,8 0-53,-2 0-97,-7 0-109</inkml:trace>
  <inkml:trace contextRef="#ctx0" brushRef="#br0" timeOffset="16430">2270 277 54,'0'0'197,"0"0"-94,0 0-54,0 0 33,0 0-56,0 0 15,0 0-40,-96 27 20,83-10-15,5-1 5,0 4-11,6-2 0,2-2-1,0-2 8,0-4-19,0-2 20,7-2-20,4-6 12,5 0-1,4 0-20,0-12-22,7-16-76,-7 4-38,-2 4-75</inkml:trace>
  <inkml:trace contextRef="#ctx0" brushRef="#br0" timeOffset="16647">2270 277 7,'49'52'161,"-46"-36"-30,1 4-65,8 6-41,9 4-25,4-6-6,-2-8-180</inkml:trace>
  <inkml:trace contextRef="#ctx0" brushRef="#br0" timeOffset="19575">1615 246 25,'0'0'39,"0"0"8,0 0-28,0 0-2,0 0-15,0 0 7,0 0-8,0 0 7,0 0 4,0 0-4,0 0 2,0 0-9,0 0 22,0 0-9,0 0 11,0 0-24,0 0 17,0 0-18,0 0 3,0 0 3,0 0-6,0 9 22,0 3-22,-2 0 16,2 4-14,-2 2 9,2 2-11,0 0 9,0 0-9,-2 8 0,0-6-10,-3-4-93</inkml:trace>
  <inkml:trace contextRef="#ctx0" brushRef="#br0" timeOffset="20888">1725 259 29,'0'0'7,"0"0"12,0 0-17,0 0 5,0 0-7,0 0 8,0 0 18,6-10 5,-6 10 2,0 0-19,0-3 18,0 3-13,0 0 4,0 0-22,0 0-2,0 0 1,0 0-1,0 0 0,0-1 1,0 1 4,0 0-3,0 0 21,0 0-21,0 0 14,0 0-14,0 0-2,0 0 2,0 5 9,-4 6 6,0 3-14,-4 0 14,2 4-15,2 2-2,-3-2-3,1 4-16,-4-4-91,3-4-90</inkml:trace>
  <inkml:trace contextRef="#ctx0" brushRef="#br0" timeOffset="23501">1571 210 49,'0'0'10,"0"0"22,0 0-6,0 0-7,0 0-8,0 0 5,0 0 10,0 0-13,0 0 12,0 0-17,0 0 14,0 0-22,0 0 19,0 0-18,0 0 0,0 0 0,0 0 0,0 0 8,0 0-8,0 0-2,0 0 8,0 0-8,0 0 1,0 0 0,0 5 0,9-3 0,2 2-3,-2-2-50,0 2-38</inkml:trace>
  <inkml:trace contextRef="#ctx0" brushRef="#br0" timeOffset="24725">1711 241 12,'0'0'24,"0"0"-8,0 0 25,0 0-11,0 0-11,0 0 5,0 0-8,-11-9 3,11 9-18,-2 0 20,2 0-21,0 0 16,0-1-9,0 1 8,0 0-4,-2 0-5,2 0 17,-2 0-23,2 0 3,-2 0 4,-2 0-9,4 0 10,-2-3-1,2 3-7,0 0 1,0 0 9,0 0-10,0 0 0,0 0 6,0 0-15,0 0 15,0 0-15,0 0 7,0 0 2,0 0 0,0 0 1,6 0-2,0 0-8,3 0 9,1 0-52,2 0 10,-3 0-154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4:38.6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0 176,'0'0'147,"0"0"-109,0 0 7,0 0-24,0 0-1,0 0-20,0 0-35,75 2-84,-63 12-134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4:17.1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135 32 97,'0'0'157,"0"0"-78,0 0 4,0 0-14,0 0-16,0 0-37,0 0 14,0-4-24,0 4 19,0 0-11,0 0 18,0 0 4,0 0-6,0 0 9,0 0-23,0 0 12,0 0-28,0 0 13,0 0-12,0 0-1,0 0 0,0 0-1,0 0 1,0 0-14,0 0 14,0 0-7,4-4 0,5 2-2,0-2 9,0 0-39,-1 0-32,-2-2-73,-2 2-147</inkml:trace>
  <inkml:trace contextRef="#ctx0" brushRef="#br0" timeOffset="893">114 247 59,'0'0'256,"0"0"-132,0 0-51,0 0 14,0 0-31,0 0-15,0 0-34,0 0 23,2 0-2,3 0 26,0 8-29,-1 2 18,1 0-7,-3 2-10,-2 6-1,0 0-18,0 4 6,-16 4-13,-11 6-17,-22 8-113,4-8-88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4:20.6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297 93 51,'0'0'50,"0"0"-8,0 0-13,0 0 23,0 0-23,0 0 25,0 0-15,-15 0 6,12 0-7,-1 0-14,1 0 1,-1 0-14,0 0 15,-3 0-16,1 0 26,-2 0-28,2 0 10,-3-2-17,-1 0 15,-2-1-16,1 3 1,-5-1-2,3 1 2,0 0-2,-1 0 8,6 0-14,-1 0 11,-1-4-4,6 4 0,0-4 0,-1 2 0,3 2 2,0-3 6,2 3-7,-2-1 35,2 1-18,-2 0 13,-1 0-31,3 0 22,-3 0-15,3 0-7,0 0 0,-2 0-1,-2 6 0,2 8 2,-5 2-2,3 4 11,-2 4-12,-4 8 2,3-2 0,-1 6 0,1 0-8,0 0 8,0-4-15,1-6 14,4 1 2,0-4-5,-1 0 10,3-7-7,0 0 1,0-3-2,0 0 2,0-3 0,0-2-7,0 0 14,0-4-18,0 0 8,0 2 1,7-6-6,-1 4 8,6 0 1,1-2 0,2 2 20,6 0-20,1 0 13,0 0-12,2-4 7,-1 0-8,-3 0 5,-4 2-5,-6-2 1,0 0-2,-6 2 0,-2-2-17,1 0-45,-3 0-35,0 0-188</inkml:trace>
  <inkml:trace contextRef="#ctx0" brushRef="#br0" timeOffset="893">284 301 28,'0'0'140,"0"0"-45,0 0-22,0 0 5,0 0-7,0 0-31,0 0 14,-7-20-28,7 16 7,0 0-23,2-2-1,10 2 9,3 0-2,3 4 9,-1 0-25,4 0 21,-5 0-12,-3 0 15,-2 8-23,-4 2 10,-5 2-3,-2 4 7,0 0 8,-9 2-14,-9 2-1,-4 0 1,-3 3-18,1-1 7,2 0 1,6-4-16,5-3 15,7-2-5,4-3-6,0-2 6,0-4-12,6 0 19,10 0-38,4-4 21,2 0-6,1 0-9,8 0-33,-10 0-78,0-4-115</inkml:trace>
  <inkml:trace contextRef="#ctx0" brushRef="#br0" timeOffset="1373">586 325 408,'0'0'182,"0"0"-98,0 0 10,0 0-26,0 0-22,0 0-33,0 0 4,-22-4-7,9 4-1,2 6-8,-3 6 8,3 2-18,3 3 18,-2-2-16,4 3 8,4 0-2,2-1-5,0-3 5,0-6 0,0 2-9,8-2 8,4-2-1,1-4-5,3 0 12,1-2-13,4 0 11,-4 0-2,1-2 0,-3-6 0,1-4-1,-5 2 2,-1-4-3,-4 0 5,-4-3-9,-2 3 11,0-4-7,0-2 2,-14 4-1,4 2 1,-1 6-8,-1-2 6,6 4-50,-3 6-3,5 0-85,2 0-145</inkml:trace>
  <inkml:trace contextRef="#ctx0" brushRef="#br0" timeOffset="1891">847 299 100,'0'0'218,"0"0"-119,0 0-4,0 0-28,0 0 21,0 0-44,0 0 1,-13-18-22,8 18 18,-4 0-1,-2 0-27,0 6 4,-5 8-15,3 2 5,-1 2 1,4 4-9,1 0 1,5 1 0,1-1 0,3-4-1,0 0-1,0-4-15,3-6 17,7-2-3,3-2-5,6-4 16,-4 0-9,3 0 2,0-8-1,-3-2 10,-4-4-10,-1-4 5,-6 4 2,-2-3-7,-2-1 6,0 4-2,0-4 3,-9 2-7,0 6 0,0-2-9,3 6-12,-1 0-51,3 2-58,1 0-189</inkml:trace>
  <inkml:trace contextRef="#ctx0" brushRef="#br0" timeOffset="2409">1000 167 363,'0'0'178,"0"0"-87,0 0-2,0 0-24,0 0-4,0 0-61,0 0 17,0 30-5,0-8 22,0 6-18,0 6 0,-2-4 3,-2 0-19,-5 0 9,0-2-2,0-3-8,3-6 2,-1-2-2,3-9-14,1-2 3,3-2-1,0-4-11,0 0-17,0-4-8,11-10 49,5-4-16,2-3 15,-1 2-40,3 2 24,-1 7 0,-6 1 11,-3 4 4,-2 5-6,-2 0 7,-4 0 2,1 6 6,-3 8 5,0 2 22,0 3-24,0-6 3,0 4-13,0-3-34,4 0-38,0-6-97,-2-2-221</inkml:trace>
  <inkml:trace contextRef="#ctx0" brushRef="#br0" timeOffset="3183">1198 183 68,'0'0'219,"0"0"-82,0 0-62,0 0 3,0 0-43,0 0-16,0 0-12,19 0 25,-4 0 4,5 0-18,0 2 11,0 2-19,-2-2 18,-3 4-28,-3-6 8,-3 4-6,-3-4-1,-2 4-1,-4 0 0,2 6 7,-2-2-6,0 6 50,0 4-28,0 4 6,-4-2-28,-2 2 1,1 2-2,1-1 0,0 0 0,2 0 0,-2-1-6,4 0 12,0 0-16,0-2 20,0 0-19,0-4 15,0 0-12,0-2 6,0-4 0,0-2-1,0 0 2,0-6-8,0 0 15,0 0-2,0 0-4,0-2 13,-6 2-6,-7 2-8,-3-4 5,-1 4-5,-4-4-2,2 0 8,-1 0-13,1 0 15,0 0-18,1 0-8,5 0-13,1 0-27,5 0-22,5 0-63,2 0-192</inkml:trace>
  <inkml:trace contextRef="#ctx0" brushRef="#br0" timeOffset="4490">1795 335 87,'0'0'206,"0"0"-93,0 0-31,0 0-22,0 0-28,0 0-9,0 0-23,-60 12 12,40-6-11,0 0 13,0-2-14,-4 0 22,1 4-22,1-4 10,-1-2-4,2 2-5,0-1-1,4 2 1,3-1-2,3-4 2,7 2-7,-1-2 7,5 3-2,0-3-7,0 1 1,0 3-3,5 0-13,10 1 0,1-1 8,4 0 9,0 0 12,3 2-5,-2-2 0,-1 0 5,3 0-5,-1 2 0,-2-2 9,-3 0-8,-1 2-4,-3 2 8,-3-4-9,-1 0 12,-5 0-8,0 2-1,-4-6 0,2 0 2,-2 0-2,0 0 14,0 0-13,0 0 34,0-4-35,0-6 16,-4-7-15,-2 2 6,-1-6-6,3 3-1,2-1 0,-2 1-17,4 1 16,0 3-30,0 2 5,0 6-30,10-4-25,1 6-90,-3 2-109</inkml:trace>
  <inkml:trace contextRef="#ctx0" brushRef="#br0" timeOffset="5351">1782 438 54,'0'0'180,"0"0"-85,0 0-57,0 0 8,0 0-20,0 0 16,0 0 1,24 0-3,-6 0-2,2 0-2,4 0 7,1 0-17,4 0 12,2 0-38,0 0 15,3 0-7,-3 0-16,0 0-27,9 0-101,-9 0 38,-9 0-225</inkml:trace>
  <inkml:trace contextRef="#ctx0" brushRef="#br0" timeOffset="5743">2371 291 188,'0'0'199,"0"0"-123,0 0 22,0 0-43,0 0 6,0 0-37,0 0 8,0 4-17,0 18 8,0 0 23,0 6-32,0 2 24,0-3-38,-4 1 13,0-2-12,2-4-2,-1-4-43,1-4-27,0-2-27,2-6-45,-3-2-92</inkml:trace>
  <inkml:trace contextRef="#ctx0" brushRef="#br0" timeOffset="6013">2358 301 175,'0'0'148,"0"0"-81,0 0 24,0 0-24,0 0-12,0 0-17,136-42 9,-111 42-22,-6 0 20,-1 6-2,-5 6 0,-5 6-21,-6-4-5,-2 4 8,0 0-19,-16 4 15,-5-1-19,0 1-4,-2-3-5,6-1 7,1-4-15,5-1 5,5-3 9,6-2-12,0-4 13,0 0-14,0 2 8,10-2-7,6 0 6,2-4-25,2 0 13,2 0-21,7 0-44,-9 0-60,-5 0-188</inkml:trace>
  <inkml:trace contextRef="#ctx0" brushRef="#br0" timeOffset="6425">2627 438 129,'0'0'135,"0"0"-64,0 0 4,0 0-32,0 0 3,0 0-18,121-35-4,-104 29-5,-3 2-7,-6-4 3,-1 2-15,-5 2 14,-2-4-12,0 2 8,0 2-10,-9-4 7,-6 6-7,-3 2-2,1 0-4,-4 0 12,3 6-12,1 8 14,1 3-18,3 2 18,2 2-14,6-2 7,3-1-1,2-1 0,0-3 1,0-9-2,11 2-7,7-5 7,0-2-14,11 0-15,-4 0-108,-6-6-144</inkml:trace>
  <inkml:trace contextRef="#ctx0" brushRef="#br0" timeOffset="6800">2933 357 160,'0'0'261,"0"0"-109,0 0-44,0 0 3,0 0-46,0 0-13,0 0-30,-27-4-21,18 4 2,-1 0 7,2 6-18,1 2 18,3 0-20,2-2 8,2 2 1,0 0-5,0 1 5,0 1 1,2-2-7,7 2 6,-3-2 2,3 2-11,-2-2 22,-2 2-12,-3-1 1,-2 4-1,0-3 1,0 2 1,-9-2-2,-7 2-47,1-8-10,-5-2-69,3-2-57</inkml:trace>
  <inkml:trace contextRef="#ctx0" brushRef="#br0" timeOffset="11283">3072 375 41,'0'0'83,"0"0"-31,0 0 12,0 0 3,0 0-6,0 0-25,0 0 10,0 18-21,0-14 15,0 5-20,0 1 11,0-1-15,0 4 1,0-5 0,0 6-5,0-6 12,0 3-12,0 2 17,0-5-19,5 2 17,-1-2-18,1-2 4,2 2 1,1-2 4,1-2 6,3-2-22,1-2 22,5 0-22,1 0 22,4-6-22,2-8 15,-4 0-17,0-4 1,-5 0 1,-3 0 4,-5-4-12,-1 4-23,0-1-32,0-3-53,-3 8-27,0 2-182</inkml:trace>
  <inkml:trace contextRef="#ctx0" brushRef="#br0" timeOffset="11853">3526 157 325,'0'0'139,"0"0"-43,0 0-45,0 0 28,0 0-28,0 0-27,0 0-22,0 22 6,2 4 27,-2 6-13,0 4 8,0 0-30,0 0 17,-2-2-11,-4-2-12,-1-4-1,3-1-43,0-7-27,1 0-24,3-8-32,0-4-96</inkml:trace>
  <inkml:trace contextRef="#ctx0" brushRef="#br0" timeOffset="12199">3827 131 302,'0'0'166,"0"0"-86,0 0 4,0 0-29,0 0-18,0 0-21,0 0 28,-2 106-30,-8-66 28,4 4-23,-3-4-6,1 1-6,-2-5-6,4-4-2,1-5-4,3-4-16,0-5-39,2-6-7,0-4-44,0-8-53,-2 0-113</inkml:trace>
  <inkml:trace contextRef="#ctx0" brushRef="#br0" timeOffset="12469">3678 379 196,'0'0'140,"0"0"-85,0 0-9,0 0 15,0 0-3,0 0-17,0 0-12,66 0-16,-45 0 2,4 0-8,-2 0-1,4 0-6,-2 0-6,0 0-60,4 0-55,-10 0-62,-3 0-108</inkml:trace>
  <inkml:trace contextRef="#ctx0" brushRef="#br0" timeOffset="12695">3983 381 108,'0'0'212,"0"0"-105,0 0-4,0 0-41,0 0-12,0 0-15,0 0-5,-10-2 19,2 2-33,-1 0 36,-5 0-43,4 9 11,-3 2-19,3 6-1,1 1 0,5-6 0,2 2-1,2 0 2,0-6-13,0 2 13,0-6-2,6-4-11,5 0 12,1 0-9,1 0 8,1 0 1,1-12-23,-1 2 6,-6 4-18,1-1 34,-5 6-13,-2 1 8,1 0-4,2 0 10,-1 1 0,3 8 1,1 3 1,-1-2-2,5-2 0,3-2-52,-1-2-70,-1-4-168</inkml:trace>
  <inkml:trace contextRef="#ctx0" brushRef="#br0" timeOffset="13167">4310 375 297,'0'0'168,"0"0"-72,0 0-19,0 0-28,0 0-12,0 0-36,0 0 3,-62-26 6,47 26-18,-2 0 15,4 0-8,0 4 1,2 9-2,2 2 2,0 3 0,4 3-7,3-2 13,2 2-12,0-7 12,0 0-12,0-5 6,9 0 0,0-5-1,2-4 0,0 0 1,1 0 0,-2 0-6,1-13 13,1-2-14,-1-3 14,-3-4-4,4-4-3,-5-2 0,-1-3 1,1-5-1,-3-2 3,-1 2 5,-1 4-15,0 8 14,-2 6 8,3 10-8,-3 6-4,0 2-3,0 0-10,2 16 10,-2 8 0,0 10 10,0-2-8,0 6 9,0-4-11,-2 0 8,-3-3-8,3-3-7,-1-1-58,1-6-72,2-7-117</inkml:trace>
  <inkml:trace contextRef="#ctx0" brushRef="#br0" timeOffset="13835">4493 389 147,'0'0'152,"0"0"-41,0 0-9,0 0-1,0 0-39,0 0-34,0 0 9,-27-5-25,15 10 20,1 8-22,3 5 19,-1 0-28,2 0 13,2 0-12,5 0 4,0-4-5,0 0 6,0-2-14,7-8 14,9 0-14,-1-4 14,3 0-14,3 0 4,-2-8 3,-3-6-13,-1-4-13,-3-4 14,-3 4-18,-5-8 18,-4 3-24,0 1 23,0 4-23,-2 4 12,-7 2-11,-1 6-26,2 6-84,4 0-103</inkml:trace>
  <inkml:trace contextRef="#ctx0" brushRef="#br0" timeOffset="14370">4739 486 189,'0'0'206,"0"0"-105,0 0-30,0 0-6,0 0-16,0 0-40,0 0 2,2 10-11,-2-4-18,0-2-127</inkml:trace>
  <inkml:trace contextRef="#ctx0" brushRef="#br0" timeOffset="17229">5127 131 28,'0'0'114,"0"0"-71,0 0-7,0 0 3,0 0-10,0 0-13,0 0-9,-25 40 13,23-18-3,2 4 40,0 0-21,0 6 20,0-2-19,0 4-3,0 0-16,0-3 1,0 1 1,0-6-20,0-2 9,0-2-8,0-6-2,0-4 3,2 0-4,1-8 2,-3 0-41,0-4-98,0 0-154</inkml:trace>
  <inkml:trace contextRef="#ctx0" brushRef="#br0" timeOffset="17584">4978 397 192,'0'0'141,"0"0"-41,0 0 8,0 0-57,0 0 5,135-13-33,-99 8-1,1 1-21,2-4-1,-6 4 0,-4 0-7,-3-2-62,-5 2-106,-8 0-89</inkml:trace>
  <inkml:trace contextRef="#ctx0" brushRef="#br0" timeOffset="17794">5409 265 189,'0'0'201,"0"0"-105,0 0-31,0 0 16,0 0-42,0 0 17,0 0-17,0 46 5,0-26-13,0-2 4,0 0-9,0-1-23,0-2 6,0-3-9,0 1-18,0-3-83,0-6-40,0 0-146</inkml:trace>
  <inkml:trace contextRef="#ctx0" brushRef="#br0" timeOffset="18236">5598 347 195,'0'0'190,"0"0"-97,0 0-7,0 0-22,0 0-11,0 0-38,0 0 6,0 64-21,0-55 13,0-5-12,0-3-1,0 2 1,0-3 0,0 0-1,0 0-13,0 0-6,0-8-14,0-9 15,12-1 4,3-6 5,1 2-12,1-4-8,2 4 7,-2 8 11,1 6 5,-5 8-4,1 0 10,-5 8 0,-3 10 8,-2 4 0,-1 0 7,-3-2-2,3 0-12,-1 3-1,0-5-62,2-4-101</inkml:trace>
  <inkml:trace contextRef="#ctx0" brushRef="#br0" timeOffset="18656">5841 303 198,'0'0'114,"0"0"-48,0 0-11,0 0 8,0 0-29,0 0-11,-27 104-3,27-95-19,0-4 11,0-2-11,7-3-2,4 0-8,0 0 8,0-4-31,3-9-31,-5-1-15,-3-4 20,2 2-1,-6 2-18,-2 4 30,0 0 47,0 8 4,0 2 13,2 0 15,0 0 4,2 12 39,3 0-27,-1 0-24,4-1 27,1-2-24,2-4 12,3-1-20,1-4 16,1 0-24,5 0 8,-2-9-13,2-7-5,-1-2 5,-2-2-5,-2-6 4,-5-2-4,-1-6-2,-6-2 1,-4-4-2,-2 0-4,0 4-1,-2 0 7,-9 10 0,0 9 4,2 11-4,-2 6 24,2 0-22,-2 24-4,0 11 8,1 9-6,2 4 0,1 4 13,3 0 20,0-8-17,1-4-3,3-4-13,0-8-16,7-7-104,4-7-196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4:40.8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0 13,'0'0'20,"0"0"-19,0 0 11,0 0-11,0 0 6,0 0 4,0 0 14,0 0-4,0 0 14,0 0 7,0 0-2,0 0 5,0 0-16,0 0 8,0 0-15,0 0 8,0 0-17,0 0 7,0 0-11,0 0-2,0 0 9,0 0-16,0 0 12,0 0-11,0 0 11,0 0-9,0 0 2,0 0-4,0 0-1,0 0 9,0 0-8,0 0-2,0 0 10,0 0-16,0 0 15,0 0-15,0 0 8,0 0-1,0 0 0,0 0-5,2 0-10,5 0-64,-3 0-93</inkml:trace>
  <inkml:trace contextRef="#ctx0" brushRef="#br0" timeOffset="728">0 380 185,'0'0'104,"0"0"-64,0 0 19,0 0 2,0 0-24,0 0 12,0 0-28,40 3 20,-22-10-22,0-2 16,-2-5-28,-3 1 9,-2-2-7,-4-2-8,-5 4 6,-2-5-6,0 1 1,0 3 5,0 6-7,-7 3 0,1 5-1,-1 0-16,-2 0 16,0 17-1,0 6-9,2 4 9,3-1 3,2 1-2,2-5 2,0-4 4,0-4-4,0-5 11,8-2-5,6-1-7,1-6 11,4 0-10,1 0-2,-1 0 14,0-10-22,0-2 9,-1-1 0,-3-1-16,-1 1 3,-3-1 4,-1 1-6,-4 8 14,1 1 2,-5 4-12,2 0 6,-2 0 4,3 0 2,0 4 12,-1 5-1,1 1-11,-1-2 9,2 1-9,1-9-2,0 1 7,2-1 3,4 0-8,3 0 3,1-1-4,1-12-1,1 4 1,0-9-1,-3 4 1,-1 1-12,-3 4 6,-3 5 1,-5 4 3,0 0 2,-2 0 0,-2 17 15,0 6 9,0-1 2,0 1-16,0-1 2,3-4-6,-1-1-12,5-7 4,6-2-16,1-7-81,-3-1-129</inkml:trace>
  <inkml:trace contextRef="#ctx0" brushRef="#br0" timeOffset="1555">873 72 147,'0'0'186,"0"0"-46,0 0-36,0 0-10,0 0-15,0 0-61,0 0 5,0 40 0,0-12 25,0 6-25,-2-3 23,-2 2-27,-1 2 1,1 0-10,0-4-10,0-3 0,-2-2-4,2-7 3,2-2-63,2-3-12,-5-6-53,1-7-41,0-1-159</inkml:trace>
  <inkml:trace contextRef="#ctx0" brushRef="#br0" timeOffset="1871">800 121 126,'0'0'213,"0"0"-113,0 0-51,0 0 13,0 0 3,0 0-42,0 0 14,83-27-16,-64 27 16,4 0-4,2 10 6,-4 8-3,4 3-5,-3 2 8,-3 3-19,-4-3 9,-4 3-29,-2-3 21,-7 4-19,-2-5 8,0 0-10,0-3-1,-18-1 1,-4 3-9,-4-7 6,-1-2-19,0-2 2,4-5-43,4-1-14,1-4-40,7 0-26,3 0-135</inkml:trace>
  <inkml:trace contextRef="#ctx0" brushRef="#br0" timeOffset="2261">1257 126 371,'0'0'168,"0"0"-80,0 0-20,0 0 21,0 0-38,0 0-17,0 0-13,0 44 46,0-16-20,0 7-10,0 0-9,-2-3-22,-6 3 4,2-8 0,0 0-19,3-5 22,3-4-24,0-10 13,0 2-2,3-6 0,13-3-7,3 2-12,12-3-57,-2 0-50,-11 0-174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8:17.5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162 0 33,'0'0'122,"0"0"-55,0 0-35,0 0 14,0 0 9,0 0-22,0 0 15,0 0-5,0 0 29,0 0-24,0 0 10,0 0-18,0 0 2,0 0-12,0 0-11,0 0 3,0 0-15,0 0 29,0 0-20,0 0 20,0 0-30,0 6 3,0 2-9,0 0-32,0 2-50,-5 0-104,-3-2-392</inkml:trace>
  <inkml:trace contextRef="#ctx0" brushRef="#br0" timeOffset="758">149 224 129,'0'0'187,"0"0"-125,0 0-27,0 0 38,0 0-8,0 0-24,0 0-34,0-2 22,0 2-5,0 0 21,0 0-23,0 0 17,0 0-6,0 0 3,0 0 6,0 0-19,0 12 10,0-2-33,0 6 15,-5-1-14,-6 3-2,-2 0-4,-5 0-9,-2 0-37,-11 8-30,5-3-54,1-5-371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8:18.9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282 4 189,'0'0'192,"0"0"-124,0 0 4,0 0-26,0 0 6,0 0-42,0 0 10,-42-4-18,26 4 27,3 0-2,0 0 9,0 0-11,1 0-24,1 0 20,2 0-20,-2 6 24,0 6-24,-1-2 4,1 6-5,3 2 0,1 2 0,2 2 0,1 2-1,1 0 8,1 2-17,2-4 20,0-2-8,0 0-2,0-2 0,0-4 0,0-4 0,0 3 0,0-9-6,0 1 5,0-1-53,-6-4-31,2 0-77</inkml:trace>
  <inkml:trace contextRef="#ctx0" brushRef="#br0" timeOffset="420">0 170 166,'0'0'250,"0"0"-175,0 0-64,0 0 12,0 0 19,0 0-19,0 0 1,119 0-23,-94 0 13,-3 0-13,-1 0 5,-4 0-5,1 0-2,0 0-15,-2 4-62,-8-4-135</inkml:trace>
  <inkml:trace contextRef="#ctx0" brushRef="#br0" timeOffset="735">414 58 312,'0'0'163,"0"0"-74,0 0 8,0 0-3,0 0-25,0 0-44,0 0 18,-2 4-34,-5 10 8,-3 4-16,4 0 3,-3 8-4,1-2 0,0 2-1,0 0 3,3-4-8,-1-4 3,4-4-3,0 0-62,2-6-20,0 1-65,0-9-164</inkml:trace>
  <inkml:trace contextRef="#ctx0" brushRef="#br0" timeOffset="1088">586 46 67,'0'0'297,"0"0"-149,0 0-91,0 0 23,0 0-2,0 0-33,0 0-19,-6 4-26,-2 12 16,-3 6-16,-1 6 18,4-2-17,-1 6 8,2-6-8,0 0-1,3-2 0,2-2-8,2-4-50,0-8-56,0 3-33,0-9-120</inkml:trace>
  <inkml:trace contextRef="#ctx0" brushRef="#br0" timeOffset="1433">775 32 228,'0'0'185,"0"0"-117,0 0-19,0 0 24,0 0 14,0 0-63,0 0 5,0-2-13,0 8 26,-2 12-33,-6 4-9,0 0 0,1 6 7,1 2-14,1-6 17,0 2-16,1-4 7,2 0-2,2-9-46,-3 0-29,1-7-51,0-3-116</inkml:trace>
  <inkml:trace contextRef="#ctx0" brushRef="#br0" timeOffset="1741">592 98 108,'0'0'146,"0"0"-61,0 0-18,0 0 21,60 104-21,-42-82-23,0-4-43,2 3-1,-7-8-54,-6-4-276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2:24.2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0 928 160,'71'74'179,"-71"-74"-67,0 0 12,0 2-39,0 4-25,0 4-47,0 1 8,-2 6-21,0-3 15,2 0-15,0-1 2,0 0-1,0-5 6,4 0-14,3-6 4,2 0-3,0-2-25,0 0 3,-1-2-31,2-10 7,-2-7-13,-3 0 0,-1-5 15,-4-2-5,0-3 19,0 2-23,0 1 53,0 3 6,0 5 1,-2 11 31,0 3 33,0 4 7,2 0-26,0 0-14,0 2-32,0 6 9,0 2-1,0-4-2,0 0-6,4-4 10,0-2-9,4 0 15,0 0 52,3-8-16,1-11-16,1 0-36,-2-9 17,-2-2-17,0-9 13,-5-1-7,0-5 11,-4-3-2,0 0-14,0 0 3,-2 4 4,-8 8-12,-4 6 13,5 10-12,0 10 10,3 5-7,1 5 0,-2 5-9,3 19 9,-3 10 0,1 8-10,2 4 20,0 6-19,2-1 19,2-2-20,0-3 10,0-8 0,12-6 0,3-6-7,3-6-8,2-4-65,4-7 2,-3-5-86,-4-4-100</inkml:trace>
  <inkml:trace contextRef="#ctx0" brushRef="#br0" timeOffset="720">352 648 104,'0'0'159,"0"0"-97,0 0-6,0 0 65,0 0-50,0 0-26,0 0 2,15 106-28,-10-84 3,-3-3-21,3 0 3,-3-5 2,0-2-6,-2-6 0,2-4 0,-2-2-1,0 0-12,0 0-1,0 0-31,2-14 29,1-4-30,-1-4 14,2-4-15,1 2-28,0 4 4,-1 4 42,0 5 28,3 10 1,-3 1 6,0 0 33,4 4 24,-4 8-31,3 0 13,-3-2-16,0 2-3,1-4-13,-2-3-13,1-2 1,0-3 6,1 0-14,1 0 4,3-8 2,-2-9-4,2-1 2,-3-1-1,3 1-14,3 0-26,-2 2-1,1 6 28,1 4 7,-3 6 4,1 0 12,2 0-6,1 0 7,1 0 22,-1 0-16,3 0-12,-3-6 9,3-4-9,-3-4-2,-2 0-2,-2-4 3,-4-4-20,-5 0 20,0-3-1,0 2 0,0 1 1,-5 4-10,-2 4 9,0 6 2,3 6 8,0 2-8,0 2-1,-1 16 1,3 6-1,-1 6 17,3 1 4,0 2 25,0-1-4,0-4 11,3-4-8,4-4-9,-1-4-35,0-6 10,1-2-11,3-8 1,-2 0-1,1 0-9,-1-8-28,0-12-27,-2-4 25,1-4-29,-3-2-21,0 0-44,0 6 5,-4 6 28,2 8 66,-2 8 34,0 2 36,2 0 66,0 16-37,2 2 6,1 2-8,1-2 9,3 0-23,-2-5 0,2 0-10,-3-8-21,3-1 12,-2-4-28,2 0 16,2 0-17,1-15 13,1-7-14,1-4 0,-4-4-10,-1 0-11,-3 2-9,0 1-15,-2 10 45,0 7 0,-4 4 6,2 6-6,-2 0 12,3 0-1,-1 8 4,2 8-4,3 2-10,0 2 11,2-4-5,-1-3-14,3-4-3,9-7-60,-1-2-54,-2 0-157</inkml:trace>
  <inkml:trace contextRef="#ctx0" brushRef="#br0" timeOffset="1854">1051 0 182,'0'0'134,"0"0"-92,0 0 14,0 0 34,0 0-37,18 116 3,-9-70 24,1-1-15,0 2-6,-1 1-45,-3-5 5,3-2-19,-4-7-1,-1-6-73,-4-10-9,0-8-2,0-10-25,-2 0-8,-10-2-208</inkml:trace>
  <inkml:trace contextRef="#ctx0" brushRef="#br0" timeOffset="2078">1042 310 68,'0'0'117,"0"0"-28,0 0-8,0 0-15,0 0-12,0 0-25,0 0-19,116 10 0,-92-10-4,3 0-12,-2-12-1,-1 0-25,1-1-53,-8 2-10,-1-1 22,-7 2-26,-5 2 8,-4 2 91,0 4 62,0 0 43,0 2 21,0 0-22,0 0-26,0 0-28,0 0-14,-4 2-13,-3 7-21,-4 6 11,2 3-13,0 2 26,3 2-17,-1-2 20,4-2-29,3-2 14,0-2-14,0-2 0,0-4 0,5-2 0,2-4-1,2-2-4,-1 0 4,1 0-19,1-4-6,-4-10 12,-2-4 14,-4 0 0,0-4 0,0-2-23,-13 4-66,-3 6-71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3:37.0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52 13,'0'0'134,"0"0"-59,0 0-14,0 0-22,0 0 11,-9 0-27,7 0 8,2 0-5,0 0 1,0 0 2,0 0-19,0 0 22,0 0-31,0 0 15,0 0-8,0 0-4,0 0-3,0 0 5,0 0-5,0 0-1,0 0 0,0 0 5,0 0-13,0 0-6,0 0 13,0 0-7,9-2 7,3 0 1,5-2 0,1 0 1,1 0-1,4-1 9,-1 1-7,0 0-4,-2 2 12,-1 0-21,-2 2 11,1 0 0,-3 0 0,3 0 0,-2 0-1,0 0 2,0 0-10,1 0 12,-1 0-11,1 0 12,1 0-7,-2 0 3,2 0 0,0 0 0,-3 0 1,3 0-10,-3-2 13,2 2-14,0 0 19,-1-2-18,-1 0 11,1-2-2,-3 2 0,3 2 0,-5 0 0,3 0-6,-3-2-1,2 2 10,0 0-13,0-2 16,3 2-7,0-2 1,-3 2 0,0 0 0,1 0 0,-5 0-6,0 0 1,0 0-3,0 0 16,-3 0-14,3 0 12,-2 0-3,2 0-3,0 0 0,2 2-7,0-2 14,2 0-14,1 0 15,1 0-13,-1 0 12,-1 0-14,1 0 5,-1 2 1,1-2 1,-3 2-5,2-2 4,-2 2 2,0-2-8,1 2 14,-1-2-17,-1 2 12,0-2-3,-1 2 1,-1 0 0,2-2-1,-1 0 2,1 0-8,2 0 15,-1 0-11,-2 0 9,2 0-6,-4 0 0,-1 0 1,1 0 5,-3 2-5,-2 0-2,3-2 2,-2 0 1,-1 2 8,-2-2-11,2 0 7,-2 0-6,0 0 0,0 2-1,0 5 0,0 0-47,-9 0-85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4:51.0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1312 2537 95,'0'0'181,"0"0"-115,0 0 8,0 0-1,0 0-6,0 0-54,0-2 17,0 2-1,0 0 5,0 0 1,0 0-12,0 0 12,0 0-25,0 0 7,0 0-10,2 0-14,2 0 6,5 0 0,3 0 1,3 0 0,5-6-10,3-2 19,1-4-11,0 0 4,1 0-4,-2 2-3,-6 0-7,1 2-31,-3 2-28,-1 0-29,-8 6-99</inkml:trace>
  <inkml:trace contextRef="#ctx0" brushRef="#br0" timeOffset="599">1294 2583 80,'0'0'138,"0"0"-53,0 0 2,0 0-25,0 0 16,0 0-41,0 0 9,-7 0-21,7 0 2,0 0 2,0 0-16,0 0 13,0 0-25,0 0 23,0 0-23,0 0-2,0 0-1,0 2 2,7 8 0,9 4 0,3 0-1,6 4 10,0-6-13,1 2 15,-1 0-22,1-4 22,-3 0-17,-3 0 8,-5 0-2,-1-4 0,-5 1-3,-3-2-7,-2-1-67,-1-2-6,-3 0-138</inkml:trace>
  <inkml:trace contextRef="#ctx0" brushRef="#br0" timeOffset="1306">1586 2503 157,'0'0'146,"0"0"-51,0 0-27,0 0 6,0 0-40,0 0-18,0 0 2,0 32-18,0-14 14,0 2-14,0 2 20,0 2-19,0 0 11,0 0-11,0 0-1,0-2 0,0-4-13,0-2-16,0-6-36,4-6-21,1-2-115</inkml:trace>
  <inkml:trace contextRef="#ctx0" brushRef="#br0" timeOffset="1771">1503 2509 62,'0'0'129,"0"0"-57,0 0-23,0 0 19,0 0-12,0 0-29,0 0 4,-2 0-20,0 4 28,2 10-29,-2 4 5,0 2-14,2 2-1,0 0 3,0 0-3,0-2 0,0-4 0,0-2-1,0-8-33,0-2 10,0-4-31,0 0-11,6 0-35,-2-6-62</inkml:trace>
  <inkml:trace contextRef="#ctx0" brushRef="#br0" timeOffset="141299">3396 2507 39,'0'0'139,"0"0"-69,0 0 0,0 0-11,0 0 16,0 0-36,0 0-5,0-4-9,0 4-5,0 0 13,0 0-13,0 0 14,0 0-21,0 0 21,0 0-25,0 0 15,0 0-16,0 0 0,0 0 0,0 0-8,0 0 2,0 0 7,0 0-12,0 0 13,0 0-11,0 0 8,-5 0-6,-5 0-1,1-4-1,-3 2 0,1 0 2,1 0-3,-2 0 12,3 0-18,1 0 18,-2 0-16,3 2 12,-1 0-6,1 0 0,-2 0 0,0 0 0,-2 0 9,0 0-19,-2 0 20,2 0-19,-3 0 10,3 0-2,2 0 1,-2 0-1,4 0 1,-1 2 0,0 0-6,2 0 15,-1 0-20,1 2 22,-4 2-9,4-4 0,-1 2-2,1 0 1,-1 4 0,0-2 14,-2 2-14,3 0 13,-3 4-13,0 0-2,0 4 9,2-4-15,3 4 8,0-2-1,2 2 0,-2-2 1,2 2-2,0 0 9,2 0-18,0 2 22,0 0-21,0 2 16,-2 0-7,2 0 0,0 0 0,-2 2 0,2 2 1,-2-2-4,0 0 10,-1 0-14,1-4 16,0 0-15,0 0 6,0-1 0,2 1 0,-2 0 1,2 1-2,0 2 10,0-2-21,0 3 18,0-1-12,0 1 12,0-2-4,0 2-2,0 0 0,0 0-1,0-4 2,-6 4-7,4-4 18,0 4-24,-2-8 20,2 2-16,-1 0 14,1 0-7,0-2 1,2-4 0,0 2 0,-2 2 3,2-2-11,-2 2 16,0 0-16,-1 0 16,-2 2-13,3 2 5,-2 0 0,2 0 0,-3 0 1,3 0-5,-2-4 14,-1 4-20,1 0 21,-1 0-19,3 0 16,-3 2 13,1-2 18,0 0-22,2 0-13,2-4 2,-3 0-9,1 2 12,0 2 7,-3 0-8,3 0 5,-1 0-13,1 0 0,0-4 6,0 4-6,0-2 0,0 2 0,-3-4-7,1 0 19,2-2-21,-6 2 18,4 0-9,-4 3 0,-3-2 0,1 3 0,-1-1 3,1 1-6,0-5 15,-1 1-24,3 3 22,-4-8-16,1 5 7,2 3-1,-2-3 1,0 4-1,-2-6 0,1 2 6,1 0-15,-3 0 19,1-2-16,-5 6 15,-1-4-12,-6 4 3,-4 4 0,-2 0-1,0-4 2,-3 0-1,1 0 10,0-4-16,-3 2 18,5-2-11,0 0 1,2-2 4,2-2-6,0-2 0,0 2 0,0-2 1,-1-2-2,-6 2 10,1 0-8,-3-2 1,-2 2 9,3-2 1,0-2 8,1 0 3,3-4-16,0 0 19,2 0-26,0 0 21,0 0-11,2 0 0,2 0-9,4 0 9,0 0-9,1 0 6,3 0 11,-2-4-18,0-2 13,1 2-1,-1-4-18,0-2 16,-1 6-16,-1-6 8,0 2-2,0 0 5,-1-2-4,0 2-2,2 2 9,-3-2-21,2 0 28,-2 2-25,0 2 21,-1 0-12,2 0 1,-2-2-6,-3 2 6,0 0 0,-2-4-11,0 2 25,-2-2-25,-1 2 22,1-2-18,-2 0 8,4 2-1,-2-2 2,3 4-2,1-4 0,0 2 9,0 2-24,2 0 28,1 4-26,2-6 23,-3 6-11,5-4 1,1 0-1,-2 0 1,1-4 0,2 2-1,0-4 1,3 2-10,-1-4 11,3 2-12,-3-3 10,1 4 0,-1-1-4,1 2 5,-1-2-1,-2 2 2,2-5-11,-1 8 20,3-8-20,1 4 19,-1-1-18,3 2 8,3-6 1,-4-3-9,1-2-13,-2-3 8,-1-4-1,2-1 7,-2-5 9,3 6-11,2-1 13,0 0-5,0 5 2,0-4-1,1 0 1,-2-2-6,4-2-4,-3-2 20,-1 4-23,2-4 22,-1 2-18,3-4 5,-1 0-3,0 0-5,0-2-2,3 2 13,0 0-17,-1 4 17,3 0-6,2 2 1,-2 2-4,2 0 10,0 2-8,0-2 2,0-4-4,-3 2-8,1-8 17,0 0-19,-3 0 19,3-2-5,-2 6-1,-1-3 6,3 7 1,2 1 0,0 1-9,0-5 9,0-1-28,0 2 27,0-3-3,0 2-6,0-7 5,0 4 4,0-2-7,0 0 8,-4 2 0,2 0-1,-6 0-11,4 4 24,0 2-27,-3 0 21,3 2-12,0 0 7,-4 0-2,4-4 1,0 0-15,-3-2 14,1-2-17,-2-6 17,2-2-12,1 0 0,1 4 21,2 2-16,0 5 8,-3 6 0,3 1 1,-3 1-1,3 0 0,0 1 11,-1 0-24,1 0 26,2-1-26,0-3 22,0-1-10,0-4 1,0-1 0,0-4-6,0 2 13,0-2-14,0 0 14,0 0-17,0 0 20,0 2-21,7 0 12,-3 0-1,1 2 0,0-2 1,-3 0-2,2 2 7,-2-2-15,3 4 0,-1 0-12,0 0 6,2 6 5,0 0 10,3 4-26,-3 2 19,2 2 5,-4-2-9,0 2 22,1-2-21,-1 0 22,-2-2-19,2 0 8,1 0-1,0 0 0,-1 0 0,3 0-1,1 2 5,4 0-12,-1-3 8,2 3-6,-1-1-1,1-2 6,-5 2-35,4-5 24,-1 2 11,1-3-56,0 3 30,-1 0 12,-1 0 14,-2 2 2,-3 0 1,-1 0 6,0 2 1,-1 0-9,-1 0 0,0 5 15,1-4-14,-3 5 12,2 2-6,3 0-10,-3 2 12,2 0-18,0 0-24,1-2 11,1 0-31,2 2 53,-2-2-1,0 0 2,1 2 5,0-2-3,-2 0 1,3 0-4,-1-2-16,1 0 16,2 0 5,-1 0 2,-1 0 3,4 2-17,-1 0 7,0 0-7,3 0 7,-1 2 8,0 0 1,0 2-9,3 0 0,-5 2 1,2 2-2,-1-2 2,-3 2-10,-1 0 21,2 0-21,-2 0 19,1 0-17,3 0 9,1 0-2,0 0 0,5 0 1,5 0-2,-2 2 2,6-2-9,-2 0 21,-1 0-23,1 0 11,-6 0-2,2 2-4,-4-2-2,-3 2 7,-1 0-9,-3 0 6,-2 0 3,-3 0-9,-3 0 8,0 0-1,-2 0-7,2 0 9,-2 0 0,2 0 0,0 0-1,0 0 7,-2 0-15,3 0 19,-3 0-16,0 0 12,0 0-7,3-2 1,-3 2-6,2-2-1,0 2-12,0-2 12,0 0-16,-2 0 21,0 2-15,0-2 17,0 2-12,0-2 4,0 0 7,0-2-12,-6 2 5,-4 0-46,0 2-3,-3 0 0,-1 0 20,-1 0-5,-4 0 19,4 0 1,1 0 21,1 0 0,-1 0-6,6 0 6,-1 0 1,2-4 5,5 0 20,-1 2 23,3-2-48,0 0 0,0 0 31,0 2-10,0 0 14,0 0-34,0-2 10,0 0-11,0 2 7,5-2-6,2 2-1,0 0 0,-1 0 1,1 2 9,0 0-9,0 0 10,1 0 4,1 0 8,0 0-22,2 0 27,0 6-27,5 0 18,-1 0-9,3 0-3,0-2-4,0-2 7,2 0-14,-2 0 14,2-2-5,-5 0-5,-1 0 0,-1 2 0,-7 0 2,0 0-2,-4 0 0,-2 0 0,0 0 0,0 0 48,-4 4-24,-13-2-5,-1 4-9,1-2-7,-3 2-1,2 0-2,-2 0 0,-1 4 0,2 0-2,-1 2 12,-1 4-23,2 0 21,1 0-19,3-2 12,3-2-2,3-2-4,5-4-4,2-2 9,2-4-51,0 0-50,10-2-56</inkml:trace>
  <inkml:trace contextRef="#ctx0" brushRef="#br0" timeOffset="152936">744-1 55,'0'0'58,"0"0"-41,0 0-4,0 0 4,0 0-15,0 0 12,-2 0-12,2 0 44,-2 0-9,2 0 5,0 0-23,0 2-9,0 0 0,0 2-10,0-2 13,0 0-10,0 0 6,0-2-8,0 2 45,0-2 6,0 0 20,0 2-13,0-2-15,0 0-8,0 0-30,0 0-1,0 0 3,0 2-16,0 2 11,0 2-11,0 0 5,2 4 2,7 0 1,-1 0 0,2 2-6,3-2 12,0 2-16,3-2 20,1 0-12,-1-2 4,-1 0-2,-1 0 0,1-2 0,-1 0-1,-1 0 2,1 0-2,-1-2-7,-2-2 7,-2 0-20,0-2-1,0 0-2,-5 2-18,1-2-27,-3 0 5,-2 0-11,0 0-16,0 0 28</inkml:trace>
  <inkml:trace contextRef="#ctx0" brushRef="#br0" timeOffset="153768">965 171 74,'0'0'59,"0"0"-19,0 0 15,0 0 6,0 0-21,0 0 28,0 0-16,0 0 14,0 0-41,0 0 19,-7 0-22,-5 8 11,2 0-33,-4 4 24,1 0-16,0 0 3,1 0-22,1 0-2,3-2 5,0 0 8,2-4-11,4-2-18,-1 0 16,3-4-10,0 0-38,0 0 27,0 0-47,0 0-99</inkml:trace>
  <inkml:trace contextRef="#ctx0" brushRef="#br0" timeOffset="154215">965 171 49,'-152'-74'140,"150"72"-53,0 0-11,0-2-5,-1 2 8,-1-2-21,1 2-18,1 0 17,2 2-14,0 0-19,0 0-15,0 0-18,0 2 18,0 10 3,0 4 1,0 2 1,2 0-13,5 0 1,0 0-2,-1-2-10,1-2-26,0 0-58,0-4-74,-5-2-219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7:25.2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0 0 49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1:05.5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188 0 36,'0'0'163,"0"0"-63,0 0 5,0 0-11,0 0-15,0 0-41,0 0 9,0 0-3,0 0-10,0 0 10,0 0-24,0 0 26,0 0-20,0 0 13,0 0-29,0 0 4,-6 0-13,-5 0-2,-3 0 0,-1 0-5,-1 4 5,-1 2-6,-4 4-3,4 0 18,-1 6-19,2 2 9,1 7 1,6 1-10,2 2-10,4-2 2,3-2 9,0-2 1,3 1 13,10-7-12,0 0 2,6-6 5,3-2-6,4-4 7,5-4 0,2 0-9,8 0-24,-7-10-123,-11-2-261</inkml:trace>
  <inkml:trace contextRef="#ctx0" brushRef="#br0" timeOffset="599">557 135 235,'0'0'254,"0"0"-128,0 0-8,0 0-20,0 0-11,0 0-51,0 0 12,-2-4-32,-7 4 0,-2 6 4,-7 8-20,1 2 6,-6 4 8,1 0-18,0-2 14,0 3-19,1-5 9,6-2-7,5-4-39,-2-2-14,7-2-16,1-6-48,0 0-11,4 0-173</inkml:trace>
  <inkml:trace contextRef="#ctx0" brushRef="#br0" timeOffset="902">344 123 77,'0'0'210,"0"0"-125,0 0 9,0 0-26,0 0 10,0 0-49,0 0 24,44 60-21,-32-42 5,-1 5-22,0-4-14,2 2 2,-2-1-3,4-4-2,4 0-92,-3-4-60,-3-4-214</inkml:trace>
  <inkml:trace contextRef="#ctx0" brushRef="#br0" timeOffset="1403">629 210 254,'0'0'137,"0"0"-45,0 0-25,0 0-35,0 0-12,0 0-20,0 0 23,46 0-23,-25 0 10,0 0-3,4 1-6,0 2 0,-1-2-1,0-1 0,1 0-29,-7 0-96,-5 0-178</inkml:trace>
  <inkml:trace contextRef="#ctx0" brushRef="#br0" timeOffset="1726">696 298 227,'0'0'138,"0"0"-92,0 0 11,0 0 13,0 0-35,0 0 0,0 0-28,90 0 18,-70 0-24,1 2 4,-2-2-5,8 0-1,-6 0-52,-4 0-136</inkml:trace>
  <inkml:trace contextRef="#ctx0" brushRef="#br0" timeOffset="2702">1302 179 124,'0'0'169,"0"0"-64,0 0-2,0 0-22,0 0 5,0 0-41,0 0 5,2-14-8,-2 10 25,0 2-38,0 2 18,0-2-22,0 2-5,-4-2-13,-2 2 3,-3 0-20,-3 0 10,-3 0-10,-1 0-4,-1 0 12,-4 0-18,2 4 6,-1 8 8,1 2-14,4 4 20,2 3-15,4 1 14,7 2-21,2-4 14,0-2-32,0-2 10,13-4 9,3-2-6,4-3-16,2-3-15,11-4-19,-4 0-114,-7 0-186</inkml:trace>
  <inkml:trace contextRef="#ctx0" brushRef="#br0" timeOffset="3942">1365 224 225,'0'0'134,"0"0"-34,0 0-3,0 0-12,0 0-74,0 0-11,0 0 15,-5 8-15,1 3 8,2 6-2,2-1 0,0 0-5,0-2-2,0-2 2,0-4-7,0-2 18,4-2-20,5-1 10,-1-3-2,4 0 7,1 0-7,1 0 0,3-13-3,-1-3-3,-1 0-19,-1-4 2,-3 0-40,-4 2-9,-3-3-35,-4 9-34</inkml:trace>
  <inkml:trace contextRef="#ctx0" brushRef="#br0" timeOffset="4409">1583 270 126,'0'0'190,"0"0"-80,0 0-64,0 0 29,0 0-52,0 0-7,0 0-16,0 0 0,0 0 21,6 0 7,3 0 7,3 0-25,-2-4 6,3-4-7,-1 0-11,-3-2 4,-3-1-4,-4 2-9,-2 0-5,0 3 4,0 2-25,0 3 1,-8 1-13,-3 0 48,-1 0-2,1 7 3,3 7 0,0 3 0,4 3 0,2 0 2,2 0-4,0 0 8,0-3-16,0-6-5,16 0 14,-1-8-46,1 0-101</inkml:trace>
  <inkml:trace contextRef="#ctx0" brushRef="#br0" timeOffset="4835">1812 205 314,'0'0'148,"0"0"-81,0 0-4,0 0-11,0 0 12,0 0-51,0 0 17,-7 61-30,5-45 19,-3-2-17,1-4-2,-1 0 0,3-4 0,2-2 0,0-4-9,0 0 0,0 0-48,0 0-3,2-12 3,7-4 13,3-2 8,-1 0-24,1 2 11,2 2 26,-3 3 15,3 5 16,-3 6 12,0 0-19,0 0 38,-2 17 13,-2 1 31,-3 2-5,-2 2-17,0-2-15,-2-2-39,2-2 3,1-2-9,0-2-2,1-3-61,-2-4-31,0-2-120</inkml:trace>
  <inkml:trace contextRef="#ctx0" brushRef="#br0" timeOffset="5324">2189 97 332,'0'0'124,"0"0"-24,0 0-18,0 0-24,0 0-48,0 0 6,0 0-14,-21 76 13,13-46 1,2-1-10,2-1 5,-1-2-2,1 0-14,0-3 5,-1-5-20,-2-4-79,0-6-36,3-6-97</inkml:trace>
  <inkml:trace contextRef="#ctx0" brushRef="#br0" timeOffset="5571">2023 234 137,'0'0'124,"0"0"-44,0 0 5,0 0-6,0 0-30,0 0-26,0 0-8,0 0-14,120 40 7,-97-36-1,-2-4-14,6 0-44,-4 0-58,-4 0-50</inkml:trace>
  <inkml:trace contextRef="#ctx0" brushRef="#br0" timeOffset="5781">2376 236 232,'0'0'169,"0"0"-89,0 0 23,0 0-39,0 0-15,0 0-40,0 0 53,-10-4 0,0 4-42,1 0-4,-1 6-7,1 6-17,-1 0 17,4 2-18,4-2 10,2 0-2,0-2-5,0 0 0,0-4-1,0-4 7,8 0-3,4-2 3,-1 0-16,2 0-25,1-6 39,-1-6-20,-1 0 4,-2 2 5,-3 2 8,-1 6-3,2 2-6,-2 0 13,5 10 2,2 12 63,3 5-2,4 2-6,2 2-42,13 1-14,-3-6-78,-6-8-140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3:44.0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2151 0 2,'0'0'121,"0"0"-61,0 0-3,0 0 5,0 0-5,0 0-28,-11 3 3,9-3 7,2 0-2,-2 0 11,2 1-15,-2-1 19,2 0-27,-2 0 18,2 0-20,-2 0 5,-3 0-17,0 0-10,1 3-1,-3-3 3,1 1-6,-1 3 13,-2-2-17,2 2 16,-4-1-17,3 1 9,-4 0-1,-1-1 0,-1 1 1,-1 3-2,-1-2 2,1 4-9,-6-1 16,4-3-16,-5 4 8,1-1 0,0-2-6,-2-2 6,5 1-1,1-2 2,3 1-2,1-2 10,0 2-16,-1-3 14,3 3-4,-1-1-3,-1 1 0,3-1 1,-4 4-1,-1-3 0,1 2 6,1-1-15,2 2 18,-3-1-14,3-2 11,3 2-7,-2-2 1,1 2 0,1-3-1,-2 4 0,2-1-7,-1-2 16,0 0-15,0 2 21,0-2-22,0 0 9,0-2-1,0 2 0,1 0 1,1-2-2,0 2 8,0 0-15,-1-2 16,1 2-15,1 0 19,-2 0-21,-1 0 10,1 0-1,-2 0 0,-1 0 1,1 0-2,-2 2 11,1 0-21,0 0 22,0 0-24,-2 0 22,2 0-10,-3 0 1,3 0-1,-3 0 0,3 0 2,1 0-8,0 0 19,-1 2-24,-2 0 22,2 0-17,-5 0 7,3 0 0,-3 0 1,3-2-1,0 2 0,2-2 8,-3 0-16,3 0 19,0 0-17,-3 0 12,4-2-2,-4 2-4,3 1 0,-2-2 1,1 1 5,-1 1-9,-1 1 10,4-1-14,-3 0 20,-1 0-20,3 1 7,-3 0 0,3 1 0,-2-1 1,1-1-2,0 1 8,-2 1-15,-2-1 21,4 0-21,-5 2 14,7-5-7,-4 4 1,5-5 0,-2 2 0,2-2 0,0 2-1,0 0 9,-2-2-19,2 2 20,-2-1-17,-3 4 10,1-1-2,-3 0 0,-1 4 0,-1-2 2,3-2 5,-1 0-7,3-2 6,2 0 1,-1-2 1,4 2-4,-1-2-4,1 0 0,0 0 1,-1 2-1,1-2 1,-2 2 8,1 0-16,1 2 20,-1 0-23,-3 2 10,2 0 0,-4 2 1,3-2 0,0 0-1,-1-2 8,4 0-19,-1 0 22,-1 0-19,4-2 16,2 0-9,-3 0 1,3 0-6,0 0 5,-1 1 2,2-2-2,-3 4 8,1 0-15,-1 1 16,-1 2-18,-2 2 19,2 0-10,-1 3 1,-1-2 0,-1 2-1,0 1 2,1-2-12,-1 0 24,4-2-23,-1-2 18,3 0-16,0-2 8,-1 2 0,0-2 0,3 0 7,0-2-17,0 2 20,0-4-22,2 2 24,-3 0-22,1 0 16,0 0-7,0 2 1,0-2 0,-3 2-2,3 0 11,-3-2-19,1 0 21,-1-2-21,3 0 20,-2 0-18,2 0 9,-3 2-1,3-4 1,-2 2-1,-1 0 0,3 2 9,-3-2-22,3 4 26,0-6-25,0 2 19,0 1-7,-3 0 0,3 1 0,0 0-1,-2 0 3,0 2-9,0-2 17,2 1-17,-2 0 14,2 1-14,-3 3 7,3-2 0,-2 1 0,2 1 2,-4 1-4,2 0 9,0-1-21,-1 4 27,1-2-25,0 0 21,-1-1-10,0 0 1,3-2 0,0 0 0,0 0 1,0-2-11,-1 0 21,3 0-22,0 2 17,0 0-14,0 0 4,0 2 4,0-2 2,0 0-1,0 2-1,0 0 1,0 2-6,0-2 18,0 2-25,0 2 19,0-4-8,0 0 1,3 0-1,-3-2 1,0 2 0,2-2-12,-2-2 22,2 3-20,0-4 15,-2 1-13,2-2 3,1 1 5,-1-5 0,1 0-11,-1 2 10,0-1 2,2 3-11,-2 5 20,3-5-20,-3 3 11,2 0-2,0 1 1,0-2-1,0 0 1,0 0-3,1 0-4,-3-2 14,2 0-16,0-2 14,-2 0-14,2 0 16,-2-4-8,0 0 1,-2 0 0,0 0-7,2 0 14,-2-2-17,0 0 20,2 2-20,-2-2 0,0 0-4,0 0-30,0 0 4,0 0-3,0 0-2,2 0 19,-2 0-25,0-2 24,0-2-45,0 0 33,0 2-27,0 2-24,0-4-28</inkml:trace>
  <inkml:trace contextRef="#ctx0" brushRef="#br0" timeOffset="2876">0 1940 45,'0'0'114,"0"0"-30,0 0-24,0 0 17,0 0-31,0 0 4,0 0-14,0-8 2,0 8-12,0 0-18,0 0 5,0 0-7,0 0-9,8 0 13,5 8-6,1 1-3,3 1 11,-1 3-11,2 1 0,2 3 1,-3-5 5,2 2-7,-1 0 6,-1-2-5,1 0 6,0 0-8,0-2 1,-3 2 0,-1-2 1,-1 0-1,-5-2 0,2 0 1,-1-4-5,-5 0 5,0-2-2,-2 0-12,1 0 12,-3-2-32,2 0-19,-2 0-4,0 0-25,0 0-62,-5 0-127</inkml:trace>
  <inkml:trace contextRef="#ctx0" brushRef="#br0" timeOffset="3544">315 1868 18,'0'0'82,"0"0"-52,0 0-5,0 0 21,0 0-19,0 0 28,0 0-49,-22-9 20,18 6 11,0 1-1,0 0-8,0 2-2,2 0 40,-2 0-27,1 0-4,3 0-5,0 0 25,0 0-34,0 0 5,0 0-14,0 7-11,0 8 9,0 7-9,0 4 13,0 1-13,0 1-2,0-2 7,0 2-14,-2-4 8,0 0 0,-2-6-2,4-4-27,0-4-15,0-8-42,0-2-51,0 0-172</inkml:trace>
  <inkml:trace contextRef="#ctx0" brushRef="#br0" timeOffset="27502">676 846 23,'0'0'10,"0"0"5,0 0-15,0 0 10,0-4-9,0 4 31,0 0-1,0-2 13,0 2-10,0-2-9,0 0 8,0 0-1,0 2 11,0 0-19,0 0 24,0 0-23,0-2 5,0 2-13,0 0 8,0-2-11,0 2-7,0-2 7,0 0-13,0 0-1,-2 0 10,-3 0-2,1 0-7,-3 0 5,-2-2-6,3 2 0,-6 2-1,3 0 1,-2 0 0,3 0-18,-4 0 18,3 6-18,3 4 11,-2 4-3,4 0 3,2 4-5,2 0 7,0 0 4,0 0-2,0 2 2,6-2 2,4 3-1,-1-3 7,-1 0-7,2 0 0,-1 0 0,-3 0 0,1-2 0,0 2-1,-5-4 2,2 0-2,-4-2-35,3 0-36,-1-2-50,-2-4-43</inkml:trace>
  <inkml:trace contextRef="#ctx0" brushRef="#br0" timeOffset="28169">480 1061 9,'0'0'104,"0"0"-38,0 0 5,0 0 1,0 0-27,0 0 5,0 0-21,53-50 10,-37 39 3,1 1 5,2 1-28,-1-1-2,1 1-1,-1 1-16,0 0 0,0 4 0,-3 0-1,-1 1-83,-3 0-76,-5 2-185</inkml:trace>
  <inkml:trace contextRef="#ctx0" brushRef="#br0" timeOffset="28761">785 828 65,'0'0'156,"0"0"-70,0 0-6,0 0 18,0 0-17,0 0-39,0 0 2,0-2-16,0 2 14,0 0-34,0 6 5,0 6-11,0 2-2,0 0 1,0 0-1,0 0 0,0 0 7,2-2-17,3-2-9,-1-2-27,1-2-59,-1-3-57,-4-2-191</inkml:trace>
  <inkml:trace contextRef="#ctx0" brushRef="#br0" timeOffset="29754">738 710 29,'0'0'128,"0"0"-57,0 0-19,0 0-9,0 0-25,0 0 3,0 0 2,0 0 26,0 0-15,2 0 12,-2 0-32,3 0-2,-1 0-12,0 0 0,0 0 0,5 0-23,-2 0-39,-3 2-144</inkml:trace>
  <inkml:trace contextRef="#ctx0" brushRef="#br0" timeOffset="30414">853 692 157,'0'0'143,"0"0"-81,0 0-33,0 0 9,0 0-27,0 0-1,0 0 9,0 18-3,0-6 13,4 0-18,-2 4 24,0-2-26,2 0 14,-2-2-22,0-2 8,1-2-8,-3-2 6,2-2-7,0-2 8,0-2-14,-2 0 7,2 0-2,-2 0-12,0 0 6,2-10-3,1-6 9,2-2-15,-1-2-39,3 0-10,-1 2 23,1 0 29,0 4-1,2 4 13,-3 2 2,3 2-1,0 4 2,-2 0 12,1 2 3,1 0-11,1 0 19,1 0-14,-1 4 18,0 6-19,-1 2 15,-1 2-24,-1 2 8,-2 6-9,-1-2-19,-2-4-108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7:46.0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74 84,'0'0'209,"0"0"-114,0 0 8,0 0-7,0 0-19,0 0-35,0 0-11,-2 0 3,2 0-34,0 0 0,0 0-1,0 0-15,0 0-85,0 0-137</inkml:trace>
  <inkml:trace contextRef="#ctx0" brushRef="#br0" timeOffset="1891">509 38 18,'0'0'0</inkml:trace>
  <inkml:trace contextRef="#ctx0" brushRef="#br0" timeOffset="6703">2680 0 333,'0'0'267,"0"0"-177,0 0-90,0 0-16,0 0-121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7:44.0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126 33 5,'0'0'95,"0"0"-48,0 0 31,0 0 4,0 0-40,0 0-3,0 0 2,0 0 22,0 0-31,0 0 4,0 0-16,0 0 5,0 0-7,0 0-9,0 0 10,0 0-9,0 0 10,0 0-20,0 0 20,0 0-19,0 0 12,0 0-12,0 0 14,0 0 2,0 0-8,0 0 14,0 0-22,0 0 19,0-4-14,0 0-7,0 0 2,0 0-1,-2 2 0,-2-2 0,0 0-1,-4 0 2,2 4-7,-1-4 15,1 4-22,-4 0 6,1 0 5,1 0-21,-4 0 3,3 8 7,-1 0-4,0 2 16,4-2-8,-1-2 3,5 2 3,0 0 2,2-2-3,0-2 3,0 4-8,0-6 8,0 2 0,4 0-1,3 0-5,4 0 10,-2 0-3,2-2 0,1 2 19,-4 0-19,3 0 1,-5 2 6,2 2-7,-2 0 9,-1 2-7,-3-2 0,0 2 6,-2 2 6,0-2 3,0-2 4,0 2-14,0-2-6,-9 2 11,1-2-12,-2-4 0,1-2 8,1 1-15,-2-3 7,2 0-1,-1 0-51,-3 0-10,4-9 14,1-3-5,1 2-14,3 2-22,3 2-57,0 2-93</inkml:trace>
  <inkml:trace contextRef="#ctx0" brushRef="#br0" timeOffset="1253">184 135 5,'0'0'125,"0"0"-33,0 0 28,0 0-19,0 0-13,0 0-32,0 0 5,0 0-6,0 0-2,0 0 5,0 6-19,0-2 7,0 4-33,0 2 19,0 0-26,0 6 21,0-2-26,0 0 10,0-2-3,0 2-7,0-4-2,3 3-9,-1-8 9,0 3-51,2-3-15,0-5-73,2 0-82,-4 0-283</inkml:trace>
  <inkml:trace contextRef="#ctx0" brushRef="#br0" timeOffset="2522">398 123 103,'0'0'145,"0"0"-52,0 0 5,0 0-9,0 0-27,0 0-30,0 0 11,-39-10-30,29 10 20,1 10-27,1-2 12,-1 6-16,-1-4 4,4 6-6,2-2-1,1 4-6,3-8-6,0 2 13,0-8-15,0 1 9,3-4-12,7-1-16,4 0-5,1-6 29,-1-6 9,-1-2 2,-1 0-7,-5-2 16,-3 6-3,-2 0-7,-2 6 16,0 4 7,0 0 1,0 0 18,0 0-7,0 4-18,0 14-10,0 0-11,0 4 13,0 2-16,0 7 7,0-5 0,0-2 2,0-2-2,0-4 0,0-6 6,-2-2 5,0-6-10,-3 0 14,1 0-14,-3-4-2,-2 0-15,-2 0-57,-1 0-20,6-16-130,0 6-50</inkml:trace>
  <inkml:trace contextRef="#ctx0" brushRef="#br0" timeOffset="3130">443 127 189,'0'0'162,"0"0"-110,0 0-8,0 0 40,0 0-45,0 0-3,0 0-24,34 62 31,-30-48-33,3-6 9,-1 2-19,-2-6 1,4 0-1,-2-2 0,1-2-1,-1 0-15,4 0 15,-2 0 2,1-6 5,3-12-4,-6 4 4,3-8-6,-3 0-1,0 4-12,-4-4-19,-2 8-28,2-2-37,-2 10-30,0 2-121</inkml:trace>
  <inkml:trace contextRef="#ctx0" brushRef="#br0" timeOffset="3627">657 145 170,'0'0'152,"0"0"-89,0 0-15,0 0 31,0 0-35,0 0 8,0 0 11,0 22 1,0-8-17,0 0-21,0 2 9,0-2-35,0 0 11,0 0-3,0-1-16,-2-4-16,0 4-50,0-8-44,0-1-94</inkml:trace>
  <inkml:trace contextRef="#ctx0" brushRef="#br0" timeOffset="4175">753 177 64,'0'0'114,"0"0"-67,0 0-8,0 0 12,0 0-14,0 0 11,0 0-8,33 8 1,-21-8 2,-3-4-29,2-4 17,0-2-30,0-4 26,-2 0-16,0 2-9,-2-2 13,-5 2-15,-2 2 12,0 2-11,0 2 1,-2 2 4,-12 0-12,3 4 6,0 0 0,0 0-8,0 8-5,4 10 11,0 0 2,3 4-10,4 0 17,0 0-14,0-2 10,0-4-3,0-2 0,2-4 8,7-2 5,0-4-13,0 1 4,2-5-4,0 0 0,2 0-20,-1 0 20,1-13-54,3-5-24,-3 4-59,-1-4-66</inkml:trace>
  <inkml:trace contextRef="#ctx0" brushRef="#br0" timeOffset="4564">954 135 101,'0'0'78,"0"0"10,0 0 9,0 0-5,0 0-17,0 0 12,0 0-25,9 28 11,-7-10-31,0-6 3,0 6-25,0-4 8,-2 0-27,4-1 0,-2-4 6,0-4-5,0 0-4,0-2-7,-2-3 8,4 0-40,3 0-26,3-8 14,0-11 36,5-3-9,1-8 0,1 6-13,-2 2-15,-2 4 24,-2 6-8,-4 6 36,-1 6-16,-1 0 18,0 6 1,-3 8 12,0 6-1,3-2-11,-1 0-2,2 4-60,4-8-50,-4-4-87</inkml:trace>
  <inkml:trace contextRef="#ctx0" brushRef="#br0" timeOffset="5548">1273 115 188,'0'0'203,"0"0"-144,0 0-21,0 0 17,0 0-22,0 0 4,0 0 1,5 52 4,-5-26-28,0-2 6,0 2-19,0-3-1,0-1-7,0-4-38,0-4-19,-2-2-70,-3-6-3,2-6-111</inkml:trace>
  <inkml:trace contextRef="#ctx0" brushRef="#br0" timeOffset="5818">1201 252 116,'0'0'151,"0"0"-111,0 0 7,0 0 5,0 0 1,0 0-39,0 0 1,121-9-15,-101 5 6,-2-4 1,-2 2-6,-3 2 15,0 0-15,-2-2 9,-1 2-1,-2-4-8,-3 2 0,-1-2-1,-4 0 1,0-2-1,0 2 10,0-2-9,-9 2 17,-4 4-4,2 4 35,0 0-3,-1 0 0,6 8-27,-1 10-10,5 4-9,0 0 1,2 0-2,0-4 4,0 1-12,4-6 2,9 0 7,3-8-49,2-5-41,14 0-61,-5 0-102,-6-9 157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20T19:57:50.4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72 196 113,'0'0'60,"0"0"-5,0 0 6,0 0 4,0 0-24,0 0 24,0 0-13,-16-4 22,16 4-24,0 0-2,0 0 3,0 0-20,0 14 13,0 4-44,0 0 26,0 9-24,0-1 7,0-2-8,0 2-1,5-7 0,-3 3-31,0-8-36,-2 2-35,0-2-47,0-8-105</inkml:trace>
  <inkml:trace contextRef="#ctx0" brushRef="#br0" timeOffset="337">0 242 218,'0'0'173,"0"0"-138,0 0-2,0 0 10,0 0-15,0 0-8,0 0-4,43-10 20,-27 10-19,-3 0 16,0 6-21,1 7 8,-3-5 0,-2 6 2,0 0 0,-2 4-7,-3-4 1,-2 2-14,-2 3 14,0-1-15,0 4-2,-13-4-12,-5 0 13,0 0-25,3 0-20,-3-9-27,7-3-45,1-6-118</inkml:trace>
  <inkml:trace contextRef="#ctx0" brushRef="#br0" timeOffset="727">172 206 52,'0'0'260,"0"0"-129,0 0-60,0 0 20,0 0 5,0 0-47,0 0 5,0 0-21,0 12 11,0 7-43,0-1 13,0 6-13,0 2 0,0 0 4,0 1-3,3-3-4,-3-2 9,3-4-15,-3-2-17,2-6-1,-2-6-10,2-4 11,0 0-28,3 0-60,-1-16 89,0-4 1,-2-10-2,3-2-21,-2 1 17,-1-1-24,2 6 31,-2 7 16,3 5 6,1 6 1,-1 8-1,2 0 12,2 0 1,1 4 33,2 9-17,-1 5 13,1 2-29,-2 0 16,1 4-9,1-6-13,1 0-4,-1-1-3,-4-3 0,-5-4-61,-3-2-97,0-4-213</inkml:trace>
  <inkml:trace contextRef="#ctx0" brushRef="#br0" timeOffset="1223">209 416 196,'0'0'176,"0"0"-134,0 0 16,0 0-6,0 0-9,0 0-28,0 0 6,83-52-8,-64 42-3,2-3-1,-3 3-8,-1 2-2,1-6-27,-2 0-53,-5 6-170</inkml:trace>
  <inkml:trace contextRef="#ctx0" brushRef="#br0" timeOffset="1494">358 138 176,'0'0'173,"0"0"-99,0 0-8,0 0-1,0 0-14,0 0-28,0 0 4,114-81-15,-91 67 14,-1 2-19,3 2 2,0 1-9,-4 5 0,2-1-10,-9 2-137,-8 3-90</inkml:trace>
  <inkml:trace contextRef="#ctx0" brushRef="#br0" timeOffset="1712">557 12 309,'0'0'140,"0"0"-80,0 0-18,0 0 17,0 0-12,0 0-20,0 0 26,0 99-14,0-76 9,0 1-35,0-2 8,0 0-20,0-4 3,0-1-4,2-3-28,3-6-47,0-8-72,-1 0-163</inkml:trace>
  <inkml:trace contextRef="#ctx0" brushRef="#br0" timeOffset="1960">770 31 224,'0'0'262,"0"0"-151,0 0-43,0 0-4,0 0-8,0 0-44,0 0 12,-11 121 4,11-99 22,0-4-40,0-4 3,0-6-13,0-4-9,0-4 8,0 0-15,5 0 9,1-8 14,0-10-7,1-4 7,-5-6-5,1 1-2,-3 5 0,0 0-13,0 4-20,0 6 8,0 6-54,0 6-44,0 0-193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3:38.3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0 0 362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3:32.8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183 0 35,'0'0'43,"0"0"-30,0 0 6,0 0-6,0 0 10,0 0-9,0 6-2,0-6-1,0 0-11,0 0 8,0 0-7,0 0 11,0 0-11,0 0 5,0 0-5,0 0 8,0 0 3,0 0 8,0 0 15,0 0-9,0 0 10,0 0-22,0 0 24,0 0-24,0 0 21,0 0-14,0 0 8,0 0 0,0 0-12,0 0 18,0 0-18,0 0 27,0 0-31,0 0 23,0 0-20,0 0 17,0 0-13,0 0-4,0 0 6,0 0-20,0 0 22,0 0-22,0 0 18,-2 3-9,-4 2 24,-1 8-29,-7 2 1,-1 7 0,-1 0-7,-1 3 0,1-1 13,-2-4-26,4 0 24,4-2-22,-1-5-1,1 0-12,4-3-34,1-1-22,-1-1-24,1-1-77,0-3-85</inkml:trace>
  <inkml:trace contextRef="#ctx0" brushRef="#br0" timeOffset="796">201 45 134,'0'0'94,"0"0"-43,0 0 24,0 0 5,0 0-25,0 0 7,0 0-36,0 0 13,0 0-37,3 0 8,-1 0-3,4 13 7,-1 4 17,0 5 6,-1 0 18,0 2-33,-1-1 14,1 2-36,0-3 19,-2-2-17,1-4-4,-1-2-5,0-4 5,3-2-9,-3-2-38,0-4-6,-2-2-48,0 0-68,0 0-235</inkml:trace>
  <inkml:trace contextRef="#ctx0" brushRef="#br0" timeOffset="1180">72 220 147,'0'0'166,"0"0"-98,0 0-7,0 0 1,0 0-38,0 0 4,0 0-18,22-1 19,-6 1-27,1 0 24,4 0-26,-1 0 1,-1 0 0,0 0-1,5 0-1,-6 0-97,-2-2-110</inkml:trace>
  <inkml:trace contextRef="#ctx0" brushRef="#br0" timeOffset="1524">497 31 221,'0'0'177,"0"0"-58,0 0-37,0 0 6,0 0-45,0 0-18,0 0-11,0 0-4,0 0 19,0 8 7,0 3 16,0 7-51,-4 0 27,-3 3-21,1-3 6,-1 1-12,0-1 6,3-1-7,-1-1 0,3-5-4,2 2 5,0-3-2,0-1-1,0 2-11,2-1 12,7 0-11,5-2-14,-1-3-13,3 0-3,3-3-24,4-2 43,2 0-16,10 0 10,-4 0-55,-6-4-110</inkml:trace>
  <inkml:trace contextRef="#ctx0" brushRef="#br0" timeOffset="2726">896 119 52,'0'0'136,"0"0"-53,0 0 4,0 0 23,0 0-41,0 0-13,0 0-31,0-7 18,0 7-23,0 0 0,0 0-7,0 0-11,5 0-4,6 0 18,4 0-24,3 0 16,5 0-3,2 0-5,-2 0 0,2 0 2,2 3-2,-2-1 0,4 2-46,-8-3-47,-5 2-176</inkml:trace>
  <inkml:trace contextRef="#ctx0" brushRef="#br0" timeOffset="3124">956 229 130,'0'0'163,"0"0"-101,0 0-52,0 0 36,0 0-10,0 0 6,0 0-10,41 13-9,-26-10 17,3 1-21,2-2 3,4 0-21,1 0 10,11 0-11,-5-2-22,-6 0-203</inkml:trace>
  <inkml:trace contextRef="#ctx0" brushRef="#br0" timeOffset="4079">1469 27 117,'0'0'97,"0"0"-53,0 0 27,0 0 13,0 0-24,0 0 2,0 0-27,0 0 31,0 0-44,0 0 14,0 12-6,-4 3 18,-7 3-12,-3 4-20,-3 3-3,-1 0-3,-1 0-8,2-1 5,-1 0-14,5-4-15,-1 0-23,1 1-43,2-4-42,2-5-106</inkml:trace>
  <inkml:trace contextRef="#ctx0" brushRef="#br0" timeOffset="4455">1427 119 137,'0'0'87,"0"0"-28,0 0 9,0 0-2,0 0 5,0 0-41,0 0 26,4-11-33,-4 11 21,0 0-37,0 0 6,0 0-7,3 3-6,1 8 1,0 6 0,-2-1 5,0 4 8,1-2-11,-1-2-3,1-5 5,-3-2 5,2-5-12,0-2 2,0-2-8,5 0 8,1 0-4,6 0-5,6-8 9,2-6-7,1-4-12,2-2 2,-2 0-25,2 2 13,-5 2 19,-2 6 10,-4 3-6,-6 6 15,-1 1-18,-5 0 18,0 1-9,-2 16 24,0 2 44,0 6-6,-4 1-8,-7 0-17,2-1-25,0 0-4,2-5-8,1-2 0,4-5-48,2-2 2,0-3-81,0-6-79</inkml:trace>
  <inkml:trace contextRef="#ctx0" brushRef="#br0" timeOffset="5016">1872 235 423,'0'0'163,"0"0"-88,0 0 32,0 0-57,0 0 7,0 0-56,0 0 20,-22-12-15,9 12 9,-3 0-9,1 10-6,-2 2 0,2 3 8,5 3-18,0-1 20,3-3-21,5-5 11,0 0-2,2-5-6,0-2-4,0-2-18,2 0-68,9 0 59,5 0 16,1-6 17,2-8-22,-3 0-6,-1 0-17,-2 0 14,-4 6 19,-4 2 18,-3 4 6,-2 2-4,0 0 25,0 0-25,0 8 66,2 4-46,-2-2 7,0 2-29,2-4 9,3 0-9,-1-3-14,8-5-28,-2 0-105,-1 0-186</inkml:trace>
  <inkml:trace contextRef="#ctx0" brushRef="#br0" timeOffset="5506">1872 235 362,'137'-42'166,"-137"42"-114,0 0 0,0 0-19,-3 12 19,-2 3-39,1 6 14,0-3-5,-1 0-3,3-2-9,0-4-9,2-2-2,0-4 4,0-2-13,0-4-6,0 0-11,6 0-63,3 0 66,3 0 15,-1-12-20,2-2 10,1 0-12,-2 0 30,0 2-26,-5 4 26,-3 6 2,-2 2-8,-2 0 7,0 0 0,0 15 49,0 6 8,0 5 15,0 0-20,-11 2-1,-3 0-16,2-2-1,-2 0-34,-2-4 14,0-2-14,3-4-1,-3-4 0,3-2-25,1-4 3,-2-4-55,3-2-25,4 0-154</inkml:trace>
  <inkml:trace contextRef="#ctx0" brushRef="#br0" timeOffset="6075">2211 303 104,'0'0'156,"0"0"-62,0 0-28,0 0 62,0 0-73,0 0 10,0 0-32,0 0 47,-7-18-50,1 18 28,-2 0-16,2 0-26,0 4-16,-3 12 8,2 2-18,2 0 25,3-1-30,2 0 12,0-5 2,0-2-13,4-4 0,6-4-44,3-2-20,3 0 62,-1 0-11,3-10 18,0-6-56,-2-5 19,-3 2-32,-4-3 10,-5 2-50,-4 4 6,0 2 55,0 4 8,0 6 3</inkml:trace>
  <inkml:trace contextRef="#ctx0" brushRef="#br0" timeOffset="6534">2414 273 46,'0'0'313,"0"0"-158,0 0-90,0 0-3,0 0-6,0 0-49,0 0 3,0 8-2,0 6 13,0 4-1,0 2 14,0 0-7,0-2-18,0 0-6,-2-6 10,2-2-12,-2-4 2,2-4-3,0-2 9,0 0-15,0 0 7,0-10-1,0-6 0,6-6-10,7 2 4,5-2-21,5 6 20,1 2-15,11 4 8,-6 2-63,-4 4-183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8:16.42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2129 82 5,'0'-2'168,"0"-2"-84,0 4-42,-2-4 34,2-2 12,0 2-49,-2 0-12,2 0-26,0 4 24,0-4-18,0 4 12,-3 0-9,3 0 10,0 0-4,-2 0-15,2 0 19,0 0-19,0 0 23,0 0-18,-2 0 27,2 0-32,-2 0 16,0 0-17,0 0 0,-3 0 0,0 0 1,1 0-4,-1-4 12,-1 2-18,0 0 21,-2 0-21,-1 2 11,3-4-2,-3 4 1,0-4-1,0 0 4,-2 2 4,0 0-13,-2 0 18,2-2-13,-5 4 2,3-4-2,-3 4 0,1-4 1,-4 4-1,1 0 7,-1-2-10,0 2 6,2-2-2,-1 2 9,0 0-17,0 0 8,-4-2-2,-1 2 1,-3-2-9,0 2 8,-1 0 2,0 0-2,2 0 12,3 0-22,0 0 12,4 0-2,0 0 1,2 0-1,0 0-8,1 0 8,1 0-5,-1 0 7,-3 0-9,1 0 3,-6 0 4,1 2-23,-5 2 16,0-2 8,1 2 0,-1 0 10,0 0 13,0-4 6,1 2-28,1 2 17,-2 0-17,5-4-1,0 4 0,2-4 10,2 0 0,-2 4-9,2-4-2,-2 2 8,-2 2-17,-1 0 10,-4 0-26,1 0 5,-1 0 20,3 0 1,-1-2 9,0 2-9,3-4 1,0 4 0,2-4 11,5 0-24,-1 0 25,3 0-23,1 0 20,3 0-4,1 0-6,0 0 1,2 0-8,-1 0-3,1 0 9,-4 0-19,2 4 19,-3-4-17,-1 4 16,-1 2-2,2-2-12,-3 0-7,4-4 21,-2 4-12,1-2 23,0 0-27,-1 4 36,2-6-27,1 4 16,-1 0-7,2-2 0,-1 0 0,1 0-9,-2 2 13,1 0-11,1-4-6,0 4 12,2-4 2,-3 2-7,1 2-1,-4 0-2,1 0 3,-3 0 5,3-2-6,0 2 11,-2 4-14,0-4 8,1 2 1,-1 2-24,2-4 25,2 0 0,0-4 1,2 2 7,3 0-8,0-2 7,-2 2-1,2-2-10,0 2 14,0-2-10,-1 2 7,1-2 15,0 4 7,-2-4-16,2 0 10,0 4-22,-3 0 5,1 2 5,-2 6-12,0-2 2,-1 4-2,0 4 1,-2 0 0,0 2 0,2 4 0,0-2 3,2 4 4,3 0-11,2 6 11,0-4-14,2 2 7,0 6 0,0-4 8,0 6-6,0-2-4,0 0 10,0 4-14,0-8 12,0 4-12,0 2 13,-5-6-13,0 0 6,1-2 0,-3-6 0,5-2 1,-2-4-10,1-2 22,1-2-26,2 0 25,-2-6-14,2 0 2,0-2 0,0-2 0,0-4 1,-2 4-2,2-4 8,0 0-15,0 0 16,0 0-15,0 0 14,0 0-7,0 0 0,0 0 0,0 0-2,0 0 4,0 0-7,0 0 15,0 0-20,0 0 20,0 0-22,0 0 14,0 0-2,-3 0 0,1 4 0,0 2-1,-3 2 10,3-4-18,-2 2 19,2-2-20,-3 4 20,3-4-11,-2 2 1,1 2-1,-2-4 1,3-2 0,2 2-9,0 0 18,0 0-18,0-4 6,0 4-7,0-2 9,0 2 1,0 0 1,0 0-1,0 0 0,5 0 1,0-2-7,-1 2-2,3 0 7,1 0-20,4-4 21,1 0 0,5 0 20,-1 0 3,2 0-22,0 0 15,2 0-10,-1 0 0,-1 0 1,2 0-8,1 0 2,3 0-1,-1 0 2,3 0-1,2-4 1,0 0 7,-3 4-15,-1-6 18,-4 2-21,-8 0 21,-3 4-14,-2 0 2,-4 0 0,-2-4-1,0 4 2,-2 0-3,0 0 12,0 0-17,0-4 17,0 4-20,0-6 11,0 2-2,0 0 1,0-4-1,0 2 1,-2-2 0,-4 2-7,-2-2 16,2 0-15,-1-2 12,1 2-7,-2 2 1,2 2 0,2 0 0,-1 0 1,3 0-2,0 2-7,0 2 6,2 0-5,0 0 6,0 0-16,0 0 16,-2 0-7,2 0 2,0 0 5,0 0-1,0 0-7,0 2 18,0 6-11,0-4 11,2 2-12,4 2 3,-1 0 0,1-2 0,-2 2 0,4 0-2,-4-2 4,1 2-4,-1-2 12,-2-2-11,-2 4 8,0-4 2,0 2 5,0-2 5,0 4 3,0 2-20,-6-2 26,-5 2-27,-1 2 1,1-6-2,3 2-16,0-4-48,4 0-57,2-4-182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29:54.9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287-3 224,'0'0'241,"0"0"-152,0 0-15,0 0 1,0 0 23,0 0-53,0-2 14,0 1-27,0 1 17,0-3-25,0 3 11,0 0-2,0 0-17,0 0 15,0 0-30,0 0 22,0 0-10,0 0-26,0 0 12,0 0 1,-2 13-7,-9 2-6,-2 15 13,-4 4 0,-8 12-6,-2 7 8,-4 4-4,-2 2-40,-1-3-1,6-5-16,6-10 15,5-8 2,5-10-27,3-9-20,5-6-67,2-8-163</inkml:trace>
  <inkml:trace contextRef="#ctx0" brushRef="#br0" timeOffset="489">274 12 234,'0'0'134,"0"0"-50,0 0-5,0 0 9,0 0-43,0 0-32,0 0-13,2-3 10,3 11-7,-3 13 57,2 8-2,0 4-39,-2 4 16,1 4-25,-1 0 13,-2 1-22,0-1-1,0-4-14,0-2-38,0-7-17,0-2-55,0-11-35,0-7-118</inkml:trace>
  <inkml:trace contextRef="#ctx0" brushRef="#br0" timeOffset="833">107 286 320,'0'0'156,"0"0"-107,0 0-33,0 0 0,0 0 22,0 0-36,0 0 14,110-2-16,-83 2 2,-2 2-2,2-2-33,6 0-65,-8 0-68</inkml:trace>
  <inkml:trace contextRef="#ctx0" brushRef="#br0" timeOffset="1179">511-5 126,'0'0'173,"0"0"-114,0 0 20,0 0-7,0 0-8,0 0-22,0 0-19,-5 132 10,5-100-10,-2-1 13,-2 0-36,2-5 10,-2 1-10,1-7 0,-1-3-22,-1-7-92,0-4-49</inkml:trace>
  <inkml:trace contextRef="#ctx0" brushRef="#br0" timeOffset="1470">426 35 324,'0'0'109,"0"0"-54,0 0-49,0 0 52,0 0-15,0 0-16,0 0-9,65-30-17,-50 30 22,2 0-22,0 4 48,1 14-33,-3 1 18,-1 6-9,-5 1 1,-1 4-13,-6-2-13,-2 3 0,0 0-1,0 1-9,-8-1 4,-7 2 6,-4-5-19,-1 0-8,1-9-14,-2-2-6,4-8 12,-3-9-20,7 0-93,2-7-155</inkml:trace>
  <inkml:trace contextRef="#ctx0" brushRef="#br0" timeOffset="1966">742 46 189,'0'0'185,"0"0"-123,0 0-13,0 0 10,0 0-3,0 0-56,0 0 28,0 21 12,4 4 22,-2 3-13,-2 5-8,0 4-21,0 2-14,0-2-12,0-1 2,-4-2-17,0-8-42,2-4-6,2-10-12,0-3-71,0-9-106</inkml:trace>
  <inkml:trace contextRef="#ctx0" brushRef="#br0" timeOffset="2275">704 17 377,'0'0'131,"0"0"-88,0 0-8,0 0 36,0 0-38,0 0 6,0 0-26,100 28 17,-80-13 2,-1 4-3,-3 2-5,-3 2-11,-1 1 18,-6-1-30,-3-1-2,-3 3-1,0-3-9,-7 0 11,-11 1-1,-3-3-10,-2-1-5,1-5 1,-5-2-51,9-2-42,3-9-138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0:01.7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153 18 7,'0'0'142,"0"0"-57,0 0 22,0 0-31,0 0 11,0 0-24,0 0-4,0 0-5,0 0-14,0 0 19,0 0-27,0 0 19,0 0-40,0 0 24,0 0-28,0 0 10,0 0-11,-2 0-6,-10 17 0,0 6 1,-2 8-2,-2 2 10,0 4-8,1 0-1,-1-3 0,3-2 0,3-8-12,2-4-6,4-8-31,4-6 3,0-6-81,0 0-59,0-8-159</inkml:trace>
  <inkml:trace contextRef="#ctx0" brushRef="#br0" timeOffset="474">120 79 150,'0'0'68,"0"0"6,0 0 12,0 0 4,0 0-30,0 0-24,0 0 36,0-12-34,0 12 8,0 0-26,0 0 25,0 0-28,0 0 2,0 0-12,0 0-7,7 8 29,-1 6 3,5 5 20,-2 6-39,2 1 19,-2 1-31,0 3 9,2 0-10,-4 0 0,1-4-7,0-2 3,-4-2 4,0-6-36,1-3 10,-3-6-36,-2-4-22,0-3-86,0 0-30</inkml:trace>
  <inkml:trace contextRef="#ctx0" brushRef="#br0" timeOffset="1036">37 296 62,'0'0'111,"0"0"-57,0 0 24,0 0-19,0 0-10,0 0-29,0 0 13,94-16-21,-79 16 1,-3 0-3,1 0-3,-4 0-7,0 0-30,-5 0-89,1 4-147</inkml:trace>
  <inkml:trace contextRef="#ctx0" brushRef="#br0" timeOffset="1471">287 68 58,'0'0'280,"0"0"-126,0 0-57,0 0-11,0 0 8,0 0-53,0 0 2,2 0-30,-2 0 16,0 0-23,0 0 8,0 3 6,0 11-2,0 4 0,0 4-16,0 2 5,0 4-4,0 1-3,0 1 9,0 0-10,0-4 1,0-4-6,0-4 6,0-4 0,2-4-8,2-2 18,1-2-19,2-2 16,2-1-14,4-2 6,5-1 1,2 0-1,2 0 0,3 0 0,-1 0-22,1 0-19,-8 0-95,-5-1-197</inkml:trace>
  <inkml:trace contextRef="#ctx0" brushRef="#br0" timeOffset="2545">39 248 93,'0'0'150,"0"0"-67,0 0-32,0 0 25,0 0-8,0 0 10,0 0-32,0 30-13,0-14-18,-2 0-8,-4 0 0,2 0-6,-4-2-1,4 3 0,-3 1-21,1-4-65,4-5-95</inkml:trace>
  <inkml:trace contextRef="#ctx0" brushRef="#br0" timeOffset="3483">635 330 28,'0'0'76,"0"0"-40,0 0 16,0 0-3,0 0-13,0 0-13,0 0-14,0 0 14,0-2-9,0 0 11,0 0-25,0 2 28,-4 0-15,2 0-12,-2 0 20,0 0-4,2 0-14,-2 2 4,1 6-3,0-2-3,3 2-2,0-1 12,0-2-24,0-1 12,0-2 1,0-2 1,0 0 5,0 0 13,3 0-19,2 0 0,-1-4 11,3-3-21,-6-2 17,1 1-7,0 2 0,-2 2 0,0 2-2,0 0 4,0 2-4,0 0 4,2 0-9,0 0 14,0 0-7,2 4 39,-2 10 16,-2 2 6,0 4-16,0 2-7,0 2-37,-16 11-2,-1-9-129,-3-2-135</inkml:trace>
  <inkml:trace contextRef="#ctx0" brushRef="#br0" timeOffset="12771">957 0 64,'0'0'75,"0"0"-42,0 0 6,0 0-16,0 0 13,0 0-7,0 0 7,0 0-12,0 0-11,0 0 18,0 0-23,0 0 21,0 0-6,0 0 19,0 0-13,0 0 3,0 0-9,0 0-10,0 0 10,0 0-17,0 0 25,0 0-15,0 0 19,0 0-24,0 0 18,0 0-11,0 0 0,0 0 4,0 0-5,0 0 12,0 0-28,0 0 25,0 0-25,0 0 33,0 0-33,-12 6 5,-1 6-6,0 6 0,-1 7-1,-1 4 2,-1 6-16,1 7 27,1-1-25,3 5 0,5-2 13,0-2-12,6-2 11,0-6 1,0-2 0,6-1-10,4-5 4,3-2 5,3-2-9,-1-5 8,2-3-11,0-2 12,-1-2-32,-3-4-64,-6 0-134</inkml:trace>
  <inkml:trace contextRef="#ctx0" brushRef="#br0" timeOffset="20353">1163 157 7,'0'0'105,"0"0"-47,0 0-10,0 0-1,0 0-24,0 0 5,0-2-18,0 2 13,0 0-22,0 0 21,0 0-6,0-2 14,0 2 2,0 0-11,0 0 7,0 0-17,0 0 18,0 0-28,0 0 25,0 0-16,0 0 9,0 0-9,0 0 5,0 0-2,0 0-13,0 0 7,0 0 3,0 0-20,0 0 24,0 0-15,0 0 2,0 0 0,0 0 9,0 0-9,0 0 21,0 0-21,0 0 27,0 0-28,0 0 22,0 0-21,0 0 9,0 0-10,-4 0 0,-3 0-2,-1 0 4,-1 0-9,-1 0 10,0 6-12,-1 4 15,-1 0-14,1 1 10,0 3-2,0 2 1,0 0-1,1 2 0,4 2-6,2 2-2,1 0 16,3 0-23,0-2 15,0 0-1,0-4-6,7 1 7,5-6 2,1 2-2,0-5 0,0-3 8,3 0-8,2-5 7,0 0 17,1 0-22,2-2 12,-1-6-4,-2-5-9,-2 1 15,-1 1-2,-7-3 19,2-1-20,-6 1 26,-4-2-26,0 0 19,0 0-12,0-2-1,-2 0 4,-10 0-14,-1 0-2,0 2 3,0 4-20,0 0 7,-4 4 3,5 4-36,-2 0-19,-1 4-39,3 0-17,1 0-105</inkml:trace>
  <inkml:trace contextRef="#ctx0" brushRef="#br0" timeOffset="21487">1271 163 91,'0'0'139,"0"0"-83,0 0 3,0 0 10,0 0-17,0 0 13,0 0-23,0-4 24,0 4-35,0 0 23,0 0-26,-5 0 1,-3 12-18,-6 5-10,-1 3 4,-4 6 2,1 2-13,1 4 13,-1 2-14,0-4 3,2 0-21,6-5-33,-2-3-9,1-2-13,4-4-55,1-6-62</inkml:trace>
  <inkml:trace contextRef="#ctx0" brushRef="#br0" timeOffset="22365">1393 194 110,'0'0'131,"0"0"-72,0 0-41,0 0 29,0 0-25,0 0-3,0 0-2,54-43 7,-46 31 5,-1-1-22,-3 4 21,-2-1-14,1 4 21,-3 2-21,0 1 4,3 3-10,-3 0-8,0 0 0,0 3 0,0 13 28,0 4-12,0 6 18,0 3-32,-3 1 25,0 2-26,1-4 16,2 0-11,0-6-6,0-2 0,0-6 7,0 1-14,0-5 16,0-2-16,0-1 14,0-3-8,0 0 1,0 0-2,0-2-13,0 2-42,0 0 37,-4 0-13,-7-1 32,-5 1-18,-1-2 18,1-1-3,-1 2 4,3-2 0,3-1 0,2 3-1,2-3 7,5 0-6,2 0 0,0 0 23,0 0-22,0 0 15,4 0-7,8 0 8,3 0-1,1 0-16,1 1 3,3 3 7,-1-1-14,-2-1 4,3 2-18,-5-3-77,-5 3-136</inkml:trace>
  <inkml:trace contextRef="#ctx0" brushRef="#br0" timeOffset="24340">1805 181 67,'0'0'92,"0"0"-59,0 0 13,0 0-23,0 0-14,0 0-8,0 0-1,2 0 3,-2 0 6,0 0-3,0 0 10,0 0 27,0 0-24,0 0 7,0 0-18,0 0 2,0 0 0,0 0-1,0 0 26,0 0-14,0 0 20,0 0-15,0 0 11,0 0-11,0 0 0,0 0-2,-9 0-23,1 0 11,-1 0-11,-3 0 16,2 0-17,1 0 20,-1 0-12,0 2 7,1-2-15,-3 0 0,1 0 13,1 0-12,0 0-1,1 0 10,3 0-20,2 0 22,-2 0-12,4 0 0,0 0 0,2 0 0,-2 0 1,2 0-2,0 0 11,0 0-11,0 0 2,0 0 4,0 0-4,0 0-2,0 0 2,0 0-1,0 0 8,0 0-7,0 0 9,0 0-4,0 0-5,0 0 8,0 0-16,0 0 7,0 3 0,0 3 1,0 4 0,0 4 1,0 4 7,2 2 6,0 4-13,0 2 15,2 0-16,-4-1-2,0-2 1,2-3 0,-2-2 0,0-3 0,0-4-1,0 0 7,0-4-17,0 0 13,0-3-9,0-2 3,0 0-11,0-2-9,0 0-12,0 2 4,0-2-34,0 0-18,0 0-138</inkml:trace>
  <inkml:trace contextRef="#ctx0" brushRef="#br0" timeOffset="25211">1632 346 97,'0'0'157,"0"0"-88,0 0-12,0 0-23,0 0 5,0 0-24,0 0 15,40-12-7,-32 12 13,2 0 4,1 0-15,2 0-8,-2 0-17,2 0 7,-4 0-7,3 0-35,-6 0-116,-2 0-166</inkml:trace>
  <inkml:trace contextRef="#ctx0" brushRef="#br0" timeOffset="25931">1893 188 143,'0'0'195,"0"0"-60,0 0-29,0 0-4,0 0-28,0 0-28,0 0 6,-2-2-32,0 2 16,2 6-34,-2 10 35,1 6-28,-2 6 4,1 2-13,-4 2 0,0 0-3,2-2-32,2-2 4,0-3-47,2-7 7,0-4-55,0-6-47,0-6-78</inkml:trace>
  <inkml:trace contextRef="#ctx0" brushRef="#br0" timeOffset="26263">1834 222 157,'0'0'172,"0"0"-100,0 0 6,0 0-6,0 0-13,0 0-43,0 0 13,49-41-17,-39 39 5,4 0-10,-1 2-5,1 0 6,-1 0-7,-4 0 5,0 9 1,-5 3 0,-1 0-5,-3 4 2,0 0-3,0 2-2,-10-2-6,-3 0-8,0-2 14,-1-4-21,3-2 16,5-2-23,-2-4 29,4-2-12,2 0-8,2 0-17,0 0 19,0 0 8,0 0-4,0 0 12,4-2-12,8 2 11,1 0 2,3 0-7,-1 0 9,-1 0-1,-1 0 0,-4 4 0,0 4 5,-4 0-5,-5 2 42,0 0 17,0 2 0,0 2-45,-14 0 8,-1 0-22,-6-1 8,1-1 0,3-1-8,0-3 0,3-1-20,-2-4-16,6-3-58,1 0-142</inkml:trace>
  <inkml:trace contextRef="#ctx0" brushRef="#br0" timeOffset="28507">2150 50 228,'0'0'176,"0"0"-99,0 0 2,0 0-26,0 0-21,0 0 4,0 0-17,0 0 23,0 0-25,0 8 3,0 2-20,0 4 12,0 5-12,0 1 0,0 3 6,0 4-4,-3 0-2,1 1 11,0 2-17,-1-2 14,1-2-16,2-4 8,0-2-1,0-4-8,0-2 0,0-4 8,0-4-24,0 1 19,0-3-27,0-4 21,0 1-34,0-1 21,0 0-6,0 0-20,0 0-21,0-5 10,0-5 50,0-3-1,0 1 6,0-3 6,0 0-1,7-1 4,0 0 2,0 2 3,1 0 3,1 2 6,1 2-10,0 2 11,-3 0-17,2 4 18,-2 0-17,-1 0 19,-1 2-18,1 2 12,2 0 5,-2 0-18,-2 0 23,3 0-12,-3 0 21,0 0-18,4 0 19,-4 4-22,1 2 15,-1 0-5,-2 0-11,2 2 8,-1 0-18,-1 0 26,-2 4-20,0 2 28,3 0-34,-3 2 18,0 0-18,0 0 0,0-1 12,0 0-13,0-2 0,0-2 1,0-3-10,0 0 16,0-2-16,2-3-1,0 1-24,2-4-15,1 0-90,-1 0-73</inkml:trace>
  <inkml:trace contextRef="#ctx0" brushRef="#br0" timeOffset="30566">2429 44 42,'0'0'71,"0"0"-16,0 0 9,0 0-22,0 0 7,0 0-14,0 0 18,-8-5-25,8 5 18,-2 0-13,2 0 9,0 0-2,0 0-17,0 0 8,0 0-20,0 0 18,0 0-28,0 0 21,0 0-21,0 0 13,0 0-13,0 0 1,0 0 0,0 0 4,0 0-10,0 0 15,0 1-13,0 5 4,0 2 1,4 1-3,4 3 0,-2-1 0,1 4 0,-1 1 6,2 2-4,-4 2 0,0 2 6,-2 1-10,-2 3 3,0 0-2,0 2-4,0 0 2,0 2-7,-6 2-7,-6 0 16,1 3-33,-2-1 23,-1-2 15,2-2-15,0-3 12,1-1-1,2-4 0,0-4-2,2-2 2,1-4-17,1-6 15,1-2-41,2-4-15,-3 0-92,3 0-184</inkml:trace>
  <inkml:trace contextRef="#ctx0" brushRef="#br0" timeOffset="75575">1046 61 15,'0'0'135,"0"0"-60,0 0-4,0 0-2,0 0 12,0 0-42,0 0 10,0 0-22,0 0 11,0 0-9,0 0-6,0 0 13,0 0-17,0 0 5,0 0-14,0 0 16,0 0-25,0 0 28,-2 0-28,-6 0 12,4 0-7,0 0-5,-3 0 1,1 0 13,-2 0-27,2 0 31,-1 0-22,-1 0 10,-2 0-6,1 0 0,1 0-1,-1 0 0,0 0 2,2 0-4,1 0 17,1 0-18,-2 0 10,2 0-5,1 0-2,-2 0-1,1 0-2,1 0 3,2 0-3,0 0 10,-1 0-14,-2 0 14,3 0-14,-2 0 10,0 0-9,1 0 5,1 0-9,0 0 9,2 0-5,0 0-4,0 0 20,0 0-15,0 0 13,0 0-16,0 0 15,0 0-7,0 0 7,0 0-7,-2 0 7,2 0-6,-2 0 5,2 0-6,0 0 0,-2 0 8,2 0-9,0 0 1,-4 0-9,4 2 8,0 2 2,0 0-11,0 1 21,0 4-15,0-1 10,0 2-8,0-2 2,0 2 0,0 0-1,0 2 1,0-2 0,0 2 7,0 0-15,0-1 21,0 1-19,0 0 7,0 0-1,0 0 0,0 2 1,0 0-2,-2 2 9,2-2-20,-2 2 24,2-2-18,0 0 16,0-2-20,0 0 16,0-1-6,0-2 0,0 1 0,0-2-6,0 1 20,0-2-30,0 4 32,0-3-23,-2 2 14,2 1-14,0 1 9,0 1-2,0 1 0,0 0 0,0-2-3,0 0 13,0 0-21,0 0 15,0-1-13,0-1 8,0 0-1,0-2 2,0 0-11,0-2 10,0 0-6,2-2 0,-2 2 14,0-4-14,2 2 13,-2-2-8,0 2 2,0 0-1,0-2 1,2 2 0,-2 0-7,0 0 8,0 2-14,0-2 20,0 0-14,0 0 4,0 0 3,0 0 1,0 0 0,0-2-2,0 0 3,0 0-10,0 0 13,0 0-15,0-2 4,0 0 6,4 0-13,-4 0 12,2 0 1,0 0 0,0 0-1,2 0 8,1 0-13,1 0 15,1-2-12,0 0 6,2 0-3,-1 0 0,2 0 1,-1 0-2,-1 2 9,1-2-18,0 2 20,-2-2-12,-1 2 4,1-2 6,0 0-8,0 0 0,-3 2 8,0-2-6,-1 2-4,-1 0 15,-2 0-20,0 0 17,0 0-16,0 0 13,0 0-5,0 0-2,0 0-19,0 0-11,0 0-41,0 0-17,0 0-100,0 0-68</inkml:trace>
  <inkml:trace contextRef="#ctx0" brushRef="#br0" timeOffset="78285">2312 43 152,'0'0'122,"0"0"-42,0 0 18,0 0 11,0 0-54,0 0 12,0 0-24,0 0 28,0 0-38,0 0 9,0 0-8,0 0-18,0 0-5,0 0-10,0 0-2,0 0 14,0 0-24,0 0 22,0 0-19,5 0 9,8 0-1,3 0 18,1 0-16,1 0 11,1 0-12,-4 0 0,-1 0 10,-2 0-12,-3 0 2,1 0 0,-4-3-1,1 3 0,-3 0 0,0 0 0,1 0-8,0 0 18,-3 0-17,2 0 14,-1 0-14,-1 0 7,0 0 0,0 3 6,-2-2-5,0-1-2,2 2 8,-2 1-11,2-2 14,-2 2-20,0-2 20,0 2-10,0-3 0,0 1 1,0 4-1,0-1 10,0 0-11,0 0 2,0 0-2,0 2 7,0 2-15,-4 0 10,2 2-1,0 1 0,-3 2 0,1-1-1,2 2 8,-3 2-19,0-1 22,1 1-20,2 0 16,0 0-7,2 0 1,-2-2-1,2 2 0,0-2 2,-3 0-7,3 0 20,-2 0-27,0 0 22,0 0-16,-2 0 7,-2 0-2,4 1-9,-2-1 10,2-3 1,-3 6-5,1-5-3,2 2 3,-2 0 4,-2-4-9,4 0 8,0 0-11,0 0 6,0-2 1,-1 0 12,3 0-16,0-3 14,-2 3-11,2 0 10,0 0-3,-2 0 0,2 2 0,0 0 0,0 0 0,-2-2-1,2 0 0,0 2-5,-2-2 12,2 0-6,-2 0 1,0 0 5,-1 0-6,0-2 0,-1 0 0,2 0 1,0-2-6,2 0 16,-3-2-20,3 0 22,0 2-23,0-1 11,-2-2-1,2 1 1,0 0 0,0-2-2,0 2 6,0 0-17,0 0 24,0 0-24,0-2 18,0 2-13,0-2 7,0 0 0,0 0 0,0 0-4,0 0 3,0 0-1,0 0 1,0 0 2,0 0 10,0 0-10,0 0 6,0 0-6,0 0-1,0 0 1,-2 0 8,0-2-12,0 2 13,-3-2-10,1 0 7,-3 2-4,-2-2 0,0 2 14,-2-2-1,0 2-15,-2 0 28,1 0-29,4 0 4,-1 0 5,-1 0-15,4 0 7,2 0-1,-1 0 0,3 0-1,2 0 0,0 0-24,0 0 4,0-8-33,0-4 35,0 0-31,0 0 1,0 0-38,0 2-28,0 2-131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0:51.5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121 14 16,'0'0'154,"0"0"-74,0 0 6,0 0-22,-2 0-1,2 0-50,0 0 9,0 0-21,0 0 19,0 0 2,0 0-6,0 0 21,0 0-8,0 0 24,0 0-24,0 0 22,0 0-31,0 0 2,0 0-18,0 0-4,0-2 0,6-2-33,2 0-16,-2 0-167</inkml:trace>
  <inkml:trace contextRef="#ctx0" brushRef="#br0" timeOffset="758">135 165 143,'0'0'179,"0"0"-61,0 0-18,0 0 8,0 0-60,0 0 4,0 0-18,0 0 5,0 0-11,0 3-2,0 13 24,0 4-15,0 6-3,0 5-25,-2 3 2,-14 0-9,-2 2-1,-19 5-42,7-7-67,-2-8-131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0:53.1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154 67 172,'0'0'195,"0"0"-71,0 0-39,0 0 16,0 0-46,0 0-6,0 0 0,0 0 0,0 0-6,0 0-20,0 0 21,0 5-18,-2 13 1,-9 6-27,-2 8 13,-3 7-13,-2 5 0,-2 2 0,2 1-26,-1-2-10,2-7-51,7-6 19,2-7-27,6-10 5,2-4-133</inkml:trace>
  <inkml:trace contextRef="#ctx0" brushRef="#br0" timeOffset="399">118 84 421,'0'0'143,"0"0"-64,0 0-10,0 0 9,0 0-39,0 0-37,0 0 1,10 4 4,-4 12 35,3 6-13,0 4 30,2 7-37,2 3 17,-2-2-26,-1 3-5,-2-1-8,1-4-14,-4-2 2,0-5-25,-1-3-8,-2-5-14,-2-7 20,0-4-78,0-4-38,0-2-194</inkml:trace>
  <inkml:trace contextRef="#ctx0" brushRef="#br0" timeOffset="745">49 356 371,'0'0'165,"0"0"-123,0 0 7,0 0-7,0 0 1,0 0-29,0 0 11,32 0-16,-14 0 2,-1 0-7,1 0 2,0 0-12,2 0-22,-5 0-79,-3 0-201</inkml:trace>
  <inkml:trace contextRef="#ctx0" brushRef="#br0" timeOffset="1037">353 138 459,'0'0'146,"0"0"-74,0 0 1,0 0 14,0 0-62,0 0-2,0 0-13,0 8 42,0 8-19,0 5-8,0 1-9,0 2-16,0 2 12,0 2-4,0-1-15,-7 1 19,2-2-24,1-4 16,-1 0-11,3-7 4,2-2 2,0-5 1,0-4 0,0 0-10,0-2 6,0-2 3,11 1-35,5-1 27,2 0-7,-1 0 5,4 0 3,-2 0-23,2 0-4,-1 0-68,-5 0-45,-3 0-206</inkml:trace>
  <inkml:trace contextRef="#ctx0" brushRef="#br0" timeOffset="1630">810 160 260,'0'0'140,"0"0"-38,0 0 12,0 0-16,0 0-23,0 0-50,0 0 18,-39 35-33,22-21 15,-4-2-24,2 2 6,-6 0-7,3 0 0,1-2-1,2 1-1,3-3 1,5 0-20,2-4 21,4-2-28,3 0 27,2 0-21,0 1 8,0 0 13,7 3-6,4-2 6,2 2-29,1-2 29,-1 1-30,3-4 5,-3 1-36,1-4 25,-3 3-4,-3-3 11,0 0 6,-4 0-14,-4 0 8,0 1-8,0-1 37,0 0-13,0 0-3,0 0-11,0 0 22,0 0-11,0-4 17,0-7 21,0-3-2,0-3 24,0-3-18,0 0 25,2-1-9,0 1 8,1 2-19,-1 4-1,0 2-9,-2 4-20,2 0 4,-2 2 5,2 2-18,0 2-27,0 2-97,-2 0-75</inkml:trace>
  <inkml:trace contextRef="#ctx0" brushRef="#br0" timeOffset="2470">735 294 5,'0'0'180,"0"0"-98,0 0-33,0 0 25,0 0-38,0 0-7,0 0-22,0 0 43,8 0-11,5 0-6,5 0-12,4 0-10,5 0 9,4-2-20,6-2 17,6-3-17,5 1 34,1 0-2,-3 0-9,-5 0-22,-10 2-1,-11 2-10,-9 2-68,-11 0 0,0 0-57,0 0-56</inkml:trace>
  <inkml:trace contextRef="#ctx0" brushRef="#br0" timeOffset="5180">1601 86 426,'0'0'172,"0"0"-52,0 0 5,0 0-21,0 0-39,0 0-26,0 0 32,0-2-35,0 2 25,0 0-38,0 0 30,0 0-40,-11 15-6,-2 8-7,-7 7 1,-3 9-8,-2 5 20,0 2-28,0 1 11,0-3-19,3-2-38,7-11 9,3-6-24,5-11 10,7-12-18,0-2-68,0 0-116</inkml:trace>
  <inkml:trace contextRef="#ctx0" brushRef="#br0" timeOffset="5556">1509 117 388,'0'0'153,"0"0"-105,0 0 18,0 0-4,0 0-24,0 0 11,0 0-22,43 29 28,-32-7-35,3 5 25,-3 3-32,2 2 9,-1 3-16,-2-3 1,1 0-7,-1-3-9,-2-5-24,-1-3-42,-3-7 13,-4-6-36,0-5-48,0-3-114</inkml:trace>
  <inkml:trace contextRef="#ctx0" brushRef="#br0" timeOffset="5878">1401 328 29,'0'0'313,"0"0"-192,0 0-73,0 0 14,0 0 6,0 0-39,0 0 0,77 0-28,-54 0 17,4 0-18,-3 0 2,3 0 6,-5 0-8,3 0-27,-7-2-96,-5 2-135</inkml:trace>
  <inkml:trace contextRef="#ctx0" brushRef="#br0" timeOffset="6202">1757 140 411,'0'0'163,"0"0"-67,0 0-24,0 0 32,0 0-58,0 0-1,0 0-15,0 0 11,0 0-11,0 0-24,0 0 5,0 0-5,0 6 4,0 10-1,0 5 17,0 3-19,0 4-3,0 2-4,0 1-2,0-3 1,0-3-21,0-3 22,0-4-7,0-3 0,0-5-12,5-5 18,6 2-38,2-7-4,5 0-8,7 0-5,-4 0-28,-5-3-135</inkml:trace>
  <inkml:trace contextRef="#ctx0" brushRef="#br0" timeOffset="9370">2163 195 22,'0'0'65,"0"0"-10,0 0-8,0 0 9,0 0-11,0 0 30,0 0-24,0 58 22,2-40-18,0 1-4,-2 1-10,3 2-15,-1 0 3,0-2-28,0 0 8,0-2 1,0-4-7,1-3-2,-1 0-1,-2-4 0,2 0-7,-2-3-7,0-2-50,0 0-53,0-2-96</inkml:trace>
  <inkml:trace contextRef="#ctx0" brushRef="#br0" timeOffset="10240">2047 326 110,'0'0'94,"0"0"-47,0 0 35,0 0-28,0 0-4,0 0 4,0 0-10,44 0 1,-32 0-23,1 0 11,1 0-32,-1 0 23,2 0-23,3 0 6,-2 0-5,1 0-2,4 0 4,-4 0 2,1 0-12,-3 0-7,-1 0-47,-5 0-131,-5 0-126</inkml:trace>
  <inkml:trace contextRef="#ctx0" brushRef="#br0" timeOffset="10812">2644 0 155,'0'0'229,"0"0"-109,0 0-32,0 0-10,0 0 5,0 0-48,0 0 21,0 0-18,-5 8-11,-5 6-14,-4 4-12,1 8 0,-1 2 6,-1 4-14,1 8 14,1 9-15,0 1 9,5 5-1,2-4 0,6-3 0,0-8 0,0-7-13,14-6 1,3-7-46,8-6-28,-3-4-85,-4-6-134</inkml:trace>
  <inkml:trace contextRef="#ctx0" brushRef="#br0" timeOffset="11292">2773 205 230,'0'0'200,"0"0"-100,0 0 9,0 0-32,0 0-15,0 0-30,0 0-15,-65 16 9,54 0-25,1 6 19,2 2-19,2 6 27,4-3-28,2 1 22,0-4-22,0-1 1,4-6 9,10-1-10,-1-6 0,3-2 10,1-6-20,1-2 5,2 0-3,-2 0 1,2-14 5,-4-4-11,0-4-4,-8-3 16,-6 0 1,-2-1-1,0 2 2,-2 2-2,-14-1 12,1 5-4,-3 4-6,1 2-2,-4 4-3,6 2-125,3 2-367</inkml:trace>
  <inkml:trace contextRef="#ctx0" brushRef="#br0" timeOffset="13319">2833 231 2,'0'0'265,"0"0"-92,0 0-82,0 0 26,0 0-35,0 0-21,0 0-28,2 0 15,-2 0 7,0 0-25,-4 12 0,-7 2-30,-2 6 10,-1 3 1,-4 1-16,3 1 5,-3 0 0,0 2-24,2-1-30,3 1-5,-1 1-54,4-8-25,3-5-155</inkml:trace>
  <inkml:trace contextRef="#ctx0" brushRef="#br0" timeOffset="14002">2933 162 49,'0'0'191,"0"0"-59,0 0-55,0 0 31,0 0-40,0 0-26,0 0-19,0 2 7,0 13 21,0 1-20,0 6 3,0 2-24,0 2 24,0 5-33,0-1 19,0 2-20,0-3 0,0 0-29,0-3-27,0-6-19,0-2-55,0-6-17,0-8-110</inkml:trace>
  <inkml:trace contextRef="#ctx0" brushRef="#br0" timeOffset="14536">3233 168 26,'0'0'217,"0"0"-114,0 0-82,0 0 20,0 0-16,0 0-8,0 0 6,0 0 42,0 0 12,0 0-27,0 0 18,-2 0-35,-9 0-4,-3 2-22,-1 3-3,-3 1-4,-2 0 0,0 2-1,3-2 2,1 2-3,-1-2-1,7 0 1,1 0-11,3 2 12,-2-2-14,4 0 6,2 2 8,-1-2-5,3 4-1,0 0 14,0 3-17,0-1 23,0 2-13,3 0 1,1 2 10,0 1-11,-4-2 0,3 4-1,-3-2 2,0-2-1,0 0 10,0-4-20,0 2 4,0-5 6,0-2-38,0-2-6,0-2-67,0-2-142</inkml:trace>
  <inkml:trace contextRef="#ctx0" brushRef="#br0" timeOffset="15046">3046 360 82,'0'0'158,"0"0"-82,0 0 31,0 0-26,0 0-6,0 0-44,0 0-5,64 0-25,-48 0 0,-3 0 0,10-2-1,-3 0-60,-5 0-147</inkml:trace>
  <inkml:trace contextRef="#ctx0" brushRef="#br0" timeOffset="15325">3347 173 399,'0'0'143,"0"0"-71,0 0 19,0 0-16,0 0-43,0 0 18,0 0 6,0 24 11,0-6-45,0 4 9,0 0-29,0 2 8,0-1-7,0-3-3,0-2-12,-2-2-31,2-4 5,-3-2-51,1-2-4,-2-2-86,0-2-157</inkml:trace>
  <inkml:trace contextRef="#ctx0" brushRef="#br0" timeOffset="15616">3268 231 142,'0'0'191,"0"0"-104,0 0-52,0 0 35,0 0-3,0 0-41,0 0-6,77-79-14,-59 71 18,-3 0-23,3 4 19,-3 2-20,1 0 8,-3 2 6,0 0-1,-1 0 7,-5 8-11,-5 4 24,-2 2-13,0 5 25,0-1-42,-7 2 7,-13 0-8,0-2-2,-2 0 0,1-3-19,2-3 18,3-4-38,5-2 37,5-4-37,0-2 28,6 0-17,0 0-37,0 0-5,8-5 28,5-2 30,3 1-5,1 4 17,-1 0 0,1 2 6,0 0-5,-5 0 36,-1 8 1,-1 4 2,-6 3 11,-2-2-11,-2 1 21,0 2-44,0-1 18,-16 1-34,-1-3 21,-6-1-21,1-5 11,0 0-12,2-3-24,-5-4-15,8 0-60,3 0-90</inkml:trace>
  <inkml:trace contextRef="#ctx0" brushRef="#br0" timeOffset="16390">3554 58 116,'0'0'213,"0"0"-83,0 0-41,0 0 17,0 0-46,0 0-6,0 0-37,0 5 41,0 9-21,0 7 7,0 1-14,0 6 2,0 5-5,0-1-21,0 2-6,0 0-6,-2-1 6,-5-5-20,2-3 10,3-6-12,0-4-11,2-2 17,0-8-16,0-1 6,0-4-30,0 0 27,0 0-20,0 0 17,0-11-21,0-5 37,0-2 7,2 0 7,8-4-7,-2 2-12,1 0 20,0 1-14,2 3 8,0 4 14,0 0-3,-1 2-3,-2 2 13,-1 2 4,-3 2-9,1 0 8,0 4-17,-3 0 17,0 0-16,0 0 24,2 0-2,-1 12 29,1 6 8,-4 2 5,2 4-24,-2 1-14,0 0 7,0-2-33,0-1-1,0-2 1,0-1-2,0-2-33,0-5-19,0-2-38,2-6 10,-2-3-274</inkml:trace>
  <inkml:trace contextRef="#ctx0" brushRef="#br0" timeOffset="17435">3746 72 350,'0'0'139,"0"0"-48,0 0 5,0 0-21,0 0-30,0 0-38,0 0 21,-2-2-27,2 2 21,0 0-21,0 0 5,0 0-5,0 0 20,4 6 21,4 4-12,4 3 19,1 5-24,-2 5 30,3 3-39,-3 7 21,-5 1-18,2 2 24,-8 5-24,0-1-17,0-1-2,-3-1-16,-10-1 14,-3-7-18,0-3 0,3-7-34,-1-4-1,4-8-36,-1-4-30,3-4-117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1:37.4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0 327 230,'0'0'186,"0"0"-119,0 0-35,0 0 27,0 0 5,0 0-53,0 0 20,0 0-30,0 0 36,0 0-14,0 0 8,0 2-1,0 0 0,0 4 12,0 2-22,2 0 27,-2 4-33,2 0 29,0 2-22,0 3 19,-2 1-20,3 2 1,-3-2 0,0 3-20,2-5 13,-2 1-5,2-8-13,3-3 11,2-3-9,6-3 4,13-14 20,14-23-2,16-14-14,11-14-6,7-8-5,26-43-45,-15 21-124,-18 10-350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1:45.28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36 127,'0'0'165,"0"0"-72,0 0-49,0 0 8,0 0 2,0 0-28,0 0 10,113 0-21,-77 0 22,2-2-37,-1 0 26,0-2-24,-6 2 9,-5 0-11,-6-2-53,-6 2-101,-7 0-173</inkml:trace>
  <inkml:trace contextRef="#ctx0" brushRef="#br0" timeOffset="266">191 23 195,'0'0'183,"0"0"-124,0 0 15,0 0-19,0 0 2,0 0-41,0 0 3,-73 119-9,59-93 5,3 3-14,0-5 6,5-2-14,3 0-16,3-4-74,0-8-152</inkml:trace>
  <inkml:trace contextRef="#ctx0" brushRef="#br0" timeOffset="519">282 153 365,'0'0'133,"0"0"-47,0 0-35,0 0 2,0 0-22,0 0-21,0 0-2,-40 8-8,34 4 27,-4 1-26,6 2 31,0-1-24,2-4 28,2 0-36,0-2 6,0-4-5,0-2-1,8-2-6,2 0-19,3 0 24,1 0-11,-1-8 5,0-6-10,1 0 15,-4 0-15,-3 0 10,0 6 7,-5 2 0,-2 2-1,3 4 2,-3 0-9,0 0 16,0 10 8,0 4-3,0-1 10,0 0-17,2-1-6,2-2 0,0-4 8,3 0-19,2-4 5,4-2-53,-2 0-125,-1 0-134</inkml:trace>
  <inkml:trace contextRef="#ctx0" brushRef="#br0" timeOffset="962">485 157 451,'0'0'154,"0"0"-118,0 0 32,0 0-20,0 0-11,0 0-22,0 0 12,0 38-7,-4-22-8,-2-2-9,-2-2 8,4-2-19,0-2 18,1-2-20,3-4-5,0-2-1,0 0-20,0 0-27,0-6 18,9-6 3,3-2 42,1-2-20,0 2 19,-2 2-18,2 2 12,-1 6 5,-3 0 2,-3 4 0,-1 0 0,-3 0 17,0 6-6,0 3 30,-2 2-30,0-4 34,0 2-20,0-3 9,0-2-18,0 0-1,0-4-3,0 0-11,0 0-2,3 0-2,4 0 1,6-8-40,3-7 22,3 2-14,6 1 19,0 1 2,-3 6 12,-2 3-8,-4 2 18,-6 0-19,-3 2 20,-7 10 13,0-1 17,0 6 38,0-3-27,0-2-28,0 0-16,-2-4 2,0-2-18,2-2-30,0-4-29,0 0-96,0 0-157</inkml:trace>
  <inkml:trace contextRef="#ctx0" brushRef="#br0" timeOffset="1736">922 84 12,'13'11'122,"-13"-11"-18,0 0-24,0 0 8,0 0-21,-2 1-19,-3-1-9,-1 3-22,-3-2 28,3 3-29,-6 2 21,3 2-29,-1 5 33,-2 1-26,1 4 5,3 1-3,0 3-8,4-1 7,2-5-9,2-2-5,0-2 9,0-6-17,0-2 8,10-4-4,2 0-9,1 0 9,3-4-12,-1-10-32,4-2 0,-7-4-15,2 0 25,-3-1-45,-2 2 42,-2 1-3,-2 5 41,-3 4 1,-2 7 17,2 2 1,-2 0-17,2 0 31,-2 6 10,0 6 17,2 2-27,-2 1 23,0 2 1,0-1-33,0-2-17,0-2-5,2-2-2,1-2 0,1-2-16,-2-4-25,5-2 1,0 0-78,6 0 51,-1 0-133,-4-8-76</inkml:trace>
  <inkml:trace contextRef="#ctx0" brushRef="#br0" timeOffset="2389">1107 141 189,'0'0'202,"0"0"-95,0 0-32,0 0 9,0 0-48,0 0 13,0 0-26,-20 48 19,11-28-16,0 2-12,3-2-1,-2-4-13,4-2 1,2-2 8,0-6-18,2-2 8,0-2 1,0-2-31,0 0-19,6 0 11,8-12 20,3-4 19,2-2-32,1-2-6,-1 0-44,2 4 26,-6 6 17,1 3 39,-7 7 0,-1 0 19,-5 0 56,0 15-13,-3 1 3,0 4-35,0-2 18,0 0-46,0-2 14,-3-2-16,3-4-8,-3-4-30,3-4-67,0-2-34,0 0-109</inkml:trace>
  <inkml:trace contextRef="#ctx0" brushRef="#br0" timeOffset="2876">1145 56 253,'0'0'155,"0"0"-100,0 0 33,0 0-34,0 0-23,0 0-13,0 0-17,55 8-2,-38-4 8,-2 1-16,5-1-53,-7-3-49,1-1-92</inkml:trace>
  <inkml:trace contextRef="#ctx0" brushRef="#br0" timeOffset="3133">1375 153 74,'0'0'205,"0"0"-78,0 0-35,0 0-17,0 0-17,0 0-44,0 0 21,-54 64-24,47-48 24,5-2-22,0-4 4,2 0-10,0-4-5,0-2 23,2-4-24,9 0-2,5 0 0,1 0 0,2-8-39,-2-6 8,1-2-21,-3-2 25,-3-2 13,-6 0-23,-1 2-7,-5 0-53,0 5 12,0 5 6,0 5-15</inkml:trace>
  <inkml:trace contextRef="#ctx0" brushRef="#br0" timeOffset="3552">1878 171 38,'0'0'238,"0"0"-80,0 0-58,0 0 5,0 0-35,0 0-23,0 0-22,-36-58-24,20 51 11,1 7-5,-1 0 2,1 0-8,1 0 13,1 7-12,0 8 5,4 2-7,0 2-1,2 2 1,3-3 0,2 0-9,2-4 19,0-2-20,0-4 5,2-4 4,9-2 2,2-2 5,5 0 4,2-4-10,2-12 2,1-2 5,-3-6-14,-1-2 7,0-5-9,-3 2-4,-5-2 12,-5 3-8,-2 6 9,-4 6-1,0 6 2,0 6 9,0 2-9,0 2-2,0 0-6,0 0 7,0 12-13,0 6 13,-4 6 13,0 3-5,-1 1 14,3-5-22,2 2 17,0-5-9,0-4-10,0-2 11,2-4-9,7-4 0,5-4 1,1-2 0,3 0-1,-1 0-1,2-12-48,-2-6 30,-3 0-36,-5 0 29,-3 0-20,-6 4 21,0 4 25,0 7 12,0 3 18,-9 0-15,3 13 16,-1 6-25,0 3 25,5 1-30,2-1 10,0-2-11,4-2-2,12-6-68,-3-4-175</inkml:trace>
  <inkml:trace contextRef="#ctx0" brushRef="#br0" timeOffset="4670">2364 8 320,'0'0'179,"0"0"-68,0 0-41,0 0-4,0 0-64,0 0 25,0 0-20,-2 48 15,-5-23-12,-3 0-1,2 1 5,-1 1-14,0-4 12,0-1-11,3-3-2,-1-3 11,3-6-10,4-4 0,-3-4-1,3-2 0,0 0-28,0 0-10,9-10-19,4-6 35,5-2-55,0-2-23,0 6 12,2 2 54,-5 6 21,1 6 14,-3 0 4,-4 6 42,-5 12 19,0 1-10,-4 4 26,0-1-15,0-2 15,-14 0-45,1-4-14,-3-2-9,-2-2-12,0-4 8,0-4-2,3-4-14,-1 0 7,5 0-2,2-2-51,9-20-61,0 2-114,0 2-113</inkml:trace>
  <inkml:trace contextRef="#ctx0" brushRef="#br0" timeOffset="5196">2597 59 191,'0'0'243,"0"0"-117,0 0-25,0 0-32,0 0-3,0 0-65,0 0 32,0 33 11,0-8 3,0 0-24,-2 4-17,-2-3-1,-1-2 6,-1-2-18,4-2 8,-3-2-2,5-6-58,0-4-8,0-4-60,0-4-120</inkml:trace>
  <inkml:trace contextRef="#ctx0" brushRef="#br0" timeOffset="5467">2789 215 360,'0'0'161,"0"0"-60,0 0-40,0 0 8,0 0-25,0 0-34,0 0-7,-69-4 4,51 14-7,0 0 9,3 2 1,3 0-10,4-2 18,6 2-16,2-4-2,0 0 0,0-4 2,8-2-1,6-2 11,3 0-24,4 0 9,-3-6 2,-1-6-20,1-2 2,-5-2 1,-4-2-31,-2 0-12,-7-4-69,0 6-39,0 3-23</inkml:trace>
  <inkml:trace contextRef="#ctx0" brushRef="#br0" timeOffset="5925">3083 179 100,'0'0'174,"0"0"-58,0 0 16,0 0-18,0 0-34,0 0-25,0 0-44,-98-12 25,83 22-26,3 2 11,2 3-20,3 2 19,2-1-19,5-4 5,0-2 7,0-2-11,0-2 5,3-2 3,6-2-20,-1-2-8,3 0 18,3 0-45,-1-4 8,-1-8-2,-2 0 4,-1 2 10,-5 4-12,2 4 35,-6 2-22,0 0 14,0 10 10,0 10 26,0 6 13,-10 0 3,1 2 0,1 0-19,-2-1 9,1-4-31,1-5 3,1-1 4,0-6-16,3-4-8,-7-7-49,4 0-62,-2 0-202</inkml:trace>
  <inkml:trace contextRef="#ctx0" brushRef="#br0" timeOffset="6404">2910 349 166,'0'0'144,"0"0"-59,0 0-31,0 0-4,0 0-48,0 0-2,135-12-32,-110 6-49,-2 0-116</inkml:trace>
  <inkml:trace contextRef="#ctx0" brushRef="#br0" timeOffset="6609">3226 281 186,'0'0'240,"0"0"-152,0 0-36,0 0 1,0 0-20,0 0-7,0 0-16,-18 50 37,18-38-19,0 0 26,0-4-34,0 0 13,0-2-20,2-2 6,8-4-12,0 0-7,3 0 0,3 0-30,3-8 15,0-4-55,-1-4 23,7-8-40,-8 4-99,-3 4-228</inkml:trace>
  <inkml:trace contextRef="#ctx0" brushRef="#br0" timeOffset="6960">3422 309 214,'0'0'145,"0"0"-93,0 0 25,0 0-18,0 0-9,0 0-39,0 0 9,76 6 3,-65-6-9,-3-8 8,2-2-22,-6-2 18,1 2-11,-5-2 5,0 4-11,0 0 9,0 6-10,-7 2 10,-7 0-2,1 12-7,-3 10 18,3 4-19,5 2 30,2 0-14,6-2 19,0-2-34,4-4 12,19-6-13,-2-3-73,-3-10-222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1:49.1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230 140 84,'0'0'161,"0"0"-81,0 0 3,0 0-32,0 0 2,0 0-28,0 0-9,0 0 5,0 0-5,0 0 16,0 0-32,0 0 23,-2 0-23,2 0 11,-2 2-9,2-2 3,0 0-5,0 0 0,0 0 0,0 0 0,0 0 10,0 0-8,0 0 1,0 0 3,0 0-1,0 0-4,0 0-1,0 0 1,0 0 0,0 0 18,0 0-18,0 0 0,0 0 8,0 0-5,0 0 3,0 0 16,0 0-4,0 0-2,0 0 1,0 0-7,-4 4 28,-1 15-11,-3 5 19,-6 8-32,-3 5 5,-4 0-19,-1 1 6,-3-1-7,3-1-11,0-4 2,4-8-21,2-1 21,5-7-34,2-2 9,3-4-45,1-2-24,3-4-60,2-2-93</inkml:trace>
  <inkml:trace contextRef="#ctx0" brushRef="#br0" timeOffset="570">180 128 108,'0'0'238,"0"0"-90,0 0-63,0 0 4,0 0-12,0 0-47,0 0 9,2-10-22,0 10 19,5 4-36,-1 14 29,3 1-10,0 7 7,2 2-1,-5 3-25,4 2 15,-6-2-13,1 4-4,-1-2-4,-4-1-21,2-2-37,-2-6-11,0 1 10,0-7-59,0-4-146</inkml:trace>
  <inkml:trace contextRef="#ctx0" brushRef="#br0" timeOffset="925">28 402 82,'0'0'110,"0"0"-36,0 0-12,0 0 5,0 0-23,0 0-15,0 0-6,98 6-6,-69-6 12,4 0-28,-1 0 17,1 0-17,1 0-2,-7 0-25,-6 0-178</inkml:trace>
  <inkml:trace contextRef="#ctx0" brushRef="#br0" timeOffset="1210">406 216 279,'0'0'154,"0"0"-63,0 0-16,0 0 16,0 0-57,0 0-3,0 0-10,0 0 27,0 5-10,0 9-24,-3 4 2,-1 6-16,2 2 0,2 2 16,0-1-32,0 1 16,0-2-7,0-4-56,0-4-8,0-4-23,0-7-52,0-1-74</inkml:trace>
  <inkml:trace contextRef="#ctx0" brushRef="#br0" timeOffset="1516">323 212 358,'0'0'176,"0"0"-105,0 0-28,0 0-8,0 0 1,0 0-36,0 0 22,54 7-12,-36 5 0,-3 1 12,3 1-15,-3 3 17,1 1-15,-1 2 17,-1 2-17,-3 0 27,-4 3-35,-5-1 24,-2-2-5,0 0-20,0-4 0,-2-3 2,-11-1-4,-3-2 14,-4-2-13,-2-6 1,-1-2-1,1-2-30,0 0-39,2 0-36,4-6-68,5-6-92</inkml:trace>
  <inkml:trace contextRef="#ctx0" brushRef="#br0" timeOffset="2140">709 221 9,'0'0'199,"0"0"-71,0 0-53,0 0 42,0 0-23,0 0-22,0 0-16,-2-2-12,2 2 8,0 0-38,0 0 11,0 11-25,-3 8 47,3 7-41,-2 3 17,0 6-22,-1-4 0,1 1-1,0-2-10,0-4-14,2-5-43,-3-1-4,1-8-64,2-4-128</inkml:trace>
  <inkml:trace contextRef="#ctx0" brushRef="#br0" timeOffset="2484">662 209 235,'0'0'194,"0"0"-98,0 0-9,0 0-15,0 0-17,0 0-55,0 0 11,18 0-3,-5 0-3,1 7 4,3 3 0,1-1-9,3 5 8,0 1 0,-1 2-7,1 1 8,-4 1-2,-2 2 4,-2 1-3,-4 3 10,-7-1-1,-2 0-8,0 2-5,-15 1 2,-7 1 1,-5-6-1,-2-4-5,0 0 8,1-5-9,4-3 0,-1-10-38,9 0-74,5-5-239</inkml:trace>
  <inkml:trace contextRef="#ctx0" brushRef="#br0" timeOffset="7110">1538 259 155,'0'0'99,"0"0"-60,0 0 17,0 0 18,0 0-22,0 0 16,0 0-1,0 0 23,0 0-44,0 0 22,0 0-25,0 0-1,0 0-3,0 0-23,-9 0-9,-5 0 3,1 0-17,-3 0 19,-1 0-21,1 0 10,1 0-1,-1 0 7,4 0-7,0 0 0,1-1 6,3 1-15,-2-5 22,6 5-26,-1 0 25,3 0-24,2 0 18,0 0-6,0 0 0,0 0 1,0 0-7,0 0 3,0 0-4,0 0 7,0 0-10,0 0 18,0 11-8,0 0 0,0 3-1,2 1 1,-2 6 0,0 1-1,0 5 12,0 1-19,0 2 18,0 0-12,0-1 3,-2-1-2,-2-6 1,2 0-2,-3-3 2,3-3 0,2-4-7,-3-2 18,1 1-21,0-6 16,0 1-12,0-2 5,-3 5 0,1-4-10,-3 2 8,0 3-6,3-5 8,-1 3-8,3-2 5,0-2 2,2 0-5,0 0 7,0-4-8,0 2-10,0-2-3,0 0-21,2 0 41,7 0 2,3 0-7,1 0 12,0 0-3,3 0-3,-2 0 0,1 0 0,1 4 1,0 0-2,0-4 8,-3 1-14,0 2 16,-3-3-18,-4 2 5,-2 0 4,1 0-31,-3 0-35,3 0-24,-3-2-58,0 0-44</inkml:trace>
  <inkml:trace contextRef="#ctx0" brushRef="#br0" timeOffset="13942">1740 438 49,'0'0'123,"0"0"-73,0 0-5,0 0 50,0 0-36,0 0-14,2-10-17,-2 8 29,0 0-19,3 0-1,-3 2-9,0 0 1,0-2 1,0 2-11,0 0 21,0 0-18,0 0 17,0 0-18,0-2 20,0 2-22,0 0 5,0-2-8,0 2-7,0-4 8,0 2-17,0 0 17,0 0-11,-3 0 3,-3 0-2,-3 0 8,-2 2-14,-3 0 8,-1 0-9,-1 0 0,1 8-2,-1 0 1,1 4-9,1 0 20,3 4-20,-1 3 5,6 3 5,2-4 0,2 4-6,2-4 0,0 0-6,0-3 12,12-1-28,5-2 5,3-6-4,2-2 25,0-1 2,5-3 0,-2 0 0,2 0 1,-6-7-8,2-3 17,-5-2-16,-3 0 12,-3-2 10,-6-1-14,-1-1 29,-5-2 5,0 0-10,0-4 3,-17 1-22,0 1 20,-3 2-26,-1 0 2,0 2 12,3 6-22,0-2 7,4 5-26,-3 7-63,3 0-119,3 2-566</inkml:trace>
  <inkml:trace contextRef="#ctx0" brushRef="#br0" timeOffset="14776">1827 374 191,'0'0'193,"0"0"-109,0 0 17,0 0 14,0 0-72,0 0 5,0 0-21,-67 82 24,47-51-9,-2 1-5,4-4-25,1 3-6,1-4-6,5-5 1,4-4-1,0-7-23,7-3-23,0-5-67,0-3-83</inkml:trace>
  <inkml:trace contextRef="#ctx0" brushRef="#br0" timeOffset="15212">2109 390 95,'0'0'272,"0"0"-125,0 0-56,0 0 1,0 0-18,0 0-18,0 0-46,-84 4 28,66 6-27,-3 6 24,5 2-35,-2 0 23,5 5-23,1-1 6,8 0-6,2-2-4,2-2 3,0-1-2,4-4-7,12-4 17,1 0-7,5-4 1,0-1 11,3-4-12,2 0 1,-3 0-2,0-8 11,1-4-20,-2 0 23,-4-2-15,-3-1 4,-3-1-2,-3-2 0,-4 2 7,-4-2 2,-2 2-6,0-1-6,-2-1 12,-12 4-11,-1 2 12,-1 2-14,1 2 4,1 2-1,-3 6-60,3 0-39,3 0-103</inkml:trace>
  <inkml:trace contextRef="#ctx0" brushRef="#br0" timeOffset="15848">2183 327 192,'0'0'205,"0"0"-97,0 0 23,0 0-38,0 0 15,0 0-63,0 0-6,-29 26-38,13-3 15,-3 3-15,-4 4 8,0 2-9,2 1 1,0-1-9,3-4 21,3-3-26,3-2 5,4-5-12,4-5-48,4-4-7,0-5-58,0-3-112</inkml:trace>
  <inkml:trace contextRef="#ctx0" brushRef="#br0" timeOffset="17524">2372 388 54,'0'0'85,"0"0"-33,0 0-9,0 0 20,0 0-15,0 0 13,0 0-8,0 0 18,0 0-6,0 0-11,0 0-7,0 0-19,0 0 13,0 0-25,0 0 20,0 0-20,0 0 23,0 0-12,0 0 5,0 0-9,0 0-4,0 0 5,0 0-24,0 0 16,0 0-10,0 0 9,0 0-15,0 0-1,9-8 1,1 2 0,-2-3 0,-1 2 9,-3 2-11,-2-1 4,0 2-4,-2 1 10,0 2-8,0 1 0,0 0 0,0 0 0,0 0 0,0 0-6,0 0-4,0 0 10,0 12-5,0 5 4,0 3 2,0 2 4,0-2-5,0 0 1,0 0-2,0-3-1,0-3-4,0 0 12,0-4-13,0 2 5,0-4 1,-2-2-7,0 2-9,-2-2 10,-1 2-5,-1-1 4,-4 1 15,-1 0-19,1-4 6,-6 2-2,3-2 5,-1 0-7,3 0-6,0-4 3,-1 2 12,4-2-2,1 0-3,0 0 12,5 0 3,-1 0-8,3 0-1,0 0 7,0 0-6,0 0-1,0 0-3,10 0 0,5 0 6,1 0-13,2 0 23,0 0-22,-1 0 11,1 0-3,-5 0 1,-1 3-49,-3-2-22,-5 2-73,-2-2-80</inkml:trace>
  <inkml:trace contextRef="#ctx0" brushRef="#br0" timeOffset="18515">2565 382 130,'0'0'221,"0"0"-97,0 0 1,0 0-29,0 0-11,0 0-25,0 0-8,-7-2-1,7 2-16,-2 2 4,2 14-16,-2 2 14,2 0-36,0 4 17,-2 1-11,2 1-3,0-4-4,-2-2-13,2-2-22,0-4-21,-2-3 1,2-3-61,0-4-22,-3-2-173</inkml:trace>
  <inkml:trace contextRef="#ctx0" brushRef="#br0" timeOffset="18823">2530 398 340,'0'0'143,"0"0"-72,0 0-22,0 0 17,0 0-46,0 0-5,0 0-1,82-40-12,-69 40 22,1 0-23,-1 0 34,-2 0-29,-2 12 31,-2-2-35,-3 2 18,-2 0-20,-2 0 6,0 0-6,0-2 0,-13 2 0,-5-2 11,3-2-20,-3 3 9,5-5 0,-1-2-17,5-2-5,3 0 11,4-2 11,2 0-7,0 0-12,0 0 10,0 4-34,0-4 33,6 4 7,7 4 3,3-2 1,1 4 0,-1-2-1,0 2 1,-5-2-3,-4-2 11,-3 0-9,-4 0 3,0 3 16,-6 1-5,-15 0-5,-1 1-8,-2-2 6,1-3-7,1-2 1,5-1-2,1-3-32,8 0-70,6 0-244</inkml:trace>
  <inkml:trace contextRef="#ctx0" brushRef="#br0" timeOffset="19505">2795 281 362,'0'0'144,"0"0"-60,0 0-24,0 0 23,0 0-44,0 0-16,0 0-16,0 18-1,0-4 23,0 6-3,0 4 14,0-1-27,0 3 13,0 0-26,-2-2 2,2 1 4,-2-5-4,-2-2-4,4-6 4,0-4-4,0-4 9,0-2-17,0-2-4,0 0-5,0 0-42,0 0 18,0-12 21,10-2-5,-1-4 11,1 2-10,2 1 25,-1 3-15,1 6 1,-1 2 23,-5 4-9,3 0 2,-4 2 20,-1 10 26,-2 7 4,-2-1 28,0 2-32,0-2 2,0 0-41,0-6-5,0 3-3,0-5-29,0-2-34,0-3-67,0-1-219</inkml:trace>
  <inkml:trace contextRef="#ctx0" brushRef="#br0" timeOffset="20210">2933 335 199,'0'0'215,"0"0"-94,0 0-12,0 0-18,0 0-41,0 0 5,0 0-33,0 0 15,0 0-37,0 0 2,4 0-1,10 0 12,1 0-13,3 0 3,3 0 0,-4 0 7,1 0-10,-5 0 6,-2 0-12,-2 0 12,-4 0-11,-3 0 7,0 0-2,-2 0 4,2 0-2,-2 0 10,0 4-11,0 6 40,0 4-15,0 3 5,0 3-29,0 2 12,-4 0-12,-1 2-2,1 1 2,0 1 9,1-4-22,1 0 24,2 1-26,0 0 23,0-4-11,0 2 1,0-6-8,0 3 8,0-4 0,0-4-8,0 2 9,0-8-2,0 0-15,0 0 15,0-2-3,0-2 4,0 4 0,-5-4 0,1 0 0,0 1 7,-3-1-7,1 0 1,-4 3-2,-1-3 7,-3 0-12,1 0 6,-3 0 0,-1 0 0,3 0-2,1 0-4,2-4-50,2-2-31,2 2-82,3-3-216</inkml:trace>
  <inkml:trace contextRef="#ctx0" brushRef="#br0" timeOffset="21982">3320 549 188,'0'0'154,"0"0"-86,0 0 34,0 0-9,0 0-15,0 0-32,0 0 10,-3 0 12,3 0-16,0 0-4,0 0-25,0 0 16,0 0-39,0 0 29,0 0-29,0 0 8,0 6 1,0 0-6,0 2 10,0 3-4,0 0 5,3 3-11,-1 4 20,-2 4-22,0 4 45,-9 3-46,-13 3 0,-7 2-26,-19 9-52,11-9-55,1-6-180</inkml:trace>
  <inkml:trace contextRef="#ctx0" brushRef="#br0" timeOffset="23004">3699 281 35,'0'0'141,"0"0"-44,0 0-6,0 0 23,0 0-8,0 0-42,0 0-6,0 0-21,0 0 17,0 0-21,0 1 26,-2 3-34,-7 0-8,-2 1-3,1-1-14,-5 0 3,-1 0 11,1 0-25,-4 2 22,3-5-18,1 3 14,1-1-3,6-3-4,-1 0-5,3 0 4,1 0 2,0 0-11,3 0 23,0 0-23,2 0 20,-3 0-11,3 4 1,-2 0-9,0 2 9,-2 6 0,2 2 0,2 3 7,0 3-21,0 2 28,0 4-24,0 3 19,0-3-11,0 0 2,0 2 0,0 1-7,0 1 10,0-3-9,-5-1 9,1-1-13,-1-3 1,0-4 9,3-4-23,2-4 22,0-4 0,0-2-16,0-4 16,0 0-37,0 0 15,0 0-28,0 0 33,0 0-10,0 0 28,9 0-2,3 0 2,1 0 0,5-4 2,-1 0-11,4 0 21,1 4-21,-3-4 22,4 4-23,-5 0 11,-1 0-1,-4 0 9,0 0-9,-1 0 14,-3 0-14,2 4 6,-5 0 2,4-2-11,-4 2 11,-2 0-13,1 0 5,-1-4-1,-4 2-22,0-2-55,0 0-71,0 0-366</inkml:trace>
  <inkml:trace contextRef="#ctx0" brushRef="#br0" timeOffset="25556">3876 390 23,'0'0'276,"0"0"-113,0 0-82,0 0 14,0 0-22,0 0-19,0 0 1,0-6-6,-3 6 23,-1 0-29,-3 0 12,-2 0-36,0 0 17,-5 0-36,2 8 12,-7 2-12,4 4 1,-3-2-1,1 4 6,1 2-9,3 3 10,1-1-14,3 2 8,3 0-7,1-2 6,5 4-1,0-6 1,0 0-11,3-4 11,12 0-38,3-9 31,-1 2-10,6-3 4,-1-4 11,1 0 2,-2 0 0,2 0-2,-5 0 2,-5-8 0,1 0 0,-5-2 10,-3 1-8,-1-7-2,-5 2 13,0-1-12,0-3 9,0 0-9,-3 0-1,-5 0 0,-6-4 5,-1 4-17,-1 1-2,-2 3-4,0 4-45,-3 4-28,4 4-51,2 0-148</inkml:trace>
  <inkml:trace contextRef="#ctx0" brushRef="#br0" timeOffset="26261">3909 418 360,'0'0'190,"0"0"-97,0 0-5,0 0 16,0 0-45,0 0-3,0 0-33,-21 28 22,4-6-32,-3 7 22,-5-3-35,-2 6 7,1-3 2,2 1-9,-1-2-1,7-3-45,3-5 3,3-3-67,5-3-17,6-10-123</inkml:trace>
  <inkml:trace contextRef="#ctx0" brushRef="#br0" timeOffset="26930">4056 440 170,'0'0'140,"0"0"-104,0 0-18,0 0 18,0 0-13,0 0-16,0 0 2,65-46 53,-57 32-25,-1-1-6,-3 3-14,1 2 26,-2 2-14,-3 2 1,2 4-5,-2 0-24,0 2 3,0 0 3,0 0-5,0 4 8,0 10 4,0 8-13,0 1 22,0 5-22,0-2 7,-5 2 9,0-1-16,1-1 8,2-4-1,2-4-16,-3 1 19,3-5-21,0-1 17,0-2-7,0-3 0,0 0 1,0-2-1,0 1 1,-2-1-10,-2-1 0,0 2 8,-3 3-30,0-5 13,-2 0-21,0 4 3,-2-4 2,0 2-11,0-1 15,2-2 3,0-4 26,2 0-4,1 0 4,2 0 1,-2 0-10,4 0 1,2 0 9,0 0 24,0-4-14,0 4 13,0-6-23,0 4 3,10-3 3,3 4-9,3-2 11,-1 2-5,3 1 10,-1 0-11,2 0 5,-4 0-6,1 0-2,-3 0 6,-1 0-7,1 0 2,-3 0-65,-2 0-167</inkml:trace>
  <inkml:trace contextRef="#ctx0" brushRef="#br0" timeOffset="28508">4454 351 90,'0'0'31,"0"0"3,0 0 16,0 0 19,0 0-33,0 0 31,0 0 9,0 0-4,0 0-8,0 0-24,0 0 12,0 0-24,0 0 9,0 0-25,0 0 22,0 0-2,0 0 7,0 0-7,-7 0-22,-2 0 0,-4 0-1,1 0-15,-1 0 16,-1 2-17,4 2 7,-1-4 0,1 0-7,2 1-5,1-1 11,3 0 2,2 3-2,2-3 11,0 0-20,0 0 14,-3 4-11,3 1 3,0 1-2,0 4 5,-2 2 2,2 0-2,0 2 2,-2 4-3,-1 2 11,1 3-15,0 1 13,0 4-6,-1-4-1,1-1 0,0-1-7,2-5 14,0-4-16,0 0 7,0-6 1,0-3 1,0 0-1,0-1-61,0-3-16,-4 0-81,2 0-351</inkml:trace>
  <inkml:trace contextRef="#ctx0" brushRef="#br0" timeOffset="29116">4242 537 360,'0'0'150,"0"0"-107,0 0-2,0 0 28,0 0-19,0 0-25,0 0-12,85 0 0,-68 0-7,2 0-1,-2 2 3,3-2-16,1 0 8,2 0-21,-2 0-103,-8 0-140</inkml:trace>
  <inkml:trace contextRef="#ctx0" brushRef="#br0" timeOffset="29544">4587 402 314,'0'0'148,"0"0"-73,0 0-8,0 0 29,0 0-54,0 0-3,0 0-39,0 2 25,0 14-12,0 6 13,-4 4-9,-2 5-15,-4-1 18,4 0-19,-1-3-2,3-3-16,2-3-26,-1-6-35,3-5-16,0-6-43,0-1-78</inkml:trace>
  <inkml:trace contextRef="#ctx0" brushRef="#br0" timeOffset="29821">4538 438 386,'0'0'150,"0"0"-76,0 0-6,0 0-5,0 0-25,0 0-32,0 0 8,81-46-7,-59 46-5,-2 0-1,0 0 8,-4 2 0,-3 8 18,-2 2-8,-4 0-12,-5 0 6,-2 4-11,0-4-4,-9 3 8,-9-1-17,-2-4 9,0 2 2,0-6-10,2 0 1,5-4-2,3 2 4,6-4 1,2 0-10,2 0 13,0 0-13,0 0 15,4 0-17,10 0 18,1 0-7,4 0 7,-1 6-1,-1 2 8,-1 0-14,-5 0 14,-2 3-7,-7-5 1,-2 6 39,0-2 11,-7 4-2,-10 2-27,-8-3-22,1-2 10,-1 2-9,2-3-2,4-1-10,3-5-28,7-4-64,3 0-97</inkml:trace>
  <inkml:trace contextRef="#ctx0" brushRef="#br0" timeOffset="30475">4800 282 411,'0'0'156,"0"0"-65,0 0-22,0 0 34,0 0-63,0 0-11,0 0-22,0 4 11,0 13 47,2 5-28,1 2 2,-3 3-38,0-1 16,0 2-10,0-2-7,0-1 8,0-1-8,0-2 0,0-4-7,0-2 6,0-5-24,0-5 15,0-2-25,0-2 34,0-2-21,0 0 20,0 0-26,0 0-15,0-11 4,2-3 10,10-2 28,1 0-17,-1 4 10,0 0 3,-3 6-1,-3 0 10,-1 4-5,0 2 1,-1 0 0,-2 0 33,1 10 2,-3 2 14,0 4-21,0 0 29,0 0-35,0 3-2,0-6-20,0-2 0,0-3 0,0-4-32,0 0-36,0-4-79,0 0-172</inkml:trace>
  <inkml:trace contextRef="#ctx0" brushRef="#br0" timeOffset="31232">4932 290 101,'0'0'172,"0"0"-67,0 0 11,0 0-5,0 0-3,0 0-46,0 0 10,-3-1 2,3 1-22,0 0-12,0 0-19,0 0 0,0 0-12,3 0-3,10 1 4,3 8 16,2-8-20,-1 3 2,1-4-2,-3 3-4,-3-3-4,-3 0 15,-3 0-23,-4 0 23,1 1-26,-1-1 25,-2 3-18,3 1 6,-1 2-2,0 2 2,0 2 8,-2 4 26,2 1-24,-2 1 27,0 2-37,0 0 20,0 2-20,0-2 0,0 3 2,0-1 4,0 0-11,0 0 13,0 0-14,0 1 12,0-3-9,0 2 4,0-2-2,0-4 1,0 3 0,0-1 0,0 1 7,0-3-17,0-4 19,0 2-16,0-6 14,-2 2-14,2 0 8,-2-6-2,0 2-4,0 0-21,-3-2 25,-2-2-7,-2 0-8,-1 0 17,-4 0-8,-1 0-2,-1 0-4,0-4-27,3-4-5,0-2-10,3-1-56,4 4-92</inkml:trace>
  <inkml:trace contextRef="#ctx0" brushRef="#br1" timeOffset="52830">2058 845 176,'0'0'163,"0"0"-99,0 0-15,0 0 27,0 0 4,0 0-60,0 0 6,0 0-26,0 0 26,0 0-16,0 0 13,0 0 6,0 0-2,0 0-12,0 0-14,0 0 4,0 0 4,0 0-15,0 0 7,0 0-2,0 0-10,5 0-6,12-6 17,5-6 0,12-6-7,9-4 17,7-7-22,8-5 22,9-4-11,11-6 1,7-2 0,6-9 0,7 1 0,2-1-1,-3 3 2,-5 1-5,-9 7 16,-13 3-24,-8 6 28,-6 5-18,-7 3 3,-7 5-1,-6 2 0,-5 6 0,-4 0-1,-5 2 5,3 2-4,-3-1 0,0-1 4,3 2-3,0-2-2,-6 2-4,-1 6 4,-7-4 1,-7 6-33,-4 2 13,0 0-16,-2 0 19,-15 12-86,-12 8 28,4-2-61,3-8-68</inkml:trace>
  <inkml:trace contextRef="#ctx0" brushRef="#br1" timeOffset="53785">2459 3 72,'0'0'241,"0"0"-112,0 0-49,0 0-2,0 0-33,0 0 1,0 0-20,-9-6-10,21 6 6,12 0-14,10 12 30,9 8-32,13 11 33,10 3-32,11 12 9,6 13-16,7 6 8,5 10 1,3 8-8,0 4 2,0 4 6,-5-1-9,-3-4 8,-9-1-9,-4-6 2,-14-4-1,-5-8 0,0 8-47,-16-18-106,-13-15-217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4:32.4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0 0 58</inkml:trace>
  <inkml:trace contextRef="#ctx0" brushRef="#br0" timeOffset="665">254 16 163</inkml:trace>
  <inkml:trace contextRef="#ctx0" brushRef="#br0" timeOffset="17550">3421 131 129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4:15.6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273 47 188,'0'0'151,"0"0"-100,0 0-8,0 0-23,0 0 19,0 0-16,21-36 16,-21 33-6,0 2-7,0 1 10,0 0-18,0 0 21,0 0-18,0 0 31,0 0-24,0 0 14,0 0-29,0 0 5,0 0-3,0 0-14,0 0 15,0 0-9,0-3-8,-4 0 8,-4 1 5,-5 2-11,-1 0 22,-4 0-7,-4 0-16,1 4 0,-1 8 9,2 2-19,1 1 23,4 0-26,6 1 24,0-4-22,7-2 11,2-2-2,0 0-6,0-2-33,11 0 40,7 0-3,2-2-9,1-2 26,-3 0-22,-5-2 19,-6 0-11,-2 2 1,-5 0-1,0 4 0,-5 4 2,-17 4-1,-3 6 6,-7 6-9,-2 4 16,5 0-21,3 2 8,5-5 0,10-4 0,5-5 1,6-2-10,0-6-1,0-4 8,11-2-15,9-4 8,3 0-11,4 0-17,-2-2-31,7-10-39,-9 2-75,-5-1-142</inkml:trace>
  <inkml:trace contextRef="#ctx0" brushRef="#br0" timeOffset="684">315 263 202,'0'0'147,"0"0"-92,0 0 45,0 0-14,0 0-2,0 0-57,0 103-2,-7-72 10,-7-1-2,-3 0 3,-3 0-16,3-4 19,-2-2-36,4-4 7,-1-6-10,5-4-1,2-10-38,2 0-45,5 0-134</inkml:trace>
  <inkml:trace contextRef="#ctx0" brushRef="#br0" timeOffset="1030">366 330 101,'0'0'146,"0"0"-42,0 0-18,0 0 5,0 0-49,0 0 4,0 0-34,78 18 18,-62-18-13,-3 0 22,2 0-13,-4-8-7,-3-3 1,0-2-19,-4-1 9,-4-1-2,0 2-7,0 0 11,0 1-9,0 4-2,-4 4 26,-4 4-1,2 0-15,-1 0-11,-1 8 9,-2 10-22,0 6 23,4 4-18,2 0 16,4-2-8,0-4 1,0 0 9,4-6 5,7-2-14,4-2 12,-2-6-1,3-6-24,1 0 9,3 0-4,0-14-48,0-8 9,-2-2-7,-2 0-12,-3 2 21,-2 1-3,-4 7 47,-1 5-4,-4 5-6,-2 1 20,3 3-4,-3 0 22,3 0-6,-1 11 7,2 3-6,0 0 28,1-2-30,-3-1 10,0-2-29,0-5 13,0 0-15,2-3 15,-4-1-5,2 0-10,2 0 8,0 0-7,7-9 4,3-5-5,1-4-1,5 0-29,-2 1 21,1 3-12,-4 3 20,-3 7-6,-1 4-4,-5 0 11,2 0 1,-2 15 21,0-1-21,-1 0 30,1 2-25,0-3 13,-4-3-10,0-5-9,0-1 11,0-1-9,0-3 2,1 0 2,-1 0-12,4 0-40,2 0-9,2 0-32,1-7-66,1 3-179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4:18.3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197 0 214,'0'0'238,"0"0"-110,0 0-17,0 0 0,0 0-5,0 0-57,0 0 20,0-4-31,0 4 24,0 0-39,0 0 3,0 0-24,0 14-2,-7 10 24,-7 7-23,-3 5 15,-3 4-9,-1 1-8,2-1 1,1-5-15,2-4-27,3-5-10,0-6-4,-1-1-56,1-3-19,4-9-139</inkml:trace>
  <inkml:trace contextRef="#ctx0" brushRef="#br0" timeOffset="330">116-3 140,'0'0'400,"0"0"-275,0 0-79,0 0-30,0 0 58,0 0-28,0 0 0,43 106-14,-34-70 0,-3 3 8,1-3-34,-2 1 10,-3-3-9,0-3 5,-2-5-12,0-3 0,0-5-57,0-8-26,0-9-27,-12-1-76,-1 0-226</inkml:trace>
  <inkml:trace contextRef="#ctx0" brushRef="#br0" timeOffset="587">0 259 430,'0'0'164,"0"0"-92,0 0-59,0 0 19,0 0-5,0 0-15,0 0 7,54 12-19,-30-8 27,1-2-26,2-2 13,2 0-14,6 0-13,-8 0-105,-7 0-207</inkml:trace>
  <inkml:trace contextRef="#ctx0" brushRef="#br0" timeOffset="866">361 71 549,'0'0'148,"0"0"-104,0 0 44,0 0-34,0 0-21,0 0-31,0 0-2,0 32 6,0-6-6,0 5 22,0 1-21,0 0 4,-4 3 7,-3-2-18,1-5 6,-4-2-36,4-5-75,-1-7-103,3-8-161</inkml:trace>
  <inkml:trace contextRef="#ctx0" brushRef="#br0" timeOffset="1136">317 93 428,'0'0'151,"0"0"-100,0 0 1,0 0-6,0 0-6,0 0-39,0 0 3,42-2 6,-26 8-10,1 8 7,2 2 24,-4 6 8,-1 1-22,-4 1 0,-3 2-11,-5-1-3,-2-1 9,0 0 0,0 1-11,-9-6 7,-6 3-8,-3-7-13,-2 0 12,0-5-42,-7-8 5,7 0-76,3-2-157</inkml:trace>
  <inkml:trace contextRef="#ctx0" brushRef="#br0" timeOffset="1622">535 117 383,'0'0'163,"0"0"-71,0 0-40,0 0 22,0 0-50,0 0-11,0 0-13,5 24 7,-5-3 19,0 3-13,0 2 23,0 2-35,0 3 18,0-3-17,0-2-4,0-3-7,-3-2-65,1-7-80,2-6-142</inkml:trace>
  <inkml:trace contextRef="#ctx0" brushRef="#br0" timeOffset="1909">550 69 461,'0'0'128,"0"0"-80,0 0-6,0 0 24,0 0-59,0 0 13,0 0-19,68 10 7,-53 6 21,1 4 10,-5 4 0,0 3-32,-5 1 13,0-2-20,-6 2 13,0-1-3,0 0-15,-12-1 5,-5-4-30,-4 1-9,-8-5-23,7-6-35,2-6-142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4:20.9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185 8 544,'0'0'144,"0"0"-68,0 0 10,0 0-13,0 0-35,0 0-38,0 0 19,-2 30 8,-11-4 35,-5 5-39,1 1 8,-4 2-31,1 0 14,3-2-14,-2-1-32,4-4-20,-5 0-52,7-6-33,3-9-131</inkml:trace>
  <inkml:trace contextRef="#ctx0" brushRef="#br0" timeOffset="279">152 0 371,'0'0'161,"0"0"-118,0 0-4,0 0 21,0 0 4,0 0-29,0 0-7,45 115-4,-38-89-11,-1 1 10,-2-2-10,1 0 8,0-3-15,-3-4 0,-2-3 0,0-1-12,0-3-33,-2-1-71,-14-6-67,3-1-180</inkml:trace>
  <inkml:trace contextRef="#ctx0" brushRef="#br0" timeOffset="542">43 226 409,'0'0'123,"0"0"-90,0 0 21,0 0 22,0 0-44,0 0-9,0 0-17,123 0-5,-106 0 8,1 0-18,3 0-46,-8 0-124,-3-3-344</inkml:trace>
  <inkml:trace contextRef="#ctx0" brushRef="#br0" timeOffset="782">379 76 454,'0'0'169,"0"0"-97,0 0 41,0 0-19,0 0-21,0 0-57,0 0 33,2 0-21,-2 0 14,0 0-28,0 0-4,0 0-5,0 2 5,0 13-10,0 5 13,0 4-12,0 0 9,-10 5-5,4-1-4,-3-2-1,3 0 1,2-6 0,1-2-2,3-3 2,0-5-17,0-2 16,0-2-1,9-5-38,6-1-9,3 0-39,7 0-53,-6-3-118,-2-7-301</inkml:trace>
  <inkml:trace contextRef="#ctx0" brushRef="#br0" timeOffset="1428">599 381 324,'0'0'187,"0"0"-99,0 0 18,0 0-33,0 0-19,0 0 8,0 0-23,-12 54 7,-3-28-46,-22 11 0,1-5-58,0-3-130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4:25.1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143 153 98,'0'0'111,"0"0"-47,0 0-1,0 0 24,0 0-22,0 0 8,0 0 5,0 0-17,0 0 4,0 0-29,0 0 20,0 0-37,0 0 19,0 0-30,0 0 11,0 0-12,0 2-6,0 1 15,-4 6-15,-9 3 11,-1 4-2,1 2-20,-3 6 22,1 6-18,-1 6 6,0 4 0,2 5 1,6 0-1,1-3 0,3-5 7,4-2-20,0-5 23,2-6-20,13-2 11,4-6-2,5-4-11,10-2-52,-5-6-41,-6-2-175</inkml:trace>
  <inkml:trace contextRef="#ctx0" brushRef="#br0" timeOffset="788">253 335 143,'0'0'180,"0"0"-79,0 0-7,0 0 13,0 0-65,0 0-2,0 0-40,0 0 25,0 12-5,0 4 26,0 6-20,0 3-9,0 1 0,0 3-16,0-3 9,0-2-2,0-5-8,0-1 11,0-5-15,0-7 5,0-2-1,0-2 1,0-2-1,0 0 3,0 0-3,0-10-13,0-8-38,0-4 32,4-3-27,2-1-13,1 2-31,2 2 25,-3 5 42,0 7 10,1 4 6,-3 4 0,4 2 4,-2 0 6,3 2 7,-1 14 41,2 4 16,1-1-16,-5 2-24,4-1 2,-6-2-27,0-4 20,-1-5-21,-1-2 15,-2-3-16,2-2 12,-2-2-12,0 0 10,0 0-10,0-6-19,2-12-47,2-3-26,4-2-1,0 1-64,1 4 55,0 4 71,-2 6 20,2 6 11,-3 2 38,1 0 52,0 14-5,2 1 22,-3 7-57,-1 1 1,-1-1-27,1-2 2,-5-2-16,2-2-8,-2-2-2,0-6-70,0-2-153</inkml:trace>
  <inkml:trace contextRef="#ctx0" brushRef="#br0" timeOffset="1952">427 0 173,'0'0'136,"0"0"-77,0 0-19,0 0 25,0 0-27,0 0-11,0 0-17,-4 103-9,1-79 16,-1 0-16,2-2 10,-5 0-10,3 0-2,-8 6-3,2-4-68,1-6-73</inkml:trace>
  <inkml:trace contextRef="#ctx0" brushRef="#br0" timeOffset="2445">565 151 162,'0'0'174,"0"0"-83,0 0 10,0 0-13,0 0-4,0 0-55,0 0 24,0-2-41,0 2 12,-4 0-24,-4 6 1,-4 6 0,-1 2-1,3 2 0,2-2 9,1 2-19,5-4 18,2 0-15,0-2 14,0 0-7,0-2 0,0-2 0,0 0-2,0-4 4,6-2-11,3 0-4,1 0 12,0 0-20,3 0 21,-1-12-13,1-2 13,-3 0 0,-4-4 0,1 2-6,-7 2 18,0-2-22,0 3 23,0 4-22,0 3 9,0 2-1,0 4-68,-2 0-94,-1 0-173</inkml:trace>
  <inkml:trace contextRef="#ctx0" brushRef="#br0" timeOffset="3048">777 161 173,'0'0'155,"0"0"-79,0 0 3,0 0-18,0 0 1,0 0-53,0 0 15,0-14-9,-4 14 22,-4 0-22,-2 0-2,-3 10-3,-1 4-9,-1 4-2,1 0 13,3 2-21,2-2 18,2-2-18,5 0 16,2-4-17,0 0 3,0-2-16,5-4-3,12 0-78,-1-2-27,-3-4-96</inkml:trace>
  <inkml:trace contextRef="#ctx0" brushRef="#br0" timeOffset="4122">843 295 186,'0'0'179,"0"0"-105,0 0-60,0 0 34,0 0-35,0 0 4,0 0-17,0 0-15,4 0-28,-2 0-32,3 0-38</inkml:trace>
  <inkml:trace contextRef="#ctx0" brushRef="#br0" timeOffset="4662">1124 81 286,'0'0'189,"0"0"-82,0 0 24,0 0-53,0 0-13,0 0-29,0 0 6,0-10 1,0 10-23,0 0-7,0 0-2,0 0-22,0 10 24,0 8-21,-3 5 16,-3 4-5,-1-1-3,2 0 1,1-4-2,0 0 8,1-4-16,1-4 22,0-2-26,2-4 19,0-2-12,0-4-5,0-2-15,-2 0 1,0 0 1,-3 0 11,-2-2-49,1-8 44,-5 2-31,2 0 26,-3 2-3,4 4 26,-1 0-8,-1 2 7,4 0-6,0 0 1,1 2-1,1 8 7,0 2-2,4 0 4,0 0 12,0-2-7,0-2 5,6 0 2,7-4-13,1-2 18,-1-2-16,5 0-2,2 0 12,0 0-20,0-2 7,2-6-10,-4-2-6,-1 0-5,-3 0 2,-5 0-26,0 0 38,-6 0 1,-1 0-4,-2 0 14,0 2-4,0 0 1,0 4 10,0 0 4,0 0-5,-2 4 23,-1 0-20,-2 0 10,1 0-16,-3 0-10,-1 0 5,0 12-3,0 4 1,3 2 0,5 0 16,0 0-10,0-2 16,0 0-21,7-2-2,15 0-5,-1-4-108,-6-6-411</inkml:trace>
  <inkml:trace contextRef="#ctx0" brushRef="#br0" timeOffset="5945">650 519 178,'0'0'209,"0"0"-127,0 0 2,0 0-24,0 0-16,0 0-27,0 0 5,5 0 9,5 0-23,4 0 14,-1 0-21,-2 0 5,1 0 12,-3-7-28,-5 4 10,0-4-1,-4 2-5,0-3 6,0 2-1,0-1 1,0 6-7,-8-1 14,1 2-8,-4 0 2,2 0-2,-2 10 1,2 4-2,0 1 1,2 6 1,5-3-6,2 2 16,0-4-14,0-2 16,2-2-18,9-2 7,5-4-2,-1-2-26,10-4-77,-3 0-76,-7 0-275</inkml:trace>
  <inkml:trace contextRef="#ctx0" brushRef="#br0" timeOffset="6358">833 494 162,'0'0'145,"0"0"-36,0 0-10,0 0 18,0 0-45,0 0-20,0 0-45,2 111 13,-2-99-19,0-6 4,0 0-4,0-4-1,0-2 5,0 0-4,0 0-2,0 0-28,0-10 9,5-4-40,-2 0 11,1-2-16,3 4 29,-2 2 28,-1 4-1,1 4 8,-1 2-5,0 0 6,1 0 11,-1 2 40,1 6-8,2 0 3,-5 0-28,2-2-8,-2-2-2,-2-2-6,2 0 1,-2-2 5,3 0-16,-1 0 5,4 0 2,4-8-17,-2-2 2,5-2-4,-1 0-45,1 1 37,-3 8-2,-2 1 30,-3 2-4,1 0 4,-4 4 12,3 12 42,-2 0-9,-1 4-13,-2-2-6,0 2-19,0-4 10,0-2-17,2-4 0,0-4-106,0-6-73</inkml:trace>
  <inkml:trace contextRef="#ctx0" brushRef="#br0" timeOffset="6951">1115 505 373,'0'0'145,"0"0"-79,0 0 2,0 0-18,0 0-25,0 0-18,0 0 2,-29 68-8,27-52 1,0-2 10,2-4-12,0 0 1,0-2-1,0-4 0,8 0 0,3-4 0,3 0-24,-1 0 24,1-4-13,-3-8 12,-1 0-15,-2-2 15,-4-2-15,-4 2-7,0-1-23,0 2-48,-4 3-43,-4 4-39</inkml:trace>
  <inkml:trace contextRef="#ctx0" brushRef="#br0" timeOffset="7311">1115 505 58,'96'14'203,"-94"-14"-93,0 0-73,2 0 41,-2 4-11,3 6 19,0 4-28,-3 0 0,-2 0-21,2 2-21,-2-2 7,0-2-23,0-2 12,0-4-1,0 0-3,0-4-7,0 0 8,0-2-8,-2 0 0,2-2-1,0-10-20,0-2 1,0 0-23,0-2 15,7 2-15,3 4-7,9 0-52,-4 4-42,1 2-111</inkml:trace>
  <inkml:trace contextRef="#ctx0" brushRef="#br0" timeOffset="7634">1369 521 225,'0'0'231,"0"0"-130,0 0-42,0 0-14,0 0 7,0 0-25,0 0 14,0 0-30,0 78 15,0-62-26,-2 0 10,-1-4-10,3-2-8,0-4-41,0-4-117,0-2-131</inkml:trace>
  <inkml:trace contextRef="#ctx0" brushRef="#br0" timeOffset="7980">1369 521 163,'146'-30'175,"-146"30"-97,0 0-19,0 0 55,0 0-55,0 0-17,-2 0-23,-8 6 31,-1 4-28,3 4-6,-4 2 8,3-1-2,5 0 10,0-1-25,4-4 25,0 0-32,0-4 24,0-2-23,0-2 9,0 0-10,4-2-7,7 0 5,3 0-30,-1-8 24,1 0-19,-1 2 26,-5 4-17,2 2 18,-4 0-12,1 0 5,-3 12 0,0 0-57,-4-2-149</inkml:trace>
  <inkml:trace contextRef="#ctx0" brushRef="#br0" timeOffset="9143">291 104 191,'0'0'171,"0"0"-97,0 0 11,0 0 4,0 0-45,0 0 6,0 0-24,0 0 13,-12 0-37,3 0 16,-2 0-3,0 0 1,-3 3 2,-1 1-16,-3 0-4,1-1 10,-2 1-16,3 1 16,1-1-19,1 1 4,4-1 6,1-1-1,5 1-2,-1-2 2,0-2 4,3 2-11,-2 0 21,-1 0-21,3 0 16,-2-1-8,2 2 1,-3-1-1,3 0 1,-1 2 0,3 0-6,-2-2 15,2 2-15,-2 0 19,2 0-10,0 0-3,-2 2 16,2 0-4,0 0-5,0 0 4,0 2-9,0 0-4,0 0 15,0 0-20,0 0 16,0 0-7,0 0-1,0 0-1,-3 0 0,1 0 6,0 0-13,0 0 14,2 0-4,-2 0 3,2 2 3,-2 2-8,-1 0 8,1 0-9,0 3 1,2-6-1,0 4 13,0 2-21,0-4 21,0 4-22,0-1 16,0-3-8,0 2 1,0 0 0,0-3 1,0 3 0,0-4-2,-2 0 14,2-3-24,0 0 22,0 0-15,-3-2 10,3 2-7,0-2 1,0 2 0,-2-2-1,2 0 2,0 0-10,0-2 21,0 0-24,0 0 24,0 2-14,0-2 2,0 4 0,0-2 0,0 2 1,0 0-10,0 0 22,0-2-26,0 0 26,0-2-22,0 0 18,0-2-10,0 2 1,0-2 0,0 2-6,0 0 12,0 0-14,0 0 21,0 0-24,0-2 21,0 2-19,0-2 10,0 0-1,0 0 0,0 0 1,0 0-7,0 2 11,0-2-17,0 0 22,5 0-23,-1 2 23,-2-2-11,3 2 1,-1 0-6,0-2 5,1 2 2,-1 0-8,1 0 21,2 0-24,-1-2 16,1 2-7,-1-2 1,4 0-1,3 2 1,1-2 0,-1 2-1,3-2 11,-1 2-23,-1 0 26,-1 0-23,0 2 11,-2-2-2,-4 0-15,-1 0-87,-4-2-174</inkml:trace>
  <inkml:trace contextRef="#ctx0" brushRef="#br0" timeOffset="11262">1524 209 289,'0'0'132,"0"0"-44,0 0 8,0 0 3,0 0-60,0 0 7,0 0-33,-3-4 26,3 4-27,0 0 10,0 0-12,0 0 0,0 0-7,0 0 4,0 0-13,0 0 16,0 0-18,0 0 16,14 0-8,-1 0 0,2 4 0,4 0 0,-1-2 1,-3 0 2,1 0-2,-3-2 8,-2 2 1,-2-2-7,-4 0-3,-1 0 10,-4 0-10,2 0 1,-2 0-1,0 0 4,2 2-11,-2 0 14,0 4 2,2 0-8,1 2 15,-3 2-16,0 0 2,2 4-1,-2 0 8,0 2-8,0 2 9,0 2-15,0 0 20,0 1-22,0 2 16,0 2-9,0 0 0,-2 1 0,-3 2-1,1 0 10,0 0-18,-1-2 18,3 2-10,2-2 8,-2-2-7,-1-2 0,3-4 0,-2-2 0,2-4 1,0-2-2,-2-2 8,2 0-17,0-2 24,0-2-24,0 0 18,0 2-9,0-4 1,0 3 0,-3-4-1,3 2 2,-2-3 6,2 1-5,-2-1 21,0 0 1,-2 0 46,-5 0-31,-1 0-23,0 0-15,-1 0 8,-1 0-18,1 0 25,3 0-32,-4 0 31,3 0-27,1 0 13,-4 0-1,3 4 0,1 0-1,0 2-9,4 1-51,2 0-16,2 0-80,0-6-116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4:40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147 168 9,'0'0'115,"0"0"-34,0 0-9,0 0 16,0 0-26,0 0-17,0 0 1,2-6-23,-2 6 18,0 0-23,0 0 34,0 0-33,0 0 16,0 0-14,0 0-13,0 0-3,0 0 1,0 0-9,0 0 12,0 0 2,0 0-11,0 0 21,0 0-20,0 0 6,0 8-5,-10 10-1,-1 2 9,-3 6-1,-3 2-13,-2 3 15,1-2-18,1 2 7,1 0-9,5-7-50,2-4-26,7-6-12,0-8-118</inkml:trace>
  <inkml:trace contextRef="#ctx0" brushRef="#br0" timeOffset="947">176 150 98,'0'0'198,"0"0"-110,0 0 0,0 0 1,0 0-1,0 0-56,0 0 3,0-2-14,0 2 5,0 0 0,0 0-7,0 0 20,0 0-30,0 0 18,0 0-27,0 0 22,0 0-21,0 0 4,0 0-4,0 0 0,0 0 2,0 0 4,0 0-10,0 0 12,0 10-14,0 0 18,0 4-10,0 4-2,0 0-1,0 4 8,0 0-7,2 2-2,1 1 11,1-2-23,-1 1 26,1-2-20,1-3 14,-3-2-4,0-5-3,0 0-26,-2-4-26,0-2-76,0-4-116</inkml:trace>
  <inkml:trace contextRef="#ctx0" brushRef="#br0" timeOffset="1470">0 355 232,'0'0'152,"0"0"-99,0 0-11,0 0 36,0 0-33,0 0 14,0 0-20,41 0 13,-26 0-20,3 0-19,3 0-8,-2 0 3,1 2-16,-2-2-3,2 0-67,-7 0-127</inkml:trace>
  <inkml:trace contextRef="#ctx0" brushRef="#br0" timeOffset="1749">344 208 355,'0'0'167,"0"0"-74,0 0 3,0 0 0,0 0-14,0 0-56,0 0 20,0-2-28,0 2 16,0 0-33,0 10 18,0 6-7,0 5 1,0 1 7,0 1-19,0 4 10,-5-1-4,0-3-4,1-2 6,4-2-8,-2-5 0,2-2-1,0-2 0,0-2 0,0 0-1,6-2 9,6 0-21,3-2 2,3 0-8,0-2-46,8 0-23,-6-2-62,-5 0-148</inkml:trace>
  <inkml:trace contextRef="#ctx0" brushRef="#br0" timeOffset="2357">682 294 296,'0'0'189,"0"0"-92,0 0 1,0 0-25,0 0-54,0 0 10,0 0-23,0 0 33,-14 0-39,-1 4 13,-6 6-13,-1 4 0,-2-2 1,1 2 0,1-1-2,4-2-13,5-3 12,4-3-6,5 0 2,2-5 5,2 2 0,0-2 1,0 0-35,0 0-1,0 2 3,0 2 30,10-3-4,3 4 6,3-3-45,2 2 25,0-2-13,-2 2-5,-1-3 22,1 2 4,-5-1 12,-2-2-1,-1 0-7,-3 0 9,0 0-1,-3 0-16,0 0 6,0 0-14,-2 0 6,0 0 8,0 0-31,0-2 25,0-4-29,0 0 27,0 0-12,0-1 30,0 4 2,0-4 4,0 3 5,0 0 1,0 1 35,0-2-25,0 1 4,0 0-24,0 0 17,0 0-10,0-2 8,0 2-9,0 0-6,0-1-1,0 1-1,0 0-32,0 3-142</inkml:trace>
  <inkml:trace contextRef="#ctx0" brushRef="#br0" timeOffset="3079">690 369 149,'0'0'177,"0"0"-103,0 0-5,0 0-47,0 0-4,0 0-16,0 0-2,47-3 12,-29 3-11,0 0 7,1 0-1,4 0 0,0 0-6,-2 0-2,8 0-4,-4 0-70,-5-1-137</inkml:trace>
  <inkml:trace contextRef="#ctx0" brushRef="#br0" timeOffset="3431">1058 184 166,'0'0'214,"0"0"-106,0 0 22,0 0-35,0 0-19,0 0-68,0 0 19,0 0-26,0 0 9,0 8 9,0 6-3,0 4 23,-6 2-28,-4 2 22,-1 2-32,-2 2 16,-1-2-16,-1 1 10,1 0-11,1-5-7,2 0-42,0-4-68,4-6-58,3-2-103</inkml:trace>
  <inkml:trace contextRef="#ctx0" brushRef="#br0" timeOffset="3755">1054 210 353,'0'0'121,"0"0"-41,0 0-4,0 0 11,0 0-61,0 0-13,0 0 10,15 10 16,-7 4 20,2 6-29,-1 2 22,-1 5-34,2 0 22,-4 0-39,3 0 15,-3-3-16,2-4 0,-4-4 0,1-2-9,-5-4-12,0-4-50,0-4 0,0 0-86,-9-2-76</inkml:trace>
  <inkml:trace contextRef="#ctx0" brushRef="#br0" timeOffset="4077">969 404 215,'0'0'117,"0"0"-38,0 0-4,0 0-34,0 0-21,0 0-16,0 0 2,135 4-12,-114-4-62,-3 0-126</inkml:trace>
  <inkml:trace contextRef="#ctx0" brushRef="#br0" timeOffset="4324">1322 230 65,'0'0'325,"0"0"-159,0 0-65,0 0 27,0 0-46,0 0-15,0 0-41,0-2 42,0 2-29,0 0-3,0 0-27,0 0-8,0 12 4,0 4 1,0 3 14,0 2-14,0 1 3,-3 0 0,1-1-2,-2-2-6,2-4-1,2-2 0,0-4 1,0 2-8,0-4 22,0 0-30,0-3 26,0 2-27,6-2-4,8 0-13,3 0-21,8 0-51,13-4 25,-5 0-50,-6 0-115</inkml:trace>
  <inkml:trace contextRef="#ctx0" brushRef="#br0" timeOffset="5030">1636 200 334,'0'0'175,"0"0"-80,0 0 31,0 0-53,0 0-21,0 0-39,0 0 3,0 0-6,0 12 2,0 4 24,0 2-20,0 2 24,0 0-38,0 2 21,-4-1-17,1-2-1,1-1-4,0 0-1,0-4 0,-1-2-16,1-5-35,-9 0-67,2-5-63,0-2-364</inkml:trace>
  <inkml:trace contextRef="#ctx0" brushRef="#br0" timeOffset="5340">1483 334 117,'0'0'229,"0"0"-112,0 0-56,0 0 25,0 0-38,0 0-29,0 0-6,129-5-13,-107 5 3,2 0 4,5 0-14,-6 0-95,-3 0-177</inkml:trace>
  <inkml:trace contextRef="#ctx0" brushRef="#br0" timeOffset="6037">1913 66 49,'0'0'181,"0"0"-83,0 0-23,0 0 33,0 0 7,0 0-48,0 0 5,0-2-26,0 2 22,0 0-38,0 0 15,0 0-38,0 0 3,0 10-10,0 10 0,0 2 3,-2 2 6,-6 2-9,2-2 10,-1-2-16,1-2 12,1-4-5,0-4-1,5-1-1,0-6 1,0-1-19,0 0-1,0-4-50,10 0-11,5 0-30,10 0 43,-3 0-67,-5 0-56</inkml:trace>
  <inkml:trace contextRef="#ctx0" brushRef="#br0" timeOffset="6599">2057 170 310,'0'0'168,"0"0"-82,0 0 17,0 0-33,0 0-12,0 0-58,0 0 16,-13 14-15,7 0 1,-2 0 6,2 2-7,3-2 0,1 2 12,2-2-18,0-4 15,0 1-18,0-4 15,0-3-14,5 0 7,4-4-12,2 0-1,2 0-3,1 0 9,-1-10-2,-1-2 8,-4-2-23,-1 2 22,-7 0-3,0 2 5,0 0 0,0 4-20,0 0 2,-5 2-66,-1 2-29,2 2-218</inkml:trace>
  <inkml:trace contextRef="#ctx0" brushRef="#br0" timeOffset="7073">2257 168 228,'0'0'228,"0"0"-84,0 0-43,0 0 21,0 0-52,0 0-31,0 0-8,-16-6-14,9 6-10,-1 0 6,-4 4-26,3 8 28,1 0-27,1 0 22,3 2-10,1-4 0,3 2-1,0-2-7,0-2-23,0 0 15,14 0-70,-1-4-38,1 0-142</inkml:trace>
  <inkml:trace contextRef="#ctx0" brushRef="#br0" timeOffset="7792">2326 248 473,'0'0'152,"0"0"-61,0 0-5,0 0-22,0 0-64,0 0 2,0 0-2,6 0-25,-1 0-71,-2 0-153</inkml:trace>
  <inkml:trace contextRef="#ctx0" brushRef="#br0" timeOffset="8604">1839 414 232,'0'0'231,"0"0"-101,0 0-29,0 0-6,0 0-40,0 0-43,0 0 16,0-2-27,0 2 4,0 8 3,-3 6-4,-1 4-3,-2 4 1,-1 2 11,0 2-13,0-2 3,-1-2 7,1-2-16,3-4 15,-1-4-9,2-4 6,3-2-7,-2-4 1,2-2-6,0 0 5,0 0-32,0 0 11,0-4-18,0-10 27,7-4-19,0 0 25,2-4-31,-1-2-4,2 2 26,-1 2 9,-5 4 0,0 4 13,-2 6-12,1 2 12,-3 2 6,2 2-11,-2 0 7,0 0-7,0 6 15,0 4 10,2 4-16,-2-2 15,2 0-24,-2 0 11,3-4-11,-1-2 7,-2-2-8,3-4 0,-3 0 0,2 0 0,0 0 0,4 0-37,3-2 25,3-8-9,1-4 21,3 0-29,-1 0-30,-3 2 5,-4 4 33,-1 4 9,-5 4 2,0 0 10,-2 0 1,0 4 39,0 10-11,0 2 4,0 4-18,0 0 9,0 0-6,0-2-17,0-4 3,-2-2-4,2-2-1,0-4-86,0-4-90</inkml:trace>
  <inkml:trace contextRef="#ctx0" brushRef="#br0" timeOffset="9376">2044 518 234,'0'0'146,"0"0"-100,0 0-32,0 0 60,0 0-50,0 0-12,0 0-11,64-4-2,-56-4 1,2-2-8,-4 0-18,1 0-13,-5 0 16,-2 0-13,0 4 34,0 0-24,0 6 26,-4 0-10,-5 0 10,-3 0-9,2 10 8,2 4 1,-2 2 0,4 2 14,1-2 14,3-2 25,2-2-24,0-2 7,0-2-26,0-2-8,11-4-2,3-2-62,-6 0-88</inkml:trace>
  <inkml:trace contextRef="#ctx0" brushRef="#br0" timeOffset="9790">2044 518 129,'159'-24'103,"-159"32"-46,0 0-1,0-2-27,0-2-2,0-2-15,0-2 2,0 2-2,0-2-4,0 0-8,0 0-5,0 0-37,7-2-38,0-4-6,2-2 30,-3 2 43,3 0 5,-2 4 6,-2 0 4,-1 0-1,0 2 25,-2 0 16,1 0 30,-1 0-48,0 0 20,2 0-14,-2 0 2,1 2-31,2-2 11,-3 0-5,2 2-6,1-2 22,-1 0-17,0 0 24,4 0-29,-6 0 16,2 0-17,0 4 1,-1 2 11,1 2 50,0 2-15,-2 0-39,4 2-8,-4-4-49,0-2-130</inkml:trace>
  <inkml:trace contextRef="#ctx0" brushRef="#br0" timeOffset="14243">1899 19 32,'0'0'120,"0"0"-27,0 0-10,0 0 25,0 0-19,0 0-22,0 0-4,0 0-22,0 0 16,0 0-21,0 0 11,0 0-47,0 0 18,0 0-18,0 0 1,0 0 6,0 0-6,0 0-2,0 0 8,0 0-16,-9 9 19,3 1-14,-4 0 10,4 1-5,-5 4-1,2-3-1,0 0 0,0 2 2,0-2-5,0 2 13,-2 2-14,2 0 14,-2 0-11,-2 4 2,-1 2 0,3 0-2,-4 3 4,1 0-5,-1 4 10,-3 0-18,3 3 22,-2-2-22,7 0 18,-2-2-14,5 2 1,3-4-3,4 0 9,0 0-3,0-4-4,0 0 7,0-1-9,7-3 11,4 0-2,0-4 0,0 0 1,3-5-1,-3 0-1,5-5-12,3 0-79,-3-4-53,-3 1-116</inkml:trace>
  <inkml:trace contextRef="#ctx0" brushRef="#br0" timeOffset="15278">2455 0 264,'0'0'150,"0"0"-42,0 0-18,0 0-1,0 0-57,0 0-4,0 0-28,6 0 3,2 14 13,-2 6-2,3 5 27,3 4-20,-2 3 23,1 2-36,-1 6 30,-6 2-21,-4 4 9,0 5 0,-12 0-11,-15-1-15,-6 0 0,-5-2-38,-12 8-79,7-14-19,7-7-394</inkml:trace>
  <inkml:trace contextRef="#ctx0" brushRef="#br0" timeOffset="16308">1625 166 398,'0'0'159,"0"0"-61,0 0 24,0 0-26,0 0-20,0 0-32,0 0 18,2-4-30,-2 4 23,0 0-34,0 0 8,0 0-3,0 0-20,0 0-2,0 0 5,0 0-18,0 0 14,0 0-14,0 8 16,0 6-7,0 4 0,-2 2 1,-5 0-1,3 4 6,0-1-14,-3 0 21,0-1-20,0 1 19,1-3-17,1-2 7,-1-3-4,3-3-3,-2-4-52,3-3-21,-2-2-55,-2-3-23,1 0-252</inkml:trace>
  <inkml:trace contextRef="#ctx0" brushRef="#br0" timeOffset="16862">1469 294 101,'0'0'222,"0"0"-112,0 0-45,0 0 55,0 0-50,0 0-23,0 0-29,0 0 14,0 0 1,0 0-18,0 0 12,9 0-8,7 0 23,2 6-41,3 2 27,6 0-27,0-2 11,4 2-12,5-2-13,-9 1-131,-7-6-398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5:47.3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214 10 170,'0'0'244,"0"0"-79,0 0-54,0 0 3,0 0-36,0 0-38,0 0 17,-29-10-56,16 10 53,-3 0-30,-4 0-2,-2 0-15,-1 11-8,2 10 1,-2 7-5,3 2 4,5 4-12,5-1 6,8-3-41,2-4 25,0-2-52,18-6 18,5-2-6,12-3-1,-4-7-61,-2-5-106</inkml:trace>
  <inkml:trace contextRef="#ctx0" brushRef="#br0" timeOffset="352">334 150 179,'0'0'231,"0"0"-101,0 0-41,0 0 1,0 0-74,0 0 7,0 0-23,-48 41 7,36-23 10,1 0-15,7 0 30,0-1-31,4-3 17,0-3-11,0 0-1,0-4-5,2 0 1,6-3-2,3 0 7,1-4-16,3 0 11,1 0-13,1-4 11,2-10-2,-2-4-1,-1-4-3,-5 0 6,-5-3-1,-1 5 0,-2 2 1,-3 6-7,0 6 20,0 3-26,0 3 24,0 0-22,0 0 5,0 5 4,2 11 1,0 2 1,2-2-1,1 0 2,-1-6-10,0-2 23,1-2-25,-2-2 22,1-4-21,0 0 10,3 0 0,-1 0 0,6-2 1,1-7-2,1-4 11,-1-1-23,0 2 25,-2 2-24,2 4 18,-1 4-7,-3 2 1,2 0 0,-2 6-6,0 6 12,-1 4-2,-1-2 3,-3 0-1,2-1 1,-6-4 5,2-3-12,-2-2 10,0-1 3,0-2 0,0-1 29,0 0-7,0 0 20,0 0-46,0 0 15,-2-4-23,2-8-2,0-2-11,0-4-16,0 0 8,0 0-13,15 2 15,3 4-18,3 4 9,7 4-63,-5 2-61,-5 2-128</inkml:trace>
  <inkml:trace contextRef="#ctx0" brushRef="#br0" timeOffset="1164">799 173 360,'0'0'161,"0"0"-84,0 0 4,0 0-39,0 0-4,0 0-37,0 0 7,4 16 2,-4-8-9,0 0 8,3 4 14,-3 0 15,0 0-20,0 0 12,0-3-29,0-2 9,0 0-2,0-3 0,0-4-8,0 0 13,0 0-3,0 0-2,0-11-8,0-7-39,4-6-3,7-2-26,0 0 1,3 3-37,9 1-21,-4 6-35,-1 6-2</inkml:trace>
  <inkml:trace contextRef="#ctx0" brushRef="#br0" timeOffset="1629">1000 150 516,'0'0'153,"0"0"-94,0 0 14,0 0-57,0 0-6,0 0-1,0 0-10,4 21 2,-2-9-1,0-2 0,3 2 9,-3-4-12,2 0 17,-1-3-24,2-2 22,-1-3-14,0 0 2,3 0 0,-1 0-16,4-6-2,1-10 18,-1-2-7,2-2 0,-1 3 2,-2 1-2,0 6 13,-5 4-16,1 4 10,-1 2-1,0 0 1,1 6 1,0 10 54,-1 5-45,-2 5 32,-2 2-25,0 2 38,0 1-35,-6-2 6,-8 0-19,1-1-7,-7 2-14,1-6-99,4-8-118</inkml:trace>
  <inkml:trace contextRef="#ctx0" brushRef="#br0" timeOffset="2305">1334 205 342,'0'0'182,"0"0"-62,0 0-34,0 0 8,0 0-64,0 0 3,0 0-32,0 0 10,0 0-11,2 6 0,9 6 11,0 5-10,1 1 28,-4 4-28,-1 0 35,-3 2-23,-4 2 21,0 0-16,0-1 19,-2 4 2,-11-3-26,0 1 3,-3-3-7,1 0-18,1-4-11,1-2-2,3-2-38,2-2 9,1-4-70,3-3-55,4-4-123</inkml:trace>
  <inkml:trace contextRef="#ctx0" brushRef="#br0" timeOffset="2658">1276 553 13,'0'0'264,"0"0"-141,0 0-51,0 0 32,0 0-28,0 0-6,0 0-36,-2-2 27,2 2-50,-2 2 37,0 6-13,2 2-2,0-2-11,0 0-4,0-2-3,0-2-6,2-2 4,8-2-3,7 0-20,2 0 5,14-12-16,-6-6-128,-4 0-344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5:11.5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261 0 97,'0'0'327,"0"0"-162,0 0-80,0 0 23,0 0-47,0 0-12,0 0-48,-2 0 0,2 0 0,0 0-2,0 0-57,0 4-75,0-2-219</inkml:trace>
  <inkml:trace contextRef="#ctx0" brushRef="#br0" timeOffset="1712">0 290 104</inkml:trace>
  <inkml:trace contextRef="#ctx0" brushRef="#br0" timeOffset="24236">4960 108 225,'0'0'283,"0"0"-146,0 0-10,0 0-24,0 0-30,0 0-44,0 0-22,0 0-7,0 0-5,0 0-24,0 0-59,0 0-45,0 0-186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5:02.4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147 22 178,'0'0'200,"0"0"-70,0 0-25,0 0 22,0 0-36,0 0-20,0 0-9,2-9-16,-2 9 5,0 0-34,0 0 27,0 0-34,0 0 22,0 0-31,0 0-2,0 0-1,0 13 2,-9 8 0,-1 6 1,-4 6-6,-4 8 21,0-1-29,-2 1 13,3-3-8,1-2-44,3-9-3,4-7 0,4-4-23,5-10-25,0-6-118,0 0-108</inkml:trace>
  <inkml:trace contextRef="#ctx0" brushRef="#br0" timeOffset="398">134 10 217,'0'0'178,"0"0"-45,0 0-33,0 0 11,0 0-32,0 0-50,0 0 3,0-11-32,2 11 16,5 8-15,-1 10 63,6 6-19,-1 5-3,2 3-21,3 4-5,-3 0 3,1-1-12,-4 1-14,-1-2-10,1-4 11,-6-7-33,0-2 19,-4-7-18,0-4-30,0-6-56,0-4-101,-4 0-21</inkml:trace>
  <inkml:trace contextRef="#ctx0" brushRef="#br0" timeOffset="728">49 231 162,'0'0'203,"0"0"-112,0 0-3,0 0-13,0 0 9,0 0-54,0 0 8,69-2-18,-49 2 12,1 0-12,0 2-19,2 2 1,-1-2-2,5-2-9,-5 0-109,-8 0-181</inkml:trace>
  <inkml:trace contextRef="#ctx0" brushRef="#br0" timeOffset="1020">367 67 232,'0'0'228,"0"0"-140,0 0-8,0 0 12,0 0-60,0 0-7,0 0-24,0 25 66,0-3-36,0 6 0,0 2-13,0-1-17,0 1 2,0-2 10,0-2-26,0-2-5,0-5-29,0-3-18,0-2-41,0-6-74,-2-6-200</inkml:trace>
  <inkml:trace contextRef="#ctx0" brushRef="#br0" timeOffset="1336">330 84 51,'0'0'220,"0"0"-85,0 0-89,0 0 55,0 0-22,0 0-20,0 0-28,35-13 6,-19 13-14,2 0-10,0 0 13,3 7-16,-1 3 22,0 4-12,-2 2 18,-5 2-31,-2 2 39,-1 0-18,-8 1 1,-2 1-12,0 0-17,0 0 12,-2 2-1,-12-4-12,3-2 2,-3-3-2,1-1-5,0-4 5,1-2-41,2-5-7,1-3-20,3-3-112,1-11-400</inkml:trace>
  <inkml:trace contextRef="#ctx0" brushRef="#br0" timeOffset="1989">859 138 205,'0'0'238,"0"0"-91,0 0-59,0 0 12,0 0-34,0 0-8,0 0-42,-42-12 1,26 12-5,-2 0-8,0 14-3,1 4-2,1 4 1,1 3 0,3 3-1,3 0 1,7 0-12,2-2 8,0-5 3,0-3-29,13-4 17,8-3-21,16-4-38,-3-3-22,-5-4-111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10:57.02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0 0 317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5:06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114 161 188,'0'0'242,"0"0"-118,0 0 6,0 0-42,0 0 23,0 0-53,0 0 22,0-6-20,0 6-5,0 0-1,0 0-24,0 0 11,0 0-30,0 0-3,-6 10 6,-3 8-21,-5 9 13,1 1-7,-3 4 1,3 0-13,0 0-3,1-2-32,4-6 7,1-3-53,3-7 22,4-7-81,0-3 46,0-4-164</inkml:trace>
  <inkml:trace contextRef="#ctx0" brushRef="#br0" timeOffset="368">81 145 392,'0'0'173,"0"0"-118,0 0 20,0 0-12,0 0 8,0 0-70,0 0 57,33 18-10,-21 2 15,1 5-18,1-1-12,-4 2-7,3-2-25,-1 0 7,-1 0 5,-2 0-26,0-2-15,0-2 4,-3-2-39,-4-2-15,-2 0-26,0-6-40,0-2-139</inkml:trace>
  <inkml:trace contextRef="#ctx0" brushRef="#br0" timeOffset="690">37 358 188,'0'0'177,"0"0"-93,0 0-18,0 0 38,0 0-55,0 0-8,0 0-28,91 0-2,-70 0-2,4 0-8,0 0-2,2-4-7,-5 0-43,-7 0-203</inkml:trace>
  <inkml:trace contextRef="#ctx0" brushRef="#br0" timeOffset="1008">384 177 163,'0'0'196,"0"0"-67,0 0-9,0 0 12,0 0-38,0 0-20,0 0-8,0-4-19,0 4 9,0 0-55,0 4 38,0 11-23,0 5 36,0 2-43,0 4 4,0 0-12,-7 0-1,1 0 0,-4-2 9,4-2-27,1-4 33,3-4-30,2-3 20,0-4-12,0 0 7,0-3-15,13-3-12,6-1-18,-1 0 44,3 0-36,4 0 36,2 0-37,6 0-1,-6 0-83,-4 0-107</inkml:trace>
  <inkml:trace contextRef="#ctx0" brushRef="#br0" timeOffset="1593">627 423 175,'0'0'203,"0"0"-96,0 0-35,0 0 39,0 0-16,0 0-17,0 0-39,22 58-5,-22-38 5,0 6-29,0 0-10,-2 3-9,-34 11-17,2-8-111,-1-6-248</inkml:trace>
  <inkml:trace contextRef="#ctx0" brushRef="#br0" timeOffset="2884">903 246 124,'0'0'185,"0"0"-99,0 0-2,0 0-3,0 0-23,0 0-34,0 0 1,21-8 2,-11 0-4,1-2 12,1-2-18,1-4 29,-2-3-46,0-2 16,-2 0-15,-3-3 15,-3 0-16,-1 2 0,-2 1-5,0 6 13,0 2-16,0 8 20,0 0-25,0 3 11,0 2-21,-2 0 16,-5 0 6,1 2-6,-5 12 7,1 4-9,4 2 21,-1 5-24,5-2 25,2 2-24,0-1 18,0-2-7,0-1 0,7-5 0,1-2 0,4-2-1,-3-2-6,1-2-33,9-4-24,-4 0-87,-3-2-73</inkml:trace>
  <inkml:trace contextRef="#ctx0" brushRef="#br0" timeOffset="3461">1208 107 9,'0'0'267,"0"0"-103,0 0-119,0 0-5,0 0 9,0 0 19,0 0-40,-58 26 16,50-12-16,0 0-2,2 0-12,4-1-4,2-1 8,0-2-17,0-2 3,0 0 8,0-2-16,4 0 5,6-4-2,0-2-13,1 0-6,3 0 11,-3-2-14,0-8 6,-2-4-28,-4 0 10,-3 0-35,-2 1-8,0-3-53,0 4 22,-7 1-163</inkml:trace>
  <inkml:trace contextRef="#ctx0" brushRef="#br0" timeOffset="3996">1385 112 147,'0'0'169,"0"0"-58,0 0-17,0 0 30,0 0-53,0 0-11,0 0-25,-6-11 20,0 11 1,-3 0-24,1 0-16,-4 0-15,-1 0-2,1 10 12,1 2-26,3 3 25,1 2-21,2-1 18,3-1-7,2-1 0,0-2-9,0-2 9,10-2-56,2-2 5,2-2-30,6-4-17,-4 0-75,-3 0-224</inkml:trace>
  <inkml:trace contextRef="#ctx0" brushRef="#br0" timeOffset="5271">1015 370 175,'0'0'184,"0"0"-101,0 0 15,0 0-10,0 0-7,0 0-48,0 0 14,0 0-29,0 2 24,0 10-6,0 2-16,0 2-3,0 3-17,0-4 0,-3 1-6,1 1-3,-3-6-2,1 0 11,0-4-16,1-3 6,3-1-12,0-1 2,0-2 8,0 0-31,0 0-9,0 0-16,0-10 19,3-4-13,5-3 29,4-1-41,-1 3 12,0-2 44,0 8 18,0 2 33,-2 4-20,-2 3 16,0 0 20,-1 1 7,1 12 4,-3 2 20,-2 3 0,0 0-17,-2 0-6,0-1-40,0-3-3,0-5-5,0 0-18,0-3 9,0-2-1,0-4 1,0 0-2,0 0-13,0 0-30,0-12-18,0-4 8,8-2 45,0-2-35,1 4 35,1 3 3,-2 5 7,-1 5 0,-3 3 0,2 0 7,2 0 6,-4 11 42,1 3-41,-1 3 38,-4-1-29,0 0-18,0-4-5,0-2-13,0 0-26,0-3-81,0-5-206</inkml:trace>
  <inkml:trace contextRef="#ctx0" brushRef="#br0" timeOffset="6021">1259 495 188,'0'0'72,"0"0"-32,0 0 12,0 0-24,0 0-10,0 0-16,0 0 4,81-40 4,-75 30-10,2-2 1,-6-1-1,0 2 1,-2 0-1,0 3 4,0 2 2,-4 2 11,-4 4 3,-1 0 11,3 0-30,-3 4 4,2 10-5,-2 2 0,3 4 2,2-2 6,1 0-6,3-1-1,0-5 1,0-4 10,0-2-11,5-5 18,3 2-9,3-3-10,7 0-32,-5-3-59,-1-4-144</inkml:trace>
  <inkml:trace contextRef="#ctx0" brushRef="#br0" timeOffset="6394">1259 495 104,'159'-71'150,"-157"80"-16,-2 3-70,0-1 1,0 3-8,0-1-13,0-4-17,0-2-26,0-1 14,0-2-7,0-4-14,0 0 7,0 0-2,0 0-37,5 0-22,-1-4 12,2-6-8,1-4 13,0 2-48,0-1 40,-1 3 38,-1 6 13,1 3 13,-1 1 9,0 0 12,-1 0 23,-2 4 15,2 6-29,-1-1 9,-1 0-39,0-4 11,-2 0-23,2-3 5,-2 0-5,2-2-2,1 0 1,2 0 0,1-4-1,1-6 7,1 0-11,2 2 17,-4 1-24,3 5 13,-3 2-2,2 0 0,-2 0 1,-1 13 50,-1 1-18,0 1 5,-4 4-37,0-3-37,0-7-222</inkml:trace>
  <inkml:trace contextRef="#ctx0" brushRef="#br0" timeOffset="10806">905 7 13,'0'0'202,"0"0"-66,0 0-38,0 0-10,0 0 14,0 0-35,0 0 8,0 0-13,0 0 7,0 0-20,0 0-4,0 0-6,0 0-19,0 0 19,-2 0-28,-9 0-6,-3 0 1,1 0-12,0 1-2,0 2 7,4-2-9,-1-1 7,4 2-3,4-2 12,0 0-19,-1 0 27,3 0-25,0 0 22,0 0-18,0 0 7,0 0-1,0 0 0,0 0-6,0 0-3,0 0 14,0 2-16,0 4 21,0 1-15,0 2 7,0 1-1,0 4 0,0 3 1,0 2-1,-4 3 12,0 5-24,-2 5 25,0 3-26,0-1 26,1 2-14,1-4 1,2 0 0,0-4-1,-2 1 2,4-4-11,0 0 25,0-2-33,0-2 33,0-1-25,0-2 11,0 0-1,0-1 0,0-1 0,0-2-1,0-2 4,0-2-13,0 0 21,0-2-24,0-2 22,0 0-16,0-2 7,0 2 0,0-4 0,0 2 1,0-2-2,0-2 2,0 2-12,0 0 12,0 0-8,0 0 8,4 0-1,-4 2 0,2-2-13,2 2 13,0 0-23,1-2 23,1 2-17,4 0 8,1-2 18,2 0 2,0 0-11,0 0 5,1-2-5,-1 2 0,-2-2-1,1 0-30,1 0-12,-1 0-89,-6 0-90</inkml:trace>
  <inkml:trace contextRef="#ctx0" brushRef="#br0" timeOffset="12253">1572 7 103,'0'0'132,"0"0"-90,0 0 14,0 0 17,0 0 38,0 0-41,0 0 26,-2 1-34,2-1-9,0 0-15,0 0-20,0 3 4,0-2-22,0 3 45,2 0-35,6 1 24,3-1-33,1 0 7,1-3-7,-2 1-1,3 0 3,-6 0 4,1-2-14,-2 3 20,-4 1-24,1-3 22,-4 5-12,2 2 1,0 3 0,-2 0 8,2 3-7,-2 4 10,0 0-2,0 3-5,0 3 3,0 1-13,0 1 17,0 2-6,0 2-4,0 2 0,-2 0 4,0 0 3,0 0-16,0-3 18,2-1-23,0 0 24,0-4-21,0-2 11,0-1-1,0-1 1,-2 0-1,2-2 3,0 0 6,-3-2 11,1-2-11,0-2-15,2-2 16,-3-2-12,3-2 2,0-2 0,0-2-8,0 0 18,0 0-16,0 0 18,-2-2-24,2 2 34,0-2-37,0 0 23,0 2-8,0 0 2,0 0-1,-2 0-1,2-2 6,-3 2-1,-1 0 8,-2 0-13,-3 0 1,-3-2-2,-3 0-15,-1 0-13,-6 0-52,2 0-72,4-8-59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5:21.6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56 1 160,'0'0'334,"0"0"-163,0 0-71,0 0 2,0 0-25,0 0-19,0 0-57,0 0 15,0 0-6,0 0-20,0 0 9,0-2 1,0 2-46,7 0-52,6 0-41,-4 0-173</inkml:trace>
  <inkml:trace contextRef="#ctx0" brushRef="#br0" timeOffset="465">172 140 199,'0'0'175,"0"0"-128,0 0-18,0 0 23,0 0-27,0 0 9,0 0 8,6 0 48,-6 0-46,0 0 14,0 0-23,0 0-3,0 0-11,4 0-6,-2 11 31,2 7-10,-4 6 39,0 4-37,-2 4-3,-18 4-35,-9 0-8,-21 11-74,5-9-113,3-8-526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35:22.8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141 114 147,'0'0'305,"0"0"-155,0 0-75,0 0 17,0 0-28,0 0-2,0 0-12,-13 69 20,4-33-37,-2 4 5,-2 2-25,0-2-8,-2-1-5,1-5-26,-1-2-23,0 0-78,4-10-10,-1-6-132</inkml:trace>
  <inkml:trace contextRef="#ctx0" brushRef="#br0" timeOffset="294">93 209 403,'0'0'101,"0"0"-58,0 0-11,0 0 46,0 0 7,0 0-37,0 0 5,48 128-9,-40-98 16,-1 2-50,0-3 16,-1-3-26,-2-5 7,1 0-7,-3-5-30,-2-2-60,0-6-11,0-2-112,-4-4-306</inkml:trace>
  <inkml:trace contextRef="#ctx0" brushRef="#br0" timeOffset="557">23 450 218,'0'0'219,"0"0"-154,0 0 13,0 0 6,0 0-19,0 0-49,0 0-1,78 0-14,-53 0-2,5 0-13,-3-7-61,-5 2-138</inkml:trace>
  <inkml:trace contextRef="#ctx0" brushRef="#br0" timeOffset="795">347 247 462,'0'0'137,"0"0"-53,0 0-3,0 0 23,0 0-65,0 0-12,0 0 1,2 30 22,-2-6 2,0 2-31,0 4 16,0 5-28,-2-2-5,-3-1 8,3-5-22,0-3 10,2-8-6,0-2 4,0-4-14,0-3 15,13-3-54,5 0 19,5-4-14,14 0-6,-7 0-44,-7-2-174</inkml:trace>
  <inkml:trace contextRef="#ctx0" brushRef="#br0" timeOffset="1404">899 309 137,'0'0'173,"0"0"-85,0 0 19,0 0-28,0 0-8,0 0-51,0 0 2,-44 22-6,27-12-16,-6 1 8,3-2-1,-3 4-3,0-3 3,5-2-11,0-1 14,5 0-14,3-3 4,4-3 0,1-1 0,5 3-2,0-3 1,0 2-24,0-1 24,0 3-24,5 3 24,6-1-15,2 2 3,3-2 5,-1 0-5,2-3-10,-1 1-29,2-1 52,-6-1-32,-1-2 31,-1 0-33,-4 0 34,-4 0-1,0 0 1,-2 0 4,2 0 15,-2 0 29,0-5-12,0-4 19,0-1-45,0 0 37,3-5-38,-3 1 11,2 0-14,2 0-6,-2 2 7,0 1-6,2 0-2,-1 4-6,1-2-22,0 3-92,-1 3-65</inkml:trace>
  <inkml:trace contextRef="#ctx0" brushRef="#br0" timeOffset="2222">855 407 61,'0'0'190,"0"0"-74,0 0 0,0 0-19,0 0 4,0 0-56,0 0 18,0-5-19,0 5 12,0 0-10,0 0-21,0 0-6,0 0-18,0 0-2,13-3 8,7 3-20,3 0 26,2 0-15,4 0 2,-1 0 0,1 0 0,-3 0 1,0 0-2,-2 0 9,1 0-21,-6-1-13,-4-2-13,-2 1-41,-2 1 1,-3-3-120,-6 1-174</inkml:trace>
  <inkml:trace contextRef="#ctx0" brushRef="#br0" timeOffset="2717">1450 207 358,'0'0'204,"0"0"-103,0 0 9,0 0 12,0 0-26,0 0-31,0 0-22,0 0 19,0 0-53,0 0 0,0 4 11,0 12-11,-8 8-2,-2 2 9,-6 6-3,1 2-13,-3 3 0,1-1-12,1-2 11,-2-2-66,8-2 15,-1-6-49,7-3 0,2-5-41,2-4-86</inkml:trace>
  <inkml:trace contextRef="#ctx0" brushRef="#br0" timeOffset="3077">1442 225 415,'0'0'144,"0"0"-68,0 0-41,0 0 46,0 0-28,0 0-1,0 0-14,58 96 5,-51-65-5,3 1-24,-4 1 18,-1-2-32,-1-1 20,0-4-14,-2-2-6,3-3 0,-2-5 0,-1-2-30,-2-6-54,0-6-50,0-2-96,0 0-330</inkml:trace>
  <inkml:trace contextRef="#ctx0" brushRef="#br0" timeOffset="3393">1328 484 230,'0'0'187,"0"0"-96,0 0 4,0 0 13,0 0-56,0 0-7,0 0-3,73 0-20,-52 0-6,5 0-6,-1 0-15,2 0 6,-4-2-2,2-5-61,-7 4-74,-6-1-173</inkml:trace>
  <inkml:trace contextRef="#ctx0" brushRef="#br0" timeOffset="3814">1697 263 84,'0'0'281,"0"0"-105,0 0-59,0 0 16,0 0-41,0 0-12,0 0-40,0-6 22,0 6-17,0 0 7,0 0-11,0 0-19,0 0-4,0 0-10,0 0-16,0 4 17,0 12-16,0 6 14,0 6-3,0 1-4,0 0 0,0 0-1,-3-5 2,0-5-11,3-4 21,0-3-29,0-4 28,0-2-23,0-2 10,0 0 3,0 0-10,8-2-3,0-2 0,5 0-16,7 0 29,2 0-39,5 0 14,10 0-86,-7-2-13,-1-2-146</inkml:trace>
  <inkml:trace contextRef="#ctx0" brushRef="#br0" timeOffset="7673">2220 223 98,'0'0'302,"0"0"-145,0 0-60,0 0 1,0 0 7,0 0-57,0 0 17,0-2-35,0 2 41,0 0-42,0 0 12,0 0-17,0 0-11,0 0 5,0 0-17,0 0-2,0 0 19,0 10-18,0 6 6,0 6 19,0 4-25,4 4 8,1 2-1,-1 4-7,0 1 0,4-3 13,-2-2-29,-2-4 22,3-6-12,-5-3-38,1-5-18,-3-4-75,0-2-41,0-6-126</inkml:trace>
  <inkml:trace contextRef="#ctx0" brushRef="#br0" timeOffset="8175">2114 411 245,'0'0'122,"0"0"-14,0 0-13,0 0 10,0 0-48,0 0 2,0 0 6,-8-8-10,8 8 10,0 0-29,0-1 23,0 1-34,0 0 10,0 0-34,0 0 11,0 0-12,0 0 0,0 0-7,2 0 17,9 0-22,9 0 25,4 0-16,7 0 16,4 0-11,5 0-2,3-3-7,12-3-11,-9 2-105,-10 0-116</inkml:trace>
  <inkml:trace contextRef="#ctx0" brushRef="#br0" timeOffset="10473">2706 146 116,'0'0'242,"0"0"-92,0 0-56,0 0 4,0 0-14,0 0-38,0 0 10,0 0-33,0 0 15,0 0-28,0 0 35,0 0-15,-2 0-11,-9 0-13,0 2 1,-1 4-14,-2-2-15,3 0 22,2-2-22,2-2 15,3 2 3,2-2 2,-1 0 2,3 0 0,0 0-7,0 0 19,0 0-25,0 0 24,0 0-22,0 2 18,0-2-16,0 0 10,0 0-1,0 0 0,0 0 1,0 0-7,0 0 13,0 0-20,0 0 26,0 0-22,0 0 17,0 0-14,0 0 6,0 4 0,0 0 0,0 2 6,0-3-14,0 1 16,0 0-16,0 2 16,0-2-7,0 2 0,0 0-1,0 2 0,0 4 1,0 2-3,0 2 12,0 4-20,0 2 20,0 2-10,0 2 10,0 2-17,0 1 7,0-1 0,0-2 0,0 2 1,0-2-7,0-2 13,0-3-17,3-1 17,1-2-18,-2-4 19,0 0-8,0-4 0,1-2 1,-3 0-7,3-4 15,-3 0-18,0-2 22,0-2-25,0 2 20,0-2-16,0 0 1,2 0 6,-2 0 0,2 0-7,2 0-1,1 0 18,1 0-14,1 2 15,4 0-13,1 0 11,4 0-6,2 0-2,-1 0-4,1-2 2,-1 0-27,4 0-17,-5 0-85,-2 0-129</inkml:trace>
  <inkml:trace contextRef="#ctx0" brushRef="#br0" timeOffset="11487">2929 357 214,'0'0'186,"0"0"-101,0 0-7,0 0-3,0 0 6,0 0-52,0 0 30,-8-4-17,8 4 5,0 0-12,0 0-18,0 0 14,0-1-31,0 1 12,0-3-1,2-3-21,11 0 25,3-4-28,-1-4 13,0-4-5,0-4 4,-1 0-11,-1-4 2,-4-4 20,-3 3-25,-4-3 20,-2 0-13,0 4 14,0 2-6,0 6 0,-4 3 1,2 5-2,-1 5 9,3 2-13,-4 2 18,2 1-19,0 0 12,-2 0-7,-5 13 1,3 8 0,-4 3-1,4 4 2,1 4-8,3-2 23,2-1-29,0-3 26,0-2-25,0-2 12,4-4 0,7-4-25,5-2-54,10-4-8,-1-4-86,-4-2-98</inkml:trace>
  <inkml:trace contextRef="#ctx0" brushRef="#br0" timeOffset="12058">3274 162 350,'0'0'142,"0"0"-30,0 0-14,0 0-5,0 0-21,0 0-32,0 0-5,-22 2-33,10 10 5,2 3 8,-1 1-23,0 4 16,5-2-8,1-2 0,5-2-1,0-4 0,0 0 2,0-6-16,5 0 11,5-4-3,1 0-14,2 0 19,3-2-14,-3-10-2,2-4-8,-2-4-36,-3 2 29,-4-2-29,-6 2 45,0 3 1,0 3 6,-4 2 15,-6 6-6,2 4 1,1 0-56,3 0-153</inkml:trace>
  <inkml:trace contextRef="#ctx0" brushRef="#br0" timeOffset="12487">3500 138 192,'0'0'218,"0"0"-113,0 0 2,0 0-49,0 0 2,0 0-39,0 0 10,-18-16-16,7 16 1,2 0 5,1 0-8,-3 4-3,0 8 3,-1 4-23,4 2 20,1 1-11,5 1 1,0-4-2,2-2 1,0-2-5,0-2-4,2-2-6,7-2 9,5-2-28,-2-2 34,4-2-29,12 0-19,-3 0-91,-2 0-179</inkml:trace>
  <inkml:trace contextRef="#ctx0" brushRef="#br0" timeOffset="13282">3879 10 430,'0'0'176,"0"0"-87,0 0 1,0 0 12,0 0-50,0 0-13,0 0-37,0-4 6,0 5 2,0 16-5,0 1 6,0 8 17,0 0-11,0 4-8,0 0-3,0-4 7,-3-1-16,0-3 13,3-2-16,-2-6 16,2-4-11,0-4 1,-2-2-6,2-2 6,0-2-4,-2 0-3,2 0 5,-4 0-9,-3 0-22,0-8 1,-5-2-4,1 2 18,2 2 1,0 2 10,2 4 1,3 0 3,1 0-10,-2 0 26,0 6-23,3 4 17,0 0-7,2 2 0,0-2 8,0 0 13,7-2 6,3-2 18,3-2-44,3-2 4,-1-2 3,2 0-9,6 0 7,-4-2-6,3-8 0,0-2-12,-2-2 12,-5 0-26,-2-2 25,-4 0-37,-4 2 37,-3 0-21,-2 4 22,0 4 0,0 2 10,0 4 12,-2 0-8,-8 0-2,4 12 2,-3 8-28,5 2 22,2 0-16,2 0 3,0-2-22,2 0-50,11-3-73,-4-9-160</inkml:trace>
  <inkml:trace contextRef="#ctx0" brushRef="#br0" timeOffset="14596">3123 504 101,'0'0'215,"0"0"-72,0 0-52,0 0 33,0 0-50,0 0 9,0 0-28,0-2-3,0 2-26,0 0-24,0 14 31,0 4-14,0 1 5,0 1-18,0 0-2,0-4-4,0 0 0,0-4-66,0-2-35,0-2-51,0-4-138</inkml:trace>
  <inkml:trace contextRef="#ctx0" brushRef="#br0" timeOffset="14875">3116 486 157,'0'0'251,"0"0"-141,0 0-52,0 0 17,0 0-19,0 0-47,0 0 18,103-14-27,-84 14 34,0 0-28,-4 0 13,-2 0-13,-5 3-6,-3 4 16,-3 1-6,-2 2 16,0 0-26,0 4 29,-9 0-29,-4 1 12,2 1-12,1-2-2,1 0-11,5-4-13,4-2 26,0 0-20,0-2 18,4 0-31,11-4 9,4 0-20,13-2-9,-7 0-100,-3 0-164</inkml:trace>
  <inkml:trace contextRef="#ctx0" brushRef="#br0" timeOffset="15255">3464 466 375,'0'0'179,"0"0"-91,0 0 8,0 0-10,0 0-4,0 0-56,0 0 27,-18 40-14,4-14 2,0 1-35,1-1 7,2 0-6,1-4-6,3-4-2,3-4-9,2-4 10,2-6-46,0-4 23,0 0-49,0 0 37,2-4 10,9-12 24,2-4 1,-1-4-21,1 0 20,-1-2-36,0 1 25,0 3-41,-1 6 37,-3 4-3,2 4 19,-4 5 0,3 3-1,-4 0 1,5 3-3,-3 11 2,1 6 2,-1 2 17,-3-1-17,1 3 32,-3-4-21,-2-2-11,0-4-1,0-2 0,0-2-14,0-6-86,-9 0-89,-2-4-289</inkml:trace>
  <inkml:trace contextRef="#ctx0" brushRef="#br0" timeOffset="15730">3416 611 146,'0'0'128,"0"0"-24,0 0-27,0 0-1,0 0-37,0 0-1,0 0-38,91 0 8,-64-2-8,-4-2-40,-4-2-134</inkml:trace>
  <inkml:trace contextRef="#ctx0" brushRef="#br0" timeOffset="15925">3638 488 217,'0'0'252,"0"0"-118,0 0-47,0 0-1,0 0-13,0 0-50,0 0 16,0 16-13,0 4 53,0 2-56,0 1 8,0 1-30,-3-2 7,0-4-3,1-2-4,0-2-2,2-6 13,0-2-27,0-2 5,0-4 3,0 0-29,0 0 13,0-4-29,0-10-21,0-6 30,0-4 3,4 0-1,4 0-48,-2 4 45,-1 5 19,-1 7 24,0 6-1,1 2-8,0 0 10,-1 6 17,0 10 21,2 1-17,-2 3 24,3-4-26,0-4 21,0-2-34,-3-4 13,2-2-10,-1-4-2,2 0 16,0 0-10,2 0 26,3-12-38,-1-4 13,0-4-5,3-2-18,-5 1-15,5 1 6,-3 6 17,-2 6-15,3 8 15,-5 0-5,2 0-3,2 14 18,-2 8 18,0-1 2,-3 3 10,1-2-20,-4-2 0,1-4-12,-3-2-7,4-6-23,-3-2-101,-2-4-165</inkml:trace>
  <inkml:trace contextRef="#ctx0" brushRef="#br0" timeOffset="17079">4117 1 221,'0'0'189,"0"0"-75,0 0 11,0 0 1,0 0-57,0 0-1,0 0-45,0-1 5,0 1-28,0 0 1,3 0-1,8 0 7,2 0-13,-3 0 19,3 0-24,-4 1 22,1 1-14,-4 1 5,-2-2-3,1 2 1,-1 1 0,-2 1 0,0 4 8,0 0-18,1 4 23,-3 2-21,2 6 18,-2 3-11,0 6 2,0 2-1,0 5 0,0 1 6,0 0-12,0 0 19,0-4-20,2 1 18,2-6-4,-2 0-6,1-1 11,-1-2-3,0-2-7,0-1 15,0 1-17,-2-2 19,2-2-10,-2-2-18,0-2 6,0 0 2,0-4-16,0-1 16,0-6 1,0 1 0,0-2-1,0-1 14,0 0-16,0-1 12,0 2-12,-2 1 9,-2-4-5,-3 3-1,1-1-4,-3-2 3,1-1-16,-1 0 9,-5 0-70,3 0-13,3 0-201</inkml:trace>
  <inkml:trace contextRef="#ctx0" brushRef="#br0" timeOffset="18205">4533 243 208,'0'0'257,"0"0"-129,0 0-1,0 0-20,0 0-9,0 0-66,0 0 23,2 0-36,-2 14 33,3 4-12,-3 2-8,2 4 1,-2 2-25,0 0-1,0 1 9,0-4-22,0 2 13,0-5-14,0-4-12,0-4-8,0-2-37,0-4-20,0-6-30,-7 0-78,3 0-192</inkml:trace>
  <inkml:trace contextRef="#ctx0" brushRef="#br0" timeOffset="18539">4404 377 371,'0'0'182,"0"0"-133,0 0 18,0 0-15,0 0 20,0 0-35,0 0-9,88 0-2,-62 0-20,1 0 11,3 0-10,1 0-8,0 0 1,4 0-8,-9 0-107,-9 0-139</inkml:trace>
  <inkml:trace contextRef="#ctx0" brushRef="#br0" timeOffset="20316">5075 255 201,'0'0'215,"0"0"-80,0 0-21,0 0 12,0 0-60,0 0 4,0 0-20,0-12 20,0 10-37,0 2 19,-5-2-22,-3 2-20,0-2-10,0 2 9,-1 0-22,2 0 20,-3 0-23,-1 6 9,3 8 6,-4 2-11,3 4 12,1 3 0,4-2 1,-1 1-12,5-1 9,0-2-7,0-1 18,0-1-25,7-3 16,3-5-23,5 0-30,1-3-15,3-4 24,3-2-8,-1 0-23,-3 0-147</inkml:trace>
  <inkml:trace contextRef="#ctx0" brushRef="#br0" timeOffset="20893">5173 249 124,'0'0'124,"0"0"-54,0 0 23,0 0 4,0 0-2,0 0-15,0 0 0,-2-6-26,2 6 22,0 0-35,0 0 18,0 0-36,0 0 9,0 0-25,0 2-6,0 14 34,0 2-15,0 6 18,0 0-37,0 1 11,0-3 3,-3-1-25,3 0 20,-2-5-19,2-5 9,-2 2-40,2-8 12,0 2-49,0-5-14,0-2-104,-2 0-178</inkml:trace>
  <inkml:trace contextRef="#ctx0" brushRef="#br0" timeOffset="21351">5158 245 65,'0'0'173,"0"0"-95,0 0-6,0 0-11,0 0-16,0 0 2,0 0-34,55-8 20,-38 4-32,1 2 23,2 0-23,-1 0 4,1 2-5,-2-2-12,-6 0-103,-3 0-154</inkml:trace>
  <inkml:trace contextRef="#ctx0" brushRef="#br0" timeOffset="21743">5160 327 113,'0'0'144,"0"0"-49,0 0 16,0 0-18,0 0-26,0 0-46,0 0 28,22 3-39,-11-2 20,0 2-28,2-2 11,2 1-13,-1 0 2,1 0-2,4-2-20,-1 0-71,-7 0-183</inkml:trace>
  <inkml:trace contextRef="#ctx0" brushRef="#br0" timeOffset="22292">5359 94 217,'0'0'160,"0"0"-68,0 0 52,0 0-66,0 0-21,0 0-34,0 0 4,-17 0-20,3 0 5,0 0-6,-2 0-5,-4 0 20,-1 0-19,-2 0-1,-3 0 9,0 0-17,0 2 17,-2-2-10,1 2 0,3-2-5,-1 2 4,5-1 2,-1 2-11,1-3 4,5 0 4,0 0-25,2 0 25,-1 0-17,3 0 19,3 0-1,-1 0 1,0 0-10,1 0 22,1 0-24,0 0 25,0 0-23,1 0 19,1 0-9,4 0 0,-1 0 0,0 0-1,2 0 2,0 0-1,0 0 10,0 0-7,0 0-2,0 0-2,0 2 2,-2 2-1,2 0 0,-2 0 1,2 2 4,-4 0 2,4 2-5,-2-2 6,2 0-12,-2 0 16,0 2-13,2 0 1,-2 2-1,0-1 1,2 3 0,-2 0-6,2 2 14,0 0-20,0 2 22,0 2-11,0 0 2,2 0 5,0 0-6,2 0 0,-2 0-2,-2 3 9,2-2-17,-2 4 20,0-3-15,0 2 11,0-2-7,0 0 1,0-2 0,0 0-1,0-1 2,0-1-2,0 0 2,0-2-11,0 0 17,0-4-15,0 0 7,0-2 0,4-2 1,-2-2 0,0 0-8,0 0 19,-2-2-22,2 2 21,-2-2-20,1 2 17,2-2-9,1 3 2,0-4-13,3 1 3,0 0-23,4 0 23,2-2 10,0 0-7,4 0 20,1 0-22,0 0 9,1 0 0,3 0 0,2 0-10,1 0 0,1-2-14,0 0 23,3 0-15,1 2 9,-1-1 7,-3-2 0,-2 3 2,-2-2-1,0 2 6,-4 0-1,-1 0 3,2-2-1,-2 2 5,-2 0-4,-2 0-3,-5 0 0,-4 0-5,-1-2-1,-1 2 1,0 0-2,0 0 2,2 0-8,2 0 17,-2 0-20,0 0 17,1 0-8,-3 0 1,-2 0 0,2 0-1,-2 0 2,0 0 17,0 0-12,0 0 69,0-4-42,0-2 2,0-2-18,0-4 15,0 0-13,0-4-11,0-4-3,0-2 2,0-2-12,0-1 20,0-3-25,0 2 20,0-2-20,0-1 10,0 1-10,0-2-3,0 2-6,0-4 9,0 2-25,0-2 29,0 2-31,0 1 11,0 3-5,0 0 20,0 4-4,0 1-3,0 8 17,0 0-4,0 3-6,0 5 15,0-1-15,0 2 9,0 1 1,0 3 1,0 0-9,0 0-39,-4 0-67,-3 7-25,1 3-101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02T22:49:16.7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47,'17'0,"1"0,-1 0,19 0,17 0,0 0,-18 0,35 0,1 0,0 0,17 0,-35 0,17 0,1 0,35 0,-18 0,0 0,35 0,-34 0,87 0,-70 0,17 0,-105 0,53 0,-1 0,-35 0,36 0,-18 0,0 0,0 0,-18 0,0 0,-17 0,0 0,-1 0,1 0,35 0,35 0,0 0,36 0,-36 0,0 0,35 0,283 0,-282 0,-19 0,-16 0,-36 0,35 0,-71 0,1 0,35 0,0 0,35 0,36 0,-36 0,0 0,18 0,546 0,-581 0,35 0,-53 0,0 0,-36 0,1 0,17 0,53 0,18 0,-19 0,19 0,-18 0,36 0,123 0,-124 0,-35 0,-35 0,0 0,-35 0,17 0,-17 0,52 0,36 0,-18 0,89 0,-18 0,17 0,-35 0,-17 0,52 0,-53 0,-70 0,0 0,0 0,-35 0,-1 0,1 0,17 0,54 0,-19 0,18 0,177 0,-89 0,-35 0,36 0,-89 0,0 0,-35 0,0 0,-35 0,-1 0,19 0,-19 0,36 0,18 0,35 0,-1-6,-16 6,16-13,19 0,-71 13,17 0,-17-6,-17 6,-19 0,18 0,-17 0,0-7,-1 7,1 0,35 0,0 0,0 0,35 0,0 0,0 0,-35 0,-17 0,-1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10-02T22:49:19.6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0 230,'35'0,"1"0,52 0,-35 0,70 0,-35 0,1 0,-1 0,670 0,-528 0,-1 0,-17 0,-36 0,-53 0,-52 0,0-15,-54 15,1 0,17-15,0 0,18 15,-17 0,17 0,17 0,-17 0,0-31,-18 31,-17 0,17 0,-17 0,-1 0,1 0,17-15,18 15,0 0,0-30,-35 30,-1 0,1 0,0 0,17 0,-35-16,53 16,-36 0,19 0,-1 0,0 0,36-30,-36 30,0 0,18-16,0 16,-35 0,0 0,17 0,18 0,17 0,36 0,-18 0,0 0,1 0,34 0,-35 0,1 0,34 0,-70 0,-35 0,17 0,18 0,-18 0,36-30,-36 30,53 0,-17-15,-36 15,52 0,-34 0,0 0,0 0,17 0,1 0,0 0,17 0,-35 0,0 0,-1 0,-16 0,17 0,0 0,17 0,-17 0,0 0,18 0,-19 0,19 0,0 0,-1 0,18 0,-52 0,16 0,-16 0,17 0,0 0,35 0,35 0,-35 0,1 0,16 0,1 0,0 0,-18 0,-52 0,-19 0,1 0,17 0,53 0,159 15,-53 1,18-2,-18 32,-18-46,-34 0,-54 0,-18 0,-52 0,0 0,17 0,18 0,0 0,53 0,-18 0,0 0,35 0,-34 0,-1 0,353 0,-353 31,-70-31,17 0,0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0:06.0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56 156 38,'0'0'73,"0"0"-24,0 0-17,0 0 19,0 0 11,-5-12 7,5 10-48,0 2-21,0 0 0,0 0 3,0-2 7,0 2 11,0 0-13,0 0 5,0 0 9,0 0-21,0 0 31,0 0-25,0 0 28,0 0-22,0 0 16,0 0-23,0 0 9,0 0-2,0 0 3,0 0 7,0 0-8,0 0 22,0 0-21,0 0 19,0 0-29,0 0 11,0 0-17,0 0-2,0 0-11,0 4-5,0 14 17,0 2 1,-5 4 21,3 4-20,-5 2 7,3 3-8,-2-1 10,1 0-10,-2-2-12,5-5 11,-3 0-52,3-7 17,0-4-34,0-4-61,0-8-95</inkml:trace>
  <inkml:trace contextRef="#ctx0" brushRef="#br0" timeOffset="570">56 120 127,'0'0'156,"0"0"-91,0 0-13,0 0 14,0 0 8,0 0-57,0 0 6,48-44-8,-34 38 6,-1 2 1,3 0-16,-1 2 13,3 2-18,-3 0 8,-1 0 0,-1 0 3,-4 10-11,-4 6 24,-3 2 12,-2 2-5,0 2-12,-9-2-20,-6 0 1,-4-4 12,2-2-26,3-4 12,1-2-1,5-4-9,0-4 5,4 0-7,0 0-22,1 0 2,1 0-32,2-2 3,0-2-22,0 0 40,0 2-1,11 2 35,5 0 9,-1 0-5,3 2 5,-2 10 2,0 2-6,-3 4 11,-4 0-2,-2 3-4,-3-2 16,-4 3-2,0 2-4,-4-2-10,-15 0 1,0-1-3,-1-7 11,-3-2-12,4-4 13,-2-2-1,3-4-9,-1-2-7,5 0-76,3 0-143</inkml:trace>
  <inkml:trace contextRef="#ctx0" brushRef="#br0" timeOffset="1300">472 0 264,'0'0'136,"0"0"-67,0 0 15,0 0-27,0 0-41,0 0 3,0 0-19,-9 58 19,0-26-13,0 4-6,0 4 7,-2 2-6,0 0-1,-2 1-33,-3 4-45,3-8-68,4-12-76</inkml:trace>
  <inkml:trace contextRef="#ctx0" brushRef="#br0" timeOffset="1652">465 266 123,'0'0'120,"0"0"-80,0 0 5,0 0-15,0 0-11,0 0-9,0 0-9,-51 95 11,51-83-6,0-2 15,0 0-20,9-6 10,2 0-4,2-4-14,3 0-9,2 0 9,-3 0 7,1-13-11,-3 0 5,-2-6-7,-3 1 6,-4 2 12,-4-2-5,0 2 6,0 3 13,0 2-14,-4 3-5,-6 4-18,4 4-57,-1 0-114</inkml:trace>
  <inkml:trace contextRef="#ctx0" brushRef="#br0" timeOffset="2163">681 290 147,'0'0'133,"0"0"-61,0 0-10,0 0 22,0 0-57,0 0 12,0 0-27,-10-28 1,5 28 4,-4 0-7,0 0-10,0 0-5,-2 2 4,2 9-5,0 0 5,3 0-14,-2-2 2,6 1-24,0-4 9,2-3 21,0-2 1,0 2-1,0-3-3,0 0 9,0 0 2,0 0-7,0 0 15,0 0-2,0 0-6,0 0 0,0 0-1,0 0 0,0 0 0,0 1-2,0 2-12,0 1 25,0 2-18,0-1 7,0-1 0,2 0 0,3-4 0,2 0 52,2 0-36,-1 0 5,4 0-20,-1-1 18,0-7-17,0-5 6,-4 4-7,-1-4 22,-4 1-7,1 0-15,-3 4 28,0 3-22,0 2 9,0 1-8,0 2-16,0 0 3,0 8 4,0 11 1,-7 6 0,-1 8 9,-2 0-7,1 6 3,-1-3 4,-2-2-18,3-4-9,1-4 10,3-6-15,1-6-4,1-4 4,-2-4-48,3-2-56,0-4-24</inkml:trace>
  <inkml:trace contextRef="#ctx0" brushRef="#br0" timeOffset="3096">810 330 90,'0'0'112,"0"0"-35,0 0-20,0 0 4,0 0-32,0 0-9,0 0-11,-8 97-8,8-87 8,0-4-8,0 0 11,0-4-5,6-2 29,6 0-30,-1 0 7,4 0-13,1-13-5,-1-1-7,5-8-61,-7 4-37,-1 0-14</inkml:trace>
  <inkml:trace contextRef="#ctx0" brushRef="#br0" timeOffset="3428">810 330 98,'135'72'142,"-133"-72"-75,4 0-41,1 0 15,-1-5 2,4-4-27,-1 0-2,-1-4-14,1 3 0,-4-2 0,-3 1-10,-2 0-51,0 1-4,0 0-11,-2 5 24,-10 2 35,-1 3 4,2 0 11,-2 6-27,0 12 29,1 2 2,3 4 34,3 1 0,4-1 10,2-4-13,0-2-18,0-2-14,8-2-1,5-4-29,1-6-124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0:20.4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1489 6435 62,'0'0'127,"0"0"-37,0 0 18,0 0 19,0 0-23,0 0-18,0 0-38,0-2 21,0 2-34,0 0 8,0 0-31,0 0 9,0 0-9,0 0-12,0 0 0,-2 4 1,0 14-7,-3 8 15,1 6-5,-3 2 5,0 2-6,-2 0-3,3-1-36,-4-5-35,4-6-40,-3-10-19,5-4-58,2-8-76</inkml:trace>
  <inkml:trace contextRef="#ctx0" brushRef="#br0" timeOffset="322">1420 6473 108,'0'0'228,"0"0"-122,0 0-54,0 0 17,0 0 0,0 0-49,0 0 9,83-38-27,-70 38 22,0 0 8,-4 0-10,0 4 27,-3 8-31,-1 0 4,-5 4-22,0 2 14,0 0-5,0 0-1,-11 0-8,0-1 12,-3-4-12,4-3 0,-2-3 3,3-4 6,5 0-18,-1-3 0,5 0 8,0 0-39,0 0-5,0 0-12,0 0 19,11 0 28,1 5-4,-1 8 13,0 1 0,0 4-8,-4 2 18,-3 2 2,-2-2-10,-2 0 12,0-4-13,-2 0 0,-13-4 9,-3-4-8,-3-4-1,4-4 6,1 0-12,1 0-23,5-14-41,6-4-99,2 0-88</inkml:trace>
  <inkml:trace contextRef="#ctx0" brushRef="#br0" timeOffset="924">1772 6423 188,'0'0'184,"0"0"-100,0 0 11,0 0-5,0 0-12,0 0-44,0 0 11,0 0-28,0 0 5,0 0-22,0 10-1,0 14 1,0 6 0,-7 4-1,1 3 11,-3-1-21,0 0 8,0 12-46,0-12-78,1-6-110</inkml:trace>
  <inkml:trace contextRef="#ctx0" brushRef="#br0" timeOffset="1315">1799 6636 129,'0'0'167,"0"0"-78,0 0-38,0 0 15,0 0-31,0 0-2,0 0-21,-15 54-3,15-40-8,0 0-1,0-4 7,0-2-5,0 0 17,10-4-19,2-2 26,1-2-26,2 0 0,1 0-1,-3-8-7,1-4-16,-5-2 11,-5-3 11,-2 2-2,-2-3-2,0 2 12,0 2-3,-6 4-2,-5 3 4,-7 7-5,5 0-69,-1 0-166</inkml:trace>
  <inkml:trace contextRef="#ctx0" brushRef="#br0" timeOffset="1824">2044 6644 170,'0'0'152,"0"0"-38,0 0-12,0 0-9,0 0-15,0 0-37,0 0-2,-49-31-37,35 31 14,4 0-9,-1 9-7,-1 5 0,6 4 0,-1 0 0,5-2 1,2-2-2,0-2-6,0-4-2,0-2-4,9-4 13,1-2-26,4 0 26,-1 0-14,1 0-12,-3-8-6,-2-4-1,-2 4 33,-1 0 0,-3 4 7,-3 4-7,0 0 29,0 0-11,0 12-18,0 12 0,0 10 43,-3 2 10,-5 2-43,-2 0 22,4-8-32,-1-3 0,1-8-36,1-5 7,0-10-22,1-4-53,0 0-95</inkml:trace>
  <inkml:trace contextRef="#ctx0" brushRef="#br0" timeOffset="2274">1886 6796 41,'0'0'311,"0"0"-191,0 0-84,0 0 30,0 0 5,0 0-35,0 0 0,45 0-36,-26 0 17,6-6-17,0-2 0,10-8-22,-6 4-68,-4-2-119</inkml:trace>
  <inkml:trace contextRef="#ctx0" brushRef="#br0" timeOffset="2485">2131 6676 215,'0'0'137,"0"0"-94,0 0 41,0 0 1,0 0-14,0 0-38,0 0-4,0 76 4,0-64-5,4 0 11,4-2-32,0-4 25,1-2-32,-1-2 17,4-2-17,1 0 0,-1-4-2,3-12-4,-1-2-1,-1-2 1,-2 2 6,-4 2-48,-3 4 6,-1 6-56,-3 4-53,0 2-214</inkml:trace>
  <inkml:trace contextRef="#ctx0" brushRef="#br0" timeOffset="-43358.46">0 5583 88,'0'0'116,"0"0"-59,0 0 36,0 0-1,0 0-4,0 0-46,0 0 13,20 0-21,-18 0-3,1 0-18,-3 0-13,2 0 6,2 0 0,0 0-2,3 0 3,-1 0-13,6 4 15,1-2-12,3 2 4,4 0-1,4-2 7,3 2-7,9-2 0,2 0 7,6-2-16,8 0 21,2 0-19,1 0 17,7 0-10,0 0 0,6-4 1,1 0-1,2-2 1,1 2-8,-3 0 19,-3 0-18,-1 0 13,-9 4-8,-5 0 1,-7 0 0,-1 0 0,-3 0 0,-2 0-1,0 0 2,2 0-7,0 0 16,3 0-18,1 0 9,1 0-1,2-4 0,0 0 0,-3 2 0,3 0 1,-3 2-9,4-2 19,-4 0-22,1-2 11,-1 0-2,-1 0-3,-5 0 4,-1 0 1,-1 1 0,-1 2-7,-2-2 16,0 3-19,-2 0 20,-3 0-15,1 0 13,-4 0-14,-3 0 6,-7 0 0,-1 0-1,-5 0 2,-3 0-2,2 0 11,-4 0-22,0 3 15,1-2-11,-1 4 2,0-3 6,2 0-1,-2 2-1,0-2-5,3 0 14,-3 0-18,2 0 20,2 0-17,-4 0 14,3 0-7,-1 2 1,1-2 0,-2-2 0,1 2 0,-1-2-2,1 0 11,1 0-19,0 0 20,0 0-20,1-8 11,-1-4-1,0-4 0,2-5-1,-3-1 0,3-7-20,1-6 19,0-7-16,1-8 17,3-8-24,-1-4 23,3-4 2,1 0 6,2 7 2,-3 5 14,-1 10-22,-1 6 13,-4 8-26,-1 4 26,-3 8-14,0 4 2,-4 6 5,-2 4 0,0 2 17,0 2 10,0 0-32,0 12-1,0 14 6,-14 12-16,-1 12 18,-8 12-16,-19 44-10,6-15-32,0-9-138</inkml:trace>
  <inkml:trace contextRef="#ctx0" brushRef="#br0" timeOffset="-30915.47">5216 4584 142,'0'0'167,"0"0"-92,0 0-9,0 0 24,0 0-28,0 0-7,0 0-21,0 0 25,0 0-24,0 0 26,0 0-25,0 0 6,0 0-22,0 0-4,-4 0 8,2 0-24,0 0 20,-3 0-20,-1 0 9,-4 0 2,0 0-18,-7 0 7,-2 0-1,-6 0-18,-2 4-6,-6 0 17,-2 0-17,-6 0 18,1-4 14,-2 0-5,1 0 5,1 0 3,3 0-3,1-4-7,2-4 15,3 0-14,2-2 16,3 0-15,1-2 8,3-2-3,-1 0-1,2-2-6,-2 2 0,0-2 1,-1 0-1,-5 0 0,0 0 8,-3 0-17,1 0 18,2-1-7,0 2-1,2 1 11,4 2-11,0-1 10,3 1 4,0 1-14,-2-2-2,-1 1 9,-4 1-15,-2-3 14,0-1-4,-4-1-3,0-2 0,-3-4 0,-2 0-3,0-4-6,2-2 13,3 0-15,4 0 22,2 0-16,3 2 16,2-1-12,-1 4 1,1-5 0,0-1-1,0-3 2,-3-2-2,4-4 15,2 0-28,-1-2 28,1-6-17,2-4 5,-5-8-2,1-9 0,0-3 0,-2-2 0,3 2 10,0 6-22,4 5 28,3 7-29,1 4 23,4 2-11,-1 2 1,0 0 0,2 0 0,1-4 2,-1-2-4,1-5 8,-4-1-17,4 2 22,-3-2-22,-1 3 12,4 6-1,-1 0 0,3 7 1,0 2-3,2 0 8,2 0-19,0 0 20,0-2-14,0-2-1,0-5 7,0 0-8,0-4 0,4 1-8,-2 0 4,0 2 7,3 4-36,-1 6 41,0 2-9,6 4 1,-1 2 5,1-2 4,2-1-6,3-1 0,-1 0 5,1-4 2,3 2-8,-2 0 17,2-2-24,2-1 22,2 2-18,0-2 4,3 3-7,-2 3 12,-2 0-3,-3 1-3,-3 2 8,2 2-8,-5 2 14,5 0-12,0 2 5,3-4 0,3 0 0,1-1 2,0 0-4,3 0 4,-2 3-9,-1 1 19,-1 2-27,-4 5 23,-2 2-10,-5 2 3,-2 4-1,-3 0 0,-1 0 1,-4 0-2,0 0 10,0-4-19,1 0 21,-1 0-21,3-2 19,-1-2-11,1 2 2,-1-1 0,5-1 0,0-1 1,2-2-11,2-3 21,3 2-21,-3 0 20,3 0-18,-3 2 10,1 2-2,-3 2 0,-5 2 1,2 2-2,-4 0 7,-2 0-19,2 0 26,1 0-23,-3 2 11,0 4-1,0 0 0,0 2-6,-2 2 6,4 2 0,-4 0-7,0-2 20,0 2-19,0-2 22,0 0-6,0 0-9,0-2-1,0 2 1,0 0-1,0 2 0,0-2 7,0 2-18,0-2 15,0 0-14,-6-2 20,4 2-10,-2 2 0,-3 0 0,1 0 0,-4 0-14,-1 0 14,1 0-11,-4 2-1,1 4 24,1-2-24,3 0 21,3-2-10,2 0 1,-1 0-7,0-2 7,3 2 0,-2-2-7,-1 2 8,3 0-9,0-2 6,2 0-8,0 0 9,0 0 0,0 0-1,0 0-5,0 0 0,0 0 14,2-2-14,11-12 20,7-2-23,7-6 11,4 0-1,1-2 1,-1-1-1,2 2 0,-2 0 1,-2 1-8,0 4 21,-4 0-24,-7 6 22,-7 2-21,-4 4 18,-5 2-9,-2 2 1,0 0 0,0 2 23,0 0-24,0 0 13,0 0-3,0 0-20,0 0 9,0 0-1,0 0-9,0 0 11,0 0 0,0 0 1,0 0-9,0 0 19,0 0-24,0 0 7,0 2-1,0 8 1,0 2 6,0 4 0,-5 0 0,1 2 0,0 0 10,2 2-26,-1-1 28,-2 0-20,3 0 14,0-1-6,0-2 0,2 0 0,0-2-1,0 4-13,2-4-110,7-4-146</inkml:trace>
  <inkml:trace contextRef="#ctx0" brushRef="#br0" timeOffset="-23416.47">2340 2801 202,'0'0'222,"0"0"-112,0 0-9,0 0-46,0 0-13,0 0-21,-8 0 2,6 0 15,2 0-38,-2 0 39,2 0-11,0 0 15,-3 0-31,3 0 17,-2 0-11,-5 0 1,0 0-16,-4 0 4,-2 0-11,-3 0 20,-4 7-32,1 3 26,-6 2-11,0 4 2,1 2-1,-1 4 0,3 2 0,2 0-1,6-2 2,5-2-7,7-4 9,2 0-13,0-2 16,0-2-9,7 0 3,7-2-8,3-2 8,3-2 0,3-4 0,0-2 3,2 0-16,-2 0-10,-3 0 7,-3-6-90,-3-2-53,-5 2-214</inkml:trace>
  <inkml:trace contextRef="#ctx0" brushRef="#br0" timeOffset="-22755.47">2595 2844 52,'0'0'209,"0"0"-44,0 0-57,0 0 20,0 0-58,0 0-5,0 0-35,2-3 9,-2 3 0,0 0-3,0 0 15,0 0-50,0 0 27,0 5-21,-7 4 13,-2 6-18,-4 3 18,-3 2-19,-3 4 9,-2 2-10,-1 0 1,-3-2-2,6 0-38,-2-4 16,5-4-42,8-6 22,1-2-25,3-4-22,2-4-81,2 0-119</inkml:trace>
  <inkml:trace contextRef="#ctx0" brushRef="#br0" timeOffset="-22395.47">2394 2920 75,'0'0'240,"0"0"-100,0 0-32,0 0-17,0 0-6,0 0-42,0 0 21,0-6-28,0 6 14,0 0-35,0 0-4,0 0-11,2 0 1,3 6 6,1 6-6,2 4 18,0 2-18,3 0 11,1 4-3,1-2-9,1 2 0,-1-2-6,-1-2-3,2-1-44,-1-4 9,1 1-77,-1-4-13,-6-3-181</inkml:trace>
  <inkml:trace contextRef="#ctx0" brushRef="#br0" timeOffset="-21726.47">2693 2972 117,'0'0'128,"0"0"-31,0 0 7,0 0-6,0 0-14,0 0-50,0 0 23,-9 0-30,9 0 22,0 0-36,0 0 4,0 0-15,0 0-2,9 0 11,6 0-4,10 0 6,4 0-3,2-2-12,2 0 11,-1 0-13,-6 2 12,-1 0-16,-7 0-5,-5 0-72,-4 0-83,-7 0-146</inkml:trace>
  <inkml:trace contextRef="#ctx0" brushRef="#br0" timeOffset="-21238.47">2650 3084 140,'0'0'196,"0"0"-82,0 0-39,0 0 23,0 0-51,0 0-1,0 0-35,0 0 10,2 0-8,8 0 8,1 0 12,7 0-20,-1 0-1,4 0-3,3 0-2,-1 0 0,1 0-8,-2-2 1,-2 0 0,-2 0 0,-4 0-18,-4 2-18,-3 0-71,-5 0-53,-2 0-145</inkml:trace>
  <inkml:trace contextRef="#ctx0" brushRef="#br0" timeOffset="-20796.47">2901 2783 155,'0'0'262,"0"0"-103,0 0-41,0 0-27,0 0 10,0 0-59,0 0 7,0 0-42,0 0 4,-3 14-3,-6 7-8,-2 7 0,-5 4 9,-1 4-16,-6 2 15,3 0-16,-2 0 8,2-4-25,1 0-40,7-5 20,1-6-10,3 1-14,6-6-58,2-5-117</inkml:trace>
  <inkml:trace contextRef="#ctx0" brushRef="#br0" timeOffset="-20038.47">3119 2890 277,'0'0'153,"0"0"-58,0 0-28,0 0 5,0 0-56,0 0 7,0 0-17,-96 48 23,82-34-28,3 4 5,3-2-5,0 2 6,6 0 3,0 0-2,2-2-14,0 2 12,0-3-1,0 0 1,10-1 1,3-2-6,-1 1-1,2-2 2,1-3-1,2 1 3,-2-5 6,3-3-20,0-1 23,-1 0-26,2 0 12,-2 0-7,-1-8 1,1-3-1,-3-2 7,-3 1-4,-5-4-9,0 3 28,-6-4-27,0-1 26,0 2-14,-10 0 2,-5 0 12,-1 2 3,-1 2 7,-2 2 5,2 2-27,1 2-1,1 2-2,1 2-19,-6 2-70,5 0-57,-2 0-408</inkml:trace>
  <inkml:trace contextRef="#ctx0" brushRef="#br0" timeOffset="-19310.47">3163 2868 317,'0'0'98,"0"0"-40,0 0 1,0 0 16,0 0-22,0 0-21,-44 102 3,26-68-25,0 4 14,0 0-22,1 3 10,3-4-12,3 8-22,7-11-82,-2-8-106</inkml:trace>
  <inkml:trace contextRef="#ctx0" brushRef="#br0" timeOffset="-12453.46">4238 158 101,'0'0'78,"0"0"-52,0 0 16,0 0-26,0 0-3,0 0-6,0 0-6,0 0 3,0 0-3,0 0-2,0 0 2,0 0-4,0 0 12,0 4-5,0 3-4,0 0 1,0 2 3,0-1-1,0 2-6,0-2 13,0 0-17,-2 0 17,0 0-11,-1 0 2,1-2 9,-1 0-1,1 0-2,2 2 4,-2-2-10,2 0 5,-2-2-5,0 0 5,2 0-3,0 0 0,0-2-3,0 0 0,0 0 0,0-2 0,0 2 0,0-2 6,0 0-14,0 2 20,0-2-13,0 0 2,0 0 11,0 0 8,0 2-1,0 0-9,0-2-9,0 0 1,0 2 8,0-2-20,-3 0 23,3 0-13,0 0 1,-2 0 28,2 0-6,0 0-3,0 0 15,-2 0-18,2 0 10,-2 0-26,0 0 11,0 0-11,-1 0 33,-1 0-32,-1 0 8,-2 0 4,1 0-13,-3-6 20,2 2-19,-2 0 26,1 0-28,-4 0 20,3 0-8,-4-2 11,-1 0 1,-1 0-1,-3-2 9,3 0-25,-3 0 27,3 2-33,1 2 28,1 0-23,-1 2-12,5 0 3,0 0-11,2 2-27,7 0-40,0 0-27,5 0-169,8-2-30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0:23.25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197 0 153</inkml:trace>
  <inkml:trace contextRef="#ctx0" brushRef="#br0" timeOffset="2787">0 577 136,'0'0'118,"0"0"-43,0 0-40,0 0-4,0 0-31,131-2 0,-101-8-21,-5 2-83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0:08.9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0 145 140,'0'0'56,"0"0"2,0 0-7,0 0-5,0 0-30,0 0-6,0 0-10,123-22-6,-98 14-99,-8 0-115</inkml:trace>
  <inkml:trace contextRef="#ctx0" brushRef="#br0" timeOffset="532">256 0 98</inkml:trace>
  <inkml:trace contextRef="#ctx0" brushRef="#br0" timeOffset="-181711.46">4131 5654 390</inkml:trace>
  <inkml:trace contextRef="#ctx0" brushRef="#br0" timeOffset="-85108.46">3624 8386 142,'0'0'0</inkml:trace>
  <inkml:trace contextRef="#ctx0" brushRef="#br0" timeOffset="-77659.46">2301 7538 39,'0'0'0,"151"0"-3</inkml:trace>
  <inkml:trace contextRef="#ctx0" brushRef="#br0" timeOffset="119166.54">702 9105 222,'0'0'123,"0"0"-80,0 0-43,0 0 0,0 0-31,13 121-35,-13-99-122</inkml:trace>
  <inkml:trace contextRef="#ctx0" brushRef="#br0" timeOffset="119353.54">684 9392 464,'0'0'133,"0"0"-101,0 0-32,0 0-24,0 0-103,0 0-128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10-02T22:40:13.8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533 18 64,'0'0'121,"0"0"-39,0 0-11,0 0 20,0 0-29,0 0-5,0 0-18,0 0-10,0-4 10,0 4-20,0 0 1,0 0-19,0 0 7,0 0 2,0 0-7,0 0-3,0 0 0,0 0 2,0 0-1,0 0 5,0 2 1,0 10 12,0 4-12,0 4 26,0 6-25,0 4 8,0 6-16,-6 2-19,-6 0-18,-1 0-34,-1 7-13,3-12-102,3-7-79</inkml:trace>
  <inkml:trace contextRef="#ctx0" brushRef="#br0" timeOffset="412">504 58 159,'0'0'144,"0"0"-59,0 0-8,0 0 11,0 0-31,0 0-36,0 0 6,34-58-25,-24 58 20,2 0-13,1 0 11,1 0-4,-3 4 14,2 8-7,-4 0-22,-2 4 9,-5 2-4,-2 0 3,0 4-1,-9 2-16,-9 0 5,-4 0-12,0-2-13,2-2-24,4-4-8,5-6-6,4-6 43,5-4 4,2 0 13,0 0-41,0 0 8,11 0 17,3 0 22,-1 0 10,3 0-9,-3 0 30,0 6-18,1 2 27,-6 2-31,-1 0 18,-5 3-15,-2-2 34,0 3 26,-2 2-35,-15 1-3,-6-2-26,-2 3 4,-2-4 1,4 1-26,0-5-7,7-4-38,5-6-60,5 0-54,1-5-114</inkml:trace>
  <inkml:trace contextRef="#ctx0" brushRef="#br0" timeOffset="1006">772 60 362,'0'0'151,"0"0"-90,0 0 27,0 0-7,0 0-32,0 0-35,0 0-12,0-2-4,0 4 11,0 14-8,0 6 0,0 6 25,-7 4-26,-2 2 8,2 2-8,1-2-22,-1 1-25,4-7-38,3-1 5,0-6-103,0-10-133</inkml:trace>
  <inkml:trace contextRef="#ctx0" brushRef="#br0" timeOffset="1328">849 230 247,'0'0'148,"0"0"-64,0 0-15,0 0-38,0 0-15,0 0-6,0 0-13,-53 78 13,44-56-12,5-4 4,2 0 1,2-4-3,0-2-9,0-2 3,4-6 6,7 0 10,0-4-1,5 0-10,0 0 1,1-12 0,-1-6-58,-3-4 12,-6 1 24,-4-1-1,-3 0 3,0 4-64,-3 3 51,-8 5 33,2 4-9,-2 4 6,2 2-24,2 0-120</inkml:trace>
  <inkml:trace contextRef="#ctx0" brushRef="#br0" timeOffset="1756">1077 234 370,'0'0'146,"0"0"-73,0 0 11,0 0-29,0 0-5,0 0-19,0 0-23,-51-18 20,44 18-28,-2 4 3,-2 10-2,2 4-2,0 0-2,2 2-4,7-3 4,0-4-4,0-3 6,0-2-18,2-3-6,6-4-31,0-1 36,1 0-11,0 0 30,-2 0-13,0-4 13,-3 1-15,-2-1 16,-2 1 0,0 3 1,0 0-4,0 0 13,0 14-4,-2 8 14,-7 9 22,0 5-40,-2-2 18,4 0-20,-1-4 1,2-6-1,4-4-16,2-12 9,0-2-18,0-6-31,0 0-145,0 0-129</inkml:trace>
  <inkml:trace contextRef="#ctx0" brushRef="#br0" timeOffset="2201">908 423 84,'0'0'190,"0"0"-100,0 0-51,0 0 21,0 0-29,0 0 9,0 0-13,45-4-1,-24-2 2,4-1-21,4 2 3,0-4-10,6-4-16,-8 3-134,-8-1-91</inkml:trace>
  <inkml:trace contextRef="#ctx0" brushRef="#br0" timeOffset="2434">1177 282 327,'0'0'129,"0"0"-73,0 0-55,0 0 49,0 0-21,0 0-1,0 0-26,0 88 6,0-70 3,0-4-10,0-3 7,0-4-2,0 0-12,9-7 12,3 0-12,1 0 6,3-3-8,-1-11-4,-2-1-20,1-4-18,-6-5-31,-1 5-13,-5 2-56</inkml:trace>
  <inkml:trace contextRef="#ctx0" brushRef="#br0" timeOffset="2792">1349 333 82,'0'0'107,"0"0"-26,0 0 34,0 0-35,0 0-18,0 0-39,0 0 16,32 0-20,-17 0 9,1-3-15,-1-5-12,1-3-1,-5-3-11,-3-1-34,-6-1-14,-2 2 7,0 0-29,0 6 15,-8 2 33,-3 6 33,-3 0 31,1 0-15,1 16 2,2 6-16,3 5 28,5 0-17,0 1 51,2-2-2,0-1 0,0-4-25,11 0-14,3-5-11,1-2-11,3-7-2,8-7-45,-2 0-47,-3 0-188</inkml:trace>
  <inkml:trace contextRef="#ctx0" brushRef="#br0" timeOffset="3296">1641 230 172,'0'0'206,"0"0"-82,0 0-42,0 0-1,0 0-19,0 0-28,0 0-3,8-16-29,0 8 19,-2-2-20,3-2 25,0-4-20,-2 2 9,-1-2-15,-1 4 1,-1 2-2,-4 4 11,2 2-20,-2 2 19,0 2-19,0 0 11,0 0-7,0 0-7,0 10-4,0 10 14,0 6 3,0 2 0,0 2 12,0 0-15,0 0 10,0-4-6,0 0 8,0-4-6,0-1-3,0-6 0,0 2-2,0-6 4,0-3-8,0-1 6,0-3-1,0-1-34,-2 0 21,-4-2-11,-3-1 18,-5 3-3,3-1-2,-3 0 4,1 0-7,3 0 8,0 0 14,6-2 1,-1 1-7,5-1-2,0 0-5,0 0 0,0 0-4,11 0 10,10 0 8,3 0-8,5 0 0,7 0-3,-9 0-18,-10 0-232</inkml:trace>
  <inkml:trace contextRef="#ctx0" brushRef="#br0" timeOffset="4272">587 555 117,'0'0'260,"0"0"-116,0 0-30,0 0-23,0 0-6,0 0-43,0 0-33,0 8-3,2 10-5,0 6 51,-2 4-36,0 4 19,0 2-35,0 0-1,0 0-35,-4-2-14,-3-2-27,2-6-43,1-6-51,4-7-154</inkml:trace>
  <inkml:trace contextRef="#ctx0" brushRef="#br0" timeOffset="4526">602 603 168,'0'0'142,"0"0"-88,0 0 12,0 0-4,0 0 6,0 0-46,0 0 25,96-10-32,-76 10 19,-2 0-12,-2 4-3,-3 4-8,-4 2-4,-5 0 3,-4 0-9,0 2 19,0 0-19,-13 4 18,-3 0-18,-2 2 4,1 0-5,3 0 0,5-2-1,7-2-14,2-4 14,0-2-29,0 0 29,15-3-29,6 0 18,3-5-2,14 0 1,-5 0-77,-6 0-142</inkml:trace>
  <inkml:trace contextRef="#ctx0" brushRef="#br0" timeOffset="4910">930 653 446,'0'0'118,"0"0"-76,0 0 23,0 0 10,0 0-31,0 0-43,0 0 1,-29 86 9,15-54-6,1-4 2,0 2-1,1-6-6,2 1-1,3-7-15,2-5-36,3-8 18,2-4-37,0-1-29,0 0-60,5-14 97,6-5 1,2-8 46,-1 1 16,-4-8 0,1 4 7,0 4 0,-4 4 58,1 6-30,-4 8-6,3 4-19,-3 4 16,2 0 11,4 2 22,0 12-27,3 8-10,1 2 38,-4 2-25,1 3 3,0-6-36,-2 1 16,0-4-17,-5-4-2,0-4-23,-2-4-51,0-6-16,-2-2-32,-11 0-161</inkml:trace>
  <inkml:trace contextRef="#ctx0" brushRef="#br0" timeOffset="5376">861 831 134,'0'0'113,"0"0"-40,0 0-18,0 0-35,0 0 9,113 12-28,-70-12-1,-7-12-11,-7 2-132</inkml:trace>
  <inkml:trace contextRef="#ctx0" brushRef="#br0" timeOffset="5549">1153 695 400,'0'0'112,"0"0"-60,0 0-8,0 0 55,0 0-47,0 0-17,0 0-18,0 106 2,0-86-8,0-2-11,0-6 0,0-2 13,0-2-26,0-8 9,0 0 3,0 0-53,0-4 12,0-12-2,2-4 9,4 2 19,4-4 10,-4 6-2,-1 6 7,-1 6 0,0 4 2,-2 0 9,4 0 12,-2 16-9,3 2 24,-3 2 4,0-2 15,0-2-43,2-3-4,-2-4 4,-2-7-19,0 0 8,1-2-4,-1 0 2,4 0 0,1-8 0,4-8-5,0-4 4,0 2-35,1-4 30,-1 6-19,-3 6 25,2 4-20,-2 6 18,-1 0 2,2 8 0,0 10 7,0 5-1,3 2-8,3 9 2,1-6-33,-6-6-375</inkml:trace>
  <inkml:trace contextRef="#ctx0" brushRef="#br0" timeOffset="9475">3903 334 153,'134'75'97,"-127"-75"-54,1 0 13,1 0 16,0 0-25,2-3-16,0-2-12,1-5-18,-1 2 15,-5-5-16,2 1 19,-6 2-19,-2-1 20,0 0-19,0 3 41,0 1 25,-8 4-30,-5 3 1,0 0-28,-1 3 27,-1 15-37,4 4 1,0 1 6,4 4-6,5-4 0,2 2 4,0-7 12,0 0-8,4-7-8,9 2-1,6-8-7,14-5-39,-4 0-22,-2 0-199</inkml:trace>
  <inkml:trace contextRef="#ctx0" brushRef="#br0" timeOffset="10106">4268 242 201,'0'0'252,"0"0"-139,0 0-28,0 0-45,0 0 21,0 0-34,0 0-8,0 0-19,25-32 0,-12 28 7,3 2-5,-3 2-4,3 0 4,-3 0 2,3 0-4,-3 2 25,-1 6-25,-4-2 14,-3 2-5,-5 2-9,0 2 13,0 6-12,-15 3 35,-8 2-27,1 2 7,1-4-10,4 1-12,8-1 6,4-3 0,5-2-8,0 2-2,2-2 10,16-2-16,20-2 9,-5-2-54,-1-8-79</inkml:trace>
  <inkml:trace contextRef="#ctx0" brushRef="#br0" timeOffset="11118">3404 693 42,'0'0'362,"0"0"-223,0 0-83,0 0-16,0 0 1,0 0 1,0 0 4,0 64-16,0-32-27,0 0 18,0 2-20,-4 0 7,-4-1-8,2-4-12,4 0-54,-1-9-83,3-8-122</inkml:trace>
  <inkml:trace contextRef="#ctx0" brushRef="#br0" timeOffset="11361">3408 735 188,'0'0'160,"0"0"-91,0 0 26,0 0-2,0 0-37,0 0-42,0 0 20,123-26-34,-101 26 30,-2 0-13,-6 0 16,-4 6-33,-5 4 12,-5 0-12,0 4 0,-5 2 15,-12 0-8,-3 2 0,-1 0 1,6-2-13,1 0 18,8-1-24,4-4 11,2 0-10,0-4-8,8 0-12,11-3 17,5-3-7,3-1 2,11 0-52,-7 0-46,-6 0-99</inkml:trace>
  <inkml:trace contextRef="#ctx0" brushRef="#br0" timeOffset="11734">3828 713 324,'0'0'219,"0"0"-124,0 0-24,0 0 6,0 0-8,0 0-29,0 0-30,-32 34-2,12-8 0,0 2-15,0 2 24,0 0-27,5-4 10,1-2-16,3-6-21,7-3-19,0-9 4,4-5-29,0-1-35,12 0 31,3-10 55,4-9-77,-1-7 44,-1-1 18,-3-5 13,-1 1 16,-4 0 4,0 3 11,-2 4 2,-1 8 33,-4 6 20,0 4 9,3 6-40,-3 0 2,5 0 38,0 16 25,1 8-36,1-2-13,-1 8 9,-4 0-24,2 0 18,-4-2-42,3-2 17,-5-1-17,0-6-2,0 2-66,0-7-99,-5-4-67</inkml:trace>
  <inkml:trace contextRef="#ctx0" brushRef="#br0" timeOffset="12427">3977 767 228,'0'0'127,"0"0"-45,0 0-11,0 0-13,0 0-18,0 102-21,0-80 5,-5-2-24,-2 1 3,-1-6 3,1 0-12,1-4-6,0-4-2,6-3 5,-2-4-11,2 0-13,0-2-96,0-12 4,0-8 88,8-1 36,2-3 1,1 2-1,-1 4 1,-2 6 19,-1 4 1,-3 10-18,0 0 24,1 0 37,0 8 9,2 12-33,-3 1 28,0 2-33,1-2 10,-1-3-26,-2-4-9,3-4-1,-3-6-7,1-3 12,1-1-12,5 0 24,2-10-18,4-8 22,4-5-29,0-4-12,1 1-15,-1 3-24,-2 5 24,-5 7 12,-1 9 8,-5 2 9,-2 0-2,1 18 7,-3 4 22,-2 9-8,0 15-3,0-10-18,-9-6-52</inkml:trace>
  <inkml:trace contextRef="#ctx0" brushRef="#br0" timeOffset="23710">237 1222 7,'0'0'29,"0"0"6,0 0-29,0 0 8,0 0-14,0 0 12,-5 2-12,5-2 0,-2 2-10,0 0-16,2-2-41</inkml:trace>
  <inkml:trace contextRef="#ctx0" brushRef="#br0" timeOffset="23875">237 1222 15,'-15'8'76,"15"-8"-2,0 0-17,0-2 14,0 2-19,0 0 6,0 0-2,0 0 0,0 0 6,0 0-20,-4 0 7,4 0-21,0 0 21,0 0-23,0 0 23,0 0-20,0 0 11,0 0-1,0 0-17,0-2 11,-4 0-33,2 2 29,-5-2-29,5 2 17,-2-4-8,-2 2-4,0 0-5,0 2 0,-3 0 0,0 0 0,-2 0-8,-2 0 15,2 0-17,-3 0-1,3 8 10,-3-2-11,4 2 10,1 2-18,1 0-5,2 0 12,4 0-39,0-2 32,2 0-10,0 2 30,0-4-26,0 2 25,2 0-25,9 0 11,0 2 8,2-4 7,3 2-11,-3 2 24,3-2-21,-5 0 18,3 0-15,-5 2 6,-1-6-1,-1 5 0,0-4 0,-4 4-1,-1-4-2,-2 3-7,0-3 20,0 3-19,0-3 19,0 4-8,-2-4-2,-8 4 1,1-4 11,-2 3 1,0-2 14,-2-2-26,2 0 28,-3 0-28,3 1 19,0-5-20,0 0 10,0 0-10,1 0-7,2 0-11,-1 0-29,-1-9 18,4 4-12,0-5 2,-3-1-57,1 1-49,4 5-77</inkml:trace>
  <inkml:trace contextRef="#ctx0" brushRef="#br0" timeOffset="25068">399 1234 218,'0'0'182,"0"0"-74,0 0-3,0 0-54,0 0-9,0 0-42,0 0 20,0 2-18,0 12 8,0 6-9,0 2 8,0 6 7,0-2-15,0 2 4,-2-2 5,2 1-14,0-4 11,0-2-14,0-3-3,0-4-45,0-6-62,0-2-82</inkml:trace>
  <inkml:trace contextRef="#ctx0" brushRef="#br0" timeOffset="25521">332 1228 64,'0'0'141,"0"0"-39,0 0-6,0 0-16,0 0-9,0 0-41,0 0 22,0-2-27,0 2-2,0 0-20,0 0 4,0 0-7,0 0 3,2 0-12,8 0 18,3 0-15,5 4 19,0 0-23,4 0 12,-2-4-2,2 2 0,-2-2-14,-3 0-77,-11 0-145</inkml:trace>
  <inkml:trace contextRef="#ctx0" brushRef="#br0" timeOffset="26248">295 1548 28,'0'0'105,"0"0"-39,0 0 5,0 0-34,0 0-5,0 0 3,0 0-8,0 0 8,0 0-25,0 0 17,0 0-14,0 3 22,0 3-15,2-2 6,4 2 4,4-2-14,1 0 3,4 0-18,3 0 31,0-2-31,2 0 12,2 0-11,-1 0-4,-2 0 2,-3 2-69,-7-4-114</inkml:trace>
  <inkml:trace contextRef="#ctx0" brushRef="#br0" timeOffset="26985">580 1400 39,'0'0'162,"0"0"-76,0 0 30,0 0-30,0 0-5,0 0-48,0 0-4,0 0 3,0 0-13,0 0 3,0 0-21,0 0 11,0 0 0,0 0-18,0 0 16,0 0-11,7 0 2,6 2-1,5 0 6,2 0-5,2 0 4,3 0 2,0 1-9,1-2 11,-2 3-1,3-4-7,-4 0 16,-3 0-17,-5 2 0,-2-2 6,-5 0-5,-4 0-1,-2 0 10,-2 0-4,0 0-4,0 0 15,0 0-17,0 0 6,-2-2-5,-5-6 0,-2 0-2,2 2-27,3-2 14,-2 2-15,3 2 29,-1-2-10,1 2 10,3 2 0,0 0 0,0 0-1,0 0 1,0 2-10,0 0 20,0 0-19,0-4 18,0 4-16,0 0 15,0 0-8,0 0 2,0 0 15,0 0 26,0 0-31,0 0 1,0 0-6,0 0-8,0 6 9,0-2-8,0 0 0,0 0 0,5 0-1,-3 0 2,1 4-8,-1 2 20,-2 4-18,0 3 15,0 1-1,0 0-8,-5 1-1,-2-2 0,3 1-5,-1-4-30,3-2-70,2-2-148</inkml:trace>
  <inkml:trace contextRef="#ctx0" brushRef="#br0" timeOffset="28779">1050 1128 199,'0'0'126,"0"0"-58,0 0-2,0 0 5,0 0-41,0 0 13,0 0-14,0 4 1,0 12-22,0 4 12,0 8-9,0 4 1,-6 6 7,1 6-19,-2 0 6,1 2 7,-3-1-26,2-5 13,2-4-1,3-13-29,2-2 11,0-11-11,0-6-47,0-4-99</inkml:trace>
  <inkml:trace contextRef="#ctx0" brushRef="#br0" timeOffset="29250">1063 1146 59,'0'0'139,"0"0"-64,0 0-6,0 0-18,0 0-1,0 0-28,0 0 2,0 0-22,0 0 5,0 0 0,9 0-6,5-4 16,1 2-6,3-2 34,-3 0-26,6 2 8,-3-2-17,1 2 8,0 2-17,1 0 9,2 0-10,0 0 1,1 0 12,-1 0-13,2 0 17,3 4-16,-2 0 16,-1 0-17,1 0 6,-1 2-5,3-6 1,-1 0-2,1 0 8,2 0-12,-2 0 11,0-4-10,0-2 10,-3 2-14,-4 0 8,1 2-1,-4 2 0,-1 0 1,-1 0-2,-1 0 10,1 0-18,-1 0 18,-1 0-8,3 0 1,-3 0 2,1 0 5,-3 0-8,-3 0-2,2 0 8,-2 0-14,-1 0 15,2 0-13,-2 0 13,2 0-16,-3 0 9,1 0-1,0 0 0,-1 0 7,-1 0-14,1 0 17,-1 0-12,1 0 4,2 0-4,-4 0 4,2 0-3,1-2 1,-3 2-11,1 0 10,-2 0-18,-3 0 18,2 0-10,-2 0 0,0 0 17,2 0-8,2 0 2,0-4-1,1 2 1,1 0-16,2 0 16,-2 0-23,-2 0 22,1 0-4,-1 2-3,-2-2 6,-2 2 2,2 0 1,-2 0-1,0 0 0,0 0 6,0 0-18,4 0 24,-4 0-21,2 0 19,0 0-16,0 0 7,0 0-1,3 0 1,-3 0 0,2 0-2,-2 0 8,0 0-15,-2 0 16,0 0-9,2 0 2,-2 0 5,0 0 6,0 0-11,0 0 2,0 0 5,4 0-16,-2 0 19,0 0-17,-2 0 16,2 0-17,-2 0 8,0 0-1,0 0 1,2 0 0,-2 0 6,2 0 0,1 0-8,-1 0 14,0 4-18,2 2 14,-2 2-11,3-4 4,0 2-2,-1-2 0,1 0 1,-3 0-8,2-2 18,0 0-22,-2 0 21,1 0-20,-1 0 4,-2-2 3,3 2-4,-3-2-5,2 2 12,-2-2-16,2 4 16,-2-4-26,2 2 26,1 0-19,-3 0 19,2 0 0,0 2-1,-2 2 1,2-2 0,0 2-2,-2 2 7,0 0-13,0 2 16,0 2-16,0 2 10,0-4-2,0 4 1,0 2-1,0 2 0,0 0 6,0-2-12,0 2 12,0-2-11,-2 0 14,0 0-12,0 0 3,2-6 0,-2 4-1,2-2 1,-3 1-2,3 1 9,-2-6-8,2 3 10,0 0-14,0-1 12,0-5-7,0 2 0,0-1 0,0-1-2,0-1 4,0 1-9,0 0 16,0-1-18,0 1 18,0-3-11,0 4 2,0-6 0,0 4-2,0-4-53,0 0-81,-2 0-145</inkml:trace>
  <inkml:trace contextRef="#ctx0" brushRef="#br0" timeOffset="31622">1037 1591 98,'0'0'88,"0"0"10,0 0-30,0 0-10,0 0-21,0 0 21,0 0-22,0 0-13,0 0 10,0 0-20,0 0 28,0 0-31,7 0 19,2 0-23,4 0 25,3 0-15,3 0-15,1 0 14,5 0-15,0 0 18,4-2-16,0 2-4,4 0 11,3 0-12,-1 0 13,3 0-7,-3 0-3,2 0 1,-6 0 0,-2 0-1,-3 0 10,-1 2-9,-3-2-1,-4 2 0,0-2 0,0 4-1,-1-4 1,4 0 0,1 0 1,0 0-11,2 0 10,-1 0-9,-3 0 2,-2-4 6,0 2-11,-1 0 6,-1 0-4,-3 2-3,3-2 2,-1 2-12,-1 0 22,-1 0-15,-1 0 15,-1 0-15,-3 0 9,4 0 4,-3 0 3,-1 0 5,1 0-4,3 0-2,-4 4 1,-1-2-7,3 0 14,-4-2-11,0 4 14,1-4-9,0 0-1,2 0-1,-3 1 1,1-1 0,-1 0-3,2 0 13,-4 0-21,1 0 21,-1 0-19,0 0 12,4 0-3,-4 0 0,2 0 1,3 0-2,0 0 6,0 0-15,0 0 10,-3 0 0,1 0-26,-2 0 15,-1 0-7,1 0 17,-1 0 0,-2 0-3,3 0-4,-3 0 16,-2 0-16,0 0 18,0 0-9,0 0 0,0 0 10,0 0-5,0 0-6,0 0 0,0 0 9,0 0-18,0 0 16,0 0-15,0 0 11,0 0-4,0 0 1,0 0 0,0 0 0,0 0 0,0 0-1,0 0-33,0 3-36,-5-1-181</inkml:trace>
  <inkml:trace contextRef="#ctx0" brushRef="#br0" timeOffset="37052">2935 1154 173,'0'0'97,"0"0"4,0 0-7,0 0-19,0 0-18,0 0-22,0-4 21,0 4-35,0 0 26,0 0-27,0 0 11,0 0-20,0 0-2,0 0-3,0 0-5,0 6-2,0 12 11,0 4-17,-2 6 19,-4 4-18,1 2 7,-1 0-2,-1 2-30,0-6-35,3-2-21,-1-1-44,1-9-22,0-5-123</inkml:trace>
  <inkml:trace contextRef="#ctx0" brushRef="#br0" timeOffset="37480">2878 1150 88,'0'0'123,"0"0"-50,0 0 15,0 0-44,0 0-7,0 0-9,0 0 9,29-8 8,-20 8-22,-1 0 17,3 0-11,3 0 19,-1 6-25,1 4 19,-3 2-22,3 0-1,-3 2-9,-3 2-9,2 2 10,-2 2-5,-3 2 9,-1 2-14,-4 0 16,0 0-16,0-2 1,0 0-2,-6-4-9,-5-2 2,-1-2-19,1-1 9,-3-4-20,1-3 20,0-2-45,-5-1-42,2-2-89,3-1-42</inkml:trace>
  <inkml:trace contextRef="#ctx0" brushRef="#br0" timeOffset="38448">3217 1174 18,'0'0'145,"0"0"-87,0 0 11,0 0 0,0 0 6,0 0-37,0 0-2,0 56-23,0-32 0,-4 2 0,0 0-12,2 2 3,-2-2 3,2-4-14,0-2 3,-1 0-45,1-6-72,0-4-70</inkml:trace>
  <inkml:trace contextRef="#ctx0" brushRef="#br0" timeOffset="38853">3138 1172 64,'0'0'106,"0"0"-36,0 0-5,0 0 7,0 0-19,0 0-2,0 0-1,0-2-24,0 2 6,0 0-32,0 0 10,0 0-2,0 0-4,0 0-4,0 0 0,0 0-1,0 0 1,9 0-7,5 0 14,1 4-14,3 0 17,3 2-16,-2 0 9,4-2-5,-3 2 2,-5 0-69,-6-2-179</inkml:trace>
  <inkml:trace contextRef="#ctx0" brushRef="#br0" timeOffset="39678">3147 1458 71,'0'0'120,"0"0"-63,0 0 37,0 0-20,0 0-21,0 0-18,0 0 2,0 0 6,0 0-8,5 2 8,4 2-24,2-1 14,3 1-31,3-3 21,1 3-23,-1 1 11,2-4-11,3 2-13,-5-2-86,-3 2-200</inkml:trace>
  <inkml:trace contextRef="#ctx0" brushRef="#br0" timeOffset="40512">3373 1362 110,'0'0'117,"0"0"-83,0 0 20,0 0-17,0 0 4,0 0-30,0 0 2,42 8 6,-26-6-13,1 0 24,1 2-16,0-4 30,0 4-18,0-4 13,-3 0-28,1 0 6,-5 2-16,-5-2 0,-1 0 1,-3 0 4,1 0-6,-3 0 8,0 0 2,0 0-10,0 0 7,0-2 0,-3-2-4,-4-6-3,1 4 1,0 0-2,1 0 8,1 2-13,1 0 13,3 4 12,0 0-19,0-4 16,0 4-16,0 0 0,0 0 0,0 0 0,0 0-10,0 0 20,0 0-24,0 4 28,7 0-13,0 2 0,-3 2 16,2-2-9,-1 0 1,-3 4 4,3-4-10,-5 6 13,0-2-15,0 2 20,0 2-21,-2 3 0,-8-3-74,4-5-139</inkml:trace>
  <inkml:trace contextRef="#ctx0" brushRef="#br0" timeOffset="41646">3818 1146 120,'0'0'170,"0"0"-95,0 0 16,0 0-7,0 0 2,0 0-41,0 0 6,-2 0-1,2 0-14,0 0 2,0 0-28,-2 0 11,2 12-19,0 4 14,-3 4-16,3 8 23,-2 2-22,-2 6 14,-3 6-5,1 0-9,-4 4 0,4-1 8,-1-5-18,1-4-29,1-6-1,-2-2-40,5-10 2,0-4-50,0-6-59,2-6-107</inkml:trace>
  <inkml:trace contextRef="#ctx0" brushRef="#br0" timeOffset="42306">3854 1136 117,'0'0'130,"0"0"-44,0 0-8,0 0 3,0 0-43,0 0 8,0 0-32,-5 0 21,5 0-25,0 0 9,0 0-11,0 0-7,0 0 10,0 0-11,8 4 18,2 2-17,9 2-1,0-2 15,8 0-16,4-2 2,7 0-1,7 0 17,3 0-1,8 0 14,9 0-29,9 0 37,5 0 21,11 2-15,-3-2-43,-2-2 12,-10 2-12,-7-4 0,-16 2-1,-11-2 9,-12 0-12,-14 0 13,-8 0-16,-5 0 16,-2 0 2,0 0 1,0 0 36,0 2-22,0-2-26,0 0-1,0 0-5,0 0 5,0 0-35,0 0 19,0 0-30,0 0-3,0 0-18,0 0-12,0 4-44,-2-4-150</inkml:trace>
  <inkml:trace contextRef="#ctx0" brushRef="#br0" timeOffset="43456">3780 1603 172,'0'0'68,"0"0"4,0 0-7,0 0 13,0 0-25,0 0 8,0 0-22,106-6 18,-83 6-21,4 0-4,2 0 6,7 0-15,7 0 14,5 0-37,6 1 12,6 2-2,7-3-6,-1 2-2,6-2 2,1 0-4,-1 2 0,-1 0-6,-2 2 13,-4 0-4,-1 2-2,-6 0-2,-4 0 11,-9 0-16,-5 0 6,-9-2 0,-8-2 2,-8 2-2,-4-4 7,-6 0-1,-5 0 13,2 0-3,-2 2 34,0-2-26,0 0 12,0 0-27,0 0-8,0 0-2,0 0-26,0 0 0,0 0-64,-2 0-38,-6 0-200</inkml:trace>
  <inkml:trace contextRef="#ctx0" brushRef="#br0" timeOffset="44312">4891 1230 28,'0'0'137,"0"0"-64,0 0 2,0 0-21,0 0 5,0 0-22,0 0-2,71-2-6,-63 2 7,-1 0 9,-5 0-21,3 0 22,-5 0-10,0 0 16,0 4-36,0 2 6,0 2 2,0 4-5,0 2 4,0 4-17,0 2 23,0 2-29,0 2 27,-5 2-27,1-4 18,2 2-18,-1 1 0,1-2 1,0-5 0,2 5-2,-2-7 11,2 2-22,0-2 25,-2-3-26,2 0 13,-2-1-11,-1-2-43,-4-4-38,3 0-81,-3-4-376</inkml:trace>
  <inkml:trace contextRef="#ctx0" brushRef="#br0" timeOffset="46984">1180 1286 134,'0'0'116,"0"0"-20,0 0-3,0 0-5,0 0-23,0 0-22,0 0 0,-3-2-28,3 2 24,0 0-25,0 0 25,0 0-22,0 0 14,0 0-17,0 0-4,-2 0-10,2 0 9,-2 4-19,2 10 21,-2 0-18,0 6 16,-4 0-12,2 2 4,-2 2-2,1 2-37,1 4-60,2-6-75,-2-7-143</inkml:trace>
  <inkml:trace contextRef="#ctx0" brushRef="#br0" timeOffset="47382">1146 1306 108,'0'0'182,"0"0"-87,0 0-31,0 0 5,0 0-20,0 0-47,0 0 21,7-4-22,-3 4 22,2 0-16,2 0 6,1 0 9,1 2 8,2 10 9,-3 0-31,-1 2 2,0 0 1,-4 2-14,-2 0 13,-2 0-17,0 2 7,0 0-1,0-4-12,-12 0-25,2-1 2,-6-4-43,3 0-31,4-4-109</inkml:trace>
  <inkml:trace contextRef="#ctx0" brushRef="#br0" timeOffset="47848">1364 1378 95,'0'0'133,"0"0"-52,0 0 3,0 0-11,0 0 14,0 0-27,0 0-6,-8-10-25,3 10 7,0 0-20,1 0-6,-3 0 2,1 0-11,-1 14 1,2-1 8,-1 2-16,4-1 14,-1 2-13,3-6 6,0-2-1,0-2 0,0-2 1,0-1-7,0-3-6,0 1 12,0-1-29,0 0 29,3 0-30,3 0 5,1-8-2,0-2 14,-3 1 11,-2-1-13,1 3 14,-1 3-3,-2 2-2,0 2-4,0 0 10,2 0-9,0 9 9,3 2 2,0 5 9,-3-2-2,2 0-8,-2 0-2,3-3-6,-1-1-41,0-6-113,-2-3-84</inkml:trace>
  <inkml:trace contextRef="#ctx0" brushRef="#br0" timeOffset="48396">1447 1280 185,'0'0'180,"0"0"-116,0 0-12,0 0-16,0 0-5,0 0-12,0 0 14,0 48-17,0-28-4,0 0-3,-2 0-8,-2-2 3,1 3 6,0-3-20,-1-3-21,0 1-101,-1-10-114</inkml:trace>
  <inkml:trace contextRef="#ctx0" brushRef="#br0" timeOffset="48667">1369 1422 80,'0'0'85,"0"0"-49,0 0-7,0 0-11,0 0-1,0 0-16,0 0-2,95 0 1,-76 0-10,-4 0-55</inkml:trace>
  <inkml:trace contextRef="#ctx0" brushRef="#br0" timeOffset="48868">1587 1392 62,'0'0'215,"0"0"-99,0 0-62,0 0 42,0 0-49,0 0-32,0 0-3,-35 58-11,28-44-2,5 3 12,0-12-15,2 3 11,0-3-13,0-4 6,0-1-1,6 0-6,1 0 0,2 0-5,2-1-32,-2-12 25,-3-1-13,-1 0-4,-2-4-35,-3 2-32,0 5-36</inkml:trace>
  <inkml:trace contextRef="#ctx0" brushRef="#br0" timeOffset="49358">1824 1328 327,'0'0'196,"0"0"-100,0 0-23,0 0 17,0 0-67,0 0-10,0 0 0,16 44-13,-12-20 1,-4 12-2,0-5-67,0-8-294</inkml:trace>
  <inkml:trace contextRef="#ctx0" brushRef="#br0" timeOffset="50640">4008 1286 222,'0'0'208,"0"0"-136,0 0-18,0 0 5,0 0-46,0 0 3,0 0-9,0 6 17,0 6-3,0 4 15,0 0-7,0 4-9,0 2-4,0-4-15,0 4 2,0 0-3,-5-2-25,0-4-116,3-3-153</inkml:trace>
  <inkml:trace contextRef="#ctx0" brushRef="#br0" timeOffset="50935">3998 1312 143,'0'0'202,"0"0"-88,0 0-33,0 0-13,0 0-14,0 0-41,0 0 12,25-32-24,-18 28 18,2 4-19,0 0 25,0 0-5,2 0 19,-2 4 1,0 8-15,-3 0 12,2 4-35,-6 2 25,-2 0-27,0 4 16,0-4-15,0 4 4,-8-4-5,-5 4-10,0-8-8,-1 0-26,4-1 15,-4-8-50,3-1-12,4-1-104</inkml:trace>
  <inkml:trace contextRef="#ctx0" brushRef="#br0" timeOffset="51384">4158 1392 32,'0'0'117,"0"0"-42,0 0 0,0 0-2,0 0-9,0 0-14,0 0 20,0-4-16,0 4 23,0 0-38,0 0-6,-6 0-17,2 0 0,0 0-15,-3 4-1,3 6 0,0 2 10,0 2-20,4-2 22,0 1-24,0-6 22,0 0-11,0-3 1,0-3-7,0-1 7,6 0-16,0 0 6,3 0-32,-1 0 2,2-5-3,-1-4 12,-3-3-9,1 2 11,-2 2 20,-3 2 4,-2 4 3,2 2 2,-2 0 0,0 0 19,0 4 21,0 7-24,2 0 0,-2 1-7,3 1-8,-1-3 6,0-6-6,2 0-2,3-3-48,0-1-39,-3 0-117</inkml:trace>
  <inkml:trace contextRef="#ctx0" brushRef="#br0" timeOffset="51902">4335 1316 355,'0'0'136,"0"0"-63,0 0 12,0 0-5,0 0-44,0 0-29,0 0 19,0 26-4,0-6 12,0 0-34,-2 4 9,-2-2-8,-1 3 5,-1-2-6,-1 0-2,-4-1-73,0-4-91,4-6-102</inkml:trace>
  <inkml:trace contextRef="#ctx0" brushRef="#br0" timeOffset="52142">4239 1458 110,'0'0'174,"0"0"-116,0 0-15,0 0 2,0 0-7,0 0 12,0 0-18,25 0-2,-14 0-29,3 0 12,-1 0-12,1 0-2,-1 0 1,0 0-26,5 0-62,-4-4-78,-4 0-30</inkml:trace>
  <inkml:trace contextRef="#ctx0" brushRef="#br0" timeOffset="52352">4431 1436 211,'0'0'187,"0"0"-64,0 0-29,0 0-6,0 0-46,0 0-29,0 0-1,-15 18-11,8-5 5,3 1 3,2-5-10,-1 1 9,3-2-16,0-4 8,0 1 0,0-5 0,0 4 0,0-4-1,3 0-10,3 0 9,1 0-35,1-9 31,-1 0-19,2-1 5,-4-1-22,-1 0-18,-4-2-44,0 5-82,0 4-65</inkml:trace>
  <inkml:trace contextRef="#ctx0" brushRef="#br0" timeOffset="52952">4636 1400 195,'0'0'107,"0"0"-29,0 0-9,0 0 3,0 0-55,0 0-8,0 0-4,12-26-4,-6 22-1,3 0 1,0 4 12,-2 0-13,2 0 40,-3 0-4,3 0 20,-2 12-12,0-6-7,-3 5-8,-2 0-20,-2 1 14,0 1-22,0 1 33,-4 1-34,-7 6 18,-3-8-18,5 4 1,1-3 0,5-4-1,3-2 0,0-3-29,0 0-56,3-1-141</inkml:trace>
  <inkml:trace contextRef="#ctx0" brushRef="#br0" timeOffset="64756">2507 1374 98,'0'0'38,"0"0"18,0 0-18,0 0 2,0 0-23,0-2 34,0 2-8,0 0 0,0 0 5,0 0-8,0 0 11,0 0-28,0 0 20,0 0-30,0 0 28,0 0-28,0 0 10,0 0-15,0 0-2,0 0 11,0 0-17,0 6 17,0 4-17,0 2 29,0 2-19,0 4 29,0 0-26,0 4 2,0 5-5,0-5-10,0 5 12,0 4-5,-2-5-8,0 6 11,-2-6-13,2 2 4,-1-2-1,1-6 0,0 2 0,2-6-1,-2 2 7,0-10-17,0 2 15,2-6-13,0 0-14,-3 0 7,3-2-20,0 2 16,0-4-3,0 0-10,0 0 11,0 4-37,0-4-13,0 0-45,0 0 1,0 0-28</inkml:trace>
  <inkml:trace contextRef="#ctx0" brushRef="#br0" timeOffset="65588">2351 1579 123,'0'0'81,"0"0"8,0 0-8,0 0 0,0 0-24,0 0 21,0 0-26,0-4-1,0 4-11,0 0-4,0 0 15,0 0-27,0 0 20,0 0-37,0 0 23,0 0-30,0 0 11,0 0-10,10 0-1,3 0 20,7 0-3,5 0 37,1 0-28,5 0 24,3 0-39,0 0 15,-1 0-19,-2 0-3,-2 4-4,-4-4 1,-6 0-2,-2 0 13,-5 0-27,-1 0 33,-3 0-34,-4 0 24,0 0-16,-1 0 8,-3 0-10,0 0-2,0 0-10,0 0 9,0 0-33,0 1 37,0-1-37,0 3 10,0 1-49,0 6-9,0-4 4,0 0-187</inkml:trace>
  <inkml:trace contextRef="#ctx0" brushRef="#br0" timeOffset="66534">2542 1400 121,'0'0'65,"0"0"-6,0 0 3,0 0-11,0 0-16,0 0-20,0 0 14,6 0-10,-4 4 29,0 5-21,-2 0 21,0 4-27,0 2 7,0 6-2,0 2-10,0 4-8,0 3 1,-6 2-13,-2 0 18,4 2-20,0 0 12,0 0-6,-1-6 0,1-2-6,2-2-10,-3-4-32,0-2-4,3-8-11,2-2 40,-2-4-35,2-4-20,-2 0-42</inkml:trace>
  <inkml:trace contextRef="#ctx0" brushRef="#br0" timeOffset="67300">2388 1623 100,'0'0'145,"0"0"-42,0 0-5,0 0-4,0 0-26,0 0-34,0 0 14,0 0-31,0 0 6,0 0-16,0 0-2,0 0-4,13 0-1,0 0 8,7 0-7,3 0 15,4 0-15,2 0 42,0 0-27,2 0 9,-2 0-24,2 0 11,-7 0-12,-2 0 0,-3 0-2,-7 0 5,-3 0-10,-4 0-37,0 0-12,-3 0-78,0 0-103</inkml:trace>
  <inkml:trace contextRef="#ctx0" brushRef="#br0" timeOffset="67886">2550 1446 208,'0'0'189,"0"0"-77,0 0-31,0 0-1,0 0-49,0 0-3,0 0 8,0 62-29,0-31 5,0-3-4,0 2-16,-4 10 5,0-8-62,-2-6-211</inkml:trace>
  <inkml:trace contextRef="#ctx0" brushRef="#br0" timeOffset="75078">4681 1547 48,'0'0'45,"0"0"-14,0 0 5,0 0-10,0 0 28,0 0-8,0 0 16,0 0-20,0 0-3,0 0-13,0 0-9,0 0 2,0 0-11,0 0 36,0 0-11,0 0 9,0 0-22,0 0 4,0 0-16,0 0-7,0 0 7,0 0-7,0 0 1,0 0 8,0 0-11,0 0 2,0 0 3,0 0-3,0 0-1,0 0 0,0 0 0,0 0-1,0 0 2,0 0 2,0 0-2,4 4 10,7-4-4,1 2 0,1 2-5,-2-4 2,3 0-3,-1 1 0,1-1-1,1 0 10,-1 0-21,-2 0 11,1 0-6,-1 0-65,-3 0-66,-5 0-120</inkml:trace>
  <inkml:trace contextRef="#ctx0" brushRef="#br0" timeOffset="152020">5454 1431 78,'0'0'97,"0"0"-24,0 0 14,-2 0 4,0 0-28,2 0-21,-2 0 29,0 0-48,-1 0 22,1 0-11,-1 0 14,1 0-24,0 0 4,0 0-17,2 0 14,0 0 15,0 0-22,-3 0 24,3 0-31,0 0 18,0 0-28,0 0 13,0 0-14,0 0 0,0 0 0,0 0 3,0 0-10,0 0-3,0 0 8,17 1 4,4 3-2,8 0 0,4 1 20,4-4 0,3 3-1,2-1-5,-1-2-12,-6-1 2,-4 4 6,-8-4-20,-6 0 6,-3 0-37,-8 2-30,-3 2 14,-3 0-102,0-1-172</inkml:trace>
  <inkml:trace contextRef="#ctx0" brushRef="#br0" timeOffset="153026">5376 1575 29,'0'0'186,"0"0"-55,0 0-41,0 0 14,0 0-34,0 0-2,0 0-45,0 0 13,0 0-27,0 0 16,0 0-18,0 0-7,0 0 0,0 4 6,0-4-13,0 1 14,3 4-16,1-1 18,3 4-13,6 0 4,3 2 0,8-2 8,5 6 1,7-6 24,4 4-23,5-2 29,3 2-38,0-4 20,-4 0-20,-7 0 5,-6-2-6,-1 2-55,-12-4-66,-10 0-124</inkml:trace>
  <inkml:trace contextRef="#ctx0" brushRef="#br0" timeOffset="153882">5498 1458 91,'0'0'133,"0"0"-87,0 0 48,0 0-38,0 0 28,0 0-24,0 0 15,121-16-5,-92 16-23,4 0 25,1 0-25,0 0 0,-1 0-18,-2 0-1,-4 0-27,-3 4-2,-4 3-10,-6-2-85,-7 1-141,-7-3-398</inkml:trace>
  <inkml:trace contextRef="#ctx0" brushRef="#br0" timeOffset="154534">5458 1583 3,'0'0'144,"0"0"-44,0 0-5,0 0-4,0 0-13,0 0-46,0 0 11,0 0-30,0 0 17,0 0-18,0 0 9,0 0-9,0 0 5,0 0 19,0 0-10,0 2 22,5 0-6,9 2 36,1 2-54,5-2 21,3 4-16,6 2 7,2-4-11,2 6-12,5-4 8,2 2-20,3 0 5,-1-2 7,-2 0-21,-5 0 18,-3 0-20,-8-4 7,-4 2-48,-7 0-40,-3-2-79,-8-4-60</inkml:trace>
  <inkml:trace contextRef="#ctx0" brushRef="#br0" timeOffset="155599">6221 1292 166,'0'0'296,"0"0"-145,0 0-70,0 0-6,0 0 0,0 0-50,0 0 11,0-2-30,14 0 10,3 0-15,8 0 0,4-2 1,4 4 7,5 0 0,5 0-8,1 0 4,1-4 5,-1 4-17,-2 0 17,-3 0-19,-10 0 9,-8 0-10,-7 0-56,-7 0-58,-7 0-18,0 4-178</inkml:trace>
  <inkml:trace contextRef="#ctx0" brushRef="#br0" timeOffset="156096">6225 1288 91,'0'0'225,"0"0"-98,0 0-10,0 0-25,0 0-20,0 0-46,0 0-1,0 0 4,0 0-13,0 0 5,0 0-21,0 2 18,0 4-17,0 2 20,7 0-20,0 2 4,4-2-4,5 4 6,-1 0 1,5 0-6,0 0 14,0 0-15,3-2 23,-2 3-24,0-4 12,1 1-11,-5-2-1,0-2 5,-7-2-4,0 0-2,-4 0 11,-1-4-17,-5 0 16,2 0-11,-2 0 11,0 0-5,0 0-4,0 0 0,0 0 11,0 0 2,0 0 19,0 2-31,0-2 9,0 0 3,0 0-22,0 3 11,0-3-2,0 1 0,0 2 0,-4 1 0,-7 1 5,-3 5-18,-1 4 25,-3 3-21,-1 1 18,0 4-18,-2 0 9,-1-3 0,-2 6 0,2-1 0,1-2-8,2-4 12,3 0-14,3-4 10,1-2-10,3-2 17,3-4-10,4 0 3,2-2-8,0-2 7,0 0-10,0 0 10,0-2-22,0 2 22,0 4-15,2-6 15,7 4-19,1-2 6,6-2 2,5 2 8,-2-2-3,8 0 14,0 0-1,0 0 1,4 0-1,2 0-4,5 0-1,0 0 6,2 0-5,-2-4 8,-5 0-9,-8-2 0,-8 4 7,-7 0-16,-6 2 4,-4 0 3,0 0-44,-2 0-43,-12 0-94,1 4-439</inkml:trace>
  <inkml:trace contextRef="#ctx0" brushRef="#br0" timeOffset="157831">5559 1631 168,'0'0'186,"0"0"-139,0 0-15,0 0-32,0 0 21,0 0-20,0 0 8,-9 10 4,9-8 19,0 0 31,0 2-21,0-2-6,0 2-35,0-2 22,0 2-23,6-2 19,8 0-18,1-2 47,8 0 7,4 0-11,8 0 1,5 0-33,5 0 14,-1 0-25,-1 0-2,-7 0-3,-7-2-32,-12 2-58,-7 0-52,-10 0-105</inkml:trace>
  <inkml:trace contextRef="#ctx0" brushRef="#br0" timeOffset="168214">6475 1182 155,'0'0'69,"0"0"-32,0 0 51,0 0-26,0 0-10,0 0-29,3 0 35,-3 0-23,0 0-2,0 0-16,0 0 6,0 0 3,0 0-13,0 0 10,0 0-23,0 0 21,0 0-21,0 0 18,0 0-18,0 0 10,0 0-9,0 0-1,4 0 2,0 0 8,3-8-14,-1 4 11,-1-2-14,2 0 14,-1 0-9,-1 0 2,1-4 0,1-2-2,-2 0-2,1-4-3,1 2-3,-1-2 10,1-1-20,0 2 14,-2-1-4,1 2 10,-2-3 0,3 2-1,-2-2 0,2 2 2,-1-2-1,-2 3 7,1-2 2,-1 2-7,-2 4 11,1-4-13,0 2 9,-1 0 5,-2 0-14,2 0 12,0 2-11,0-2 23,-2-2-23,2 2 13,-2-2-13,2 0 12,-2-2-12,0 0-1,3 2 13,-1 2-13,-2-4 24,2 2-24,0 2 12,-2-2-2,0 2 1,2-2-10,-2 0 10,0 0-10,0 0 0,0 0 14,0-2-14,0-2 2,0-2 4,0 2 3,0 0-4,0 2-3,0 2-2,0 0 9,0 0-4,-4 0-5,2-1-1,-3 1 12,1-1-12,2-2 1,-2 2 16,-1 0-9,2 1 8,-3 0-1,1 2-15,-1 0 0,0 0 3,-2 0-13,-1 0 17,3 0-7,-3 0 1,0 0 17,0 0-18,3 4-6,-1-2 6,-2 4 1,0-2-1,2 2 10,-1 0-10,-2 0 6,4 2-4,-3 0-1,0 0 5,0 2-6,-2-2 0,-1 2-1,2 0 0,-3 0-9,-3-2 19,0 0-22,-2-2 26,-2 2-12,5 0-1,-4 0-1,4 4 1,-1 0 0,1 0-10,-1 0 17,3 0-16,-3 0 18,3 0-16,-1 0 8,1 0-1,-1 0 0,-1 0 0,2 0-1,-1 0 3,-1 0-11,1 0 22,1 0-26,-1 0 22,2 0-11,-5 2 2,5 2-1,-5 0 1,0-2 0,1 2-10,-1 0 19,1-2-21,1 0 21,1 2-18,-1-2 17,1 2-10,1-2 2,-3 2-6,3-2 5,-3 2 2,1 0-8,-2 0 19,0 2-24,-1 0 19,1 0-14,-2 2 8,1-2-1,3 0 1,-1 2-1,1-2 0,1 2 6,1-2-16,0 2 20,-1 0-17,1-2 15,2 2-15,0 0 7,0 0 0,-1 0-1,-1 0 4,1 0-9,0 2 18,-4 1-24,3 0 22,-3-1-18,0 2 8,1 0 0,1-2 1,1 0 0,-1 1-2,4-4 11,-4 4-21,1-4 22,0 4-21,-5-1 20,-1-1-11,2 1 1,-1 1 0,-2-1-6,2 2 12,0-1-16,1 2 23,1-1-26,-2-1 26,0 4-24,1-1 13,1 0-2,-2-2 0,5 0 1,0-2-2,-1 0 7,3 0-15,-1 0 18,1 0-15,-1-2 13,0 2-14,1-2 7,0 0 0,2-2 0,0 0 1,0 0-6,2-2 16,3 2-21,-3-2 23,3 0-23,-1 0 11,1 0-1,2-4 1,-1 2-1,3-2 0,0 0 4,0 0-14,0 0 19,-2 2-18,2-2 0,-3 2 9,1 0-20,2 0-4,-2 0-11,2 0-36,0 0-8,0-2-73,0 0-70,0 0-13</inkml:trace>
  <inkml:trace contextRef="#ctx0" brushRef="#br0" timeOffset="170247">5053 474 100,'0'0'108,"0"0"-52,0 0 21,0 0-5,0 0 4,0 0-21,0 0 17,2-5-26,-2 5 19,0 0-33,0 0 6,0 0-20,0 0-10,0 0-8,0 0 1,0 12 16,-8 3-2,-6 6 22,-1 1-35,-4 2 4,-1 2-6,1 0 0,0-2-9,0 2-2,3-4 11,1 0-11,3-4-1,1 0 17,3-4-13,2-2 7,2-6-6,0-2 7,4 0 0,-2-1-1,2-2-1,0-1-5,0 2 11,0-2-17,0 0 14,0 0-8,0 0 14,0 0-4,0 0 7,0 0 3,0 0 0,0 0-5,0 0-11,2 0 13,8 0-17,7-8 15,1 2-8,1 0 0,4-4 0,-1 2 0,0 0 2,0 0-8,-1 2 19,0 2-23,0 0 21,-3 0-19,-3 2 9,-3 0-1,-3 0 1,-5 2-1,-4 0 0,2 0 8,-2 0-6,0 0 5,0 0 25,0-2-8,0 2 14,0-4-25,0 0 0,0 0-12,-2-2-1,-5-2 2,-1 0 11,0 0-22,2-2 24,-3-2-27,3-2 15,-4 0-3,4-2 0,-1 2 0,1 0-1,0-2 2,2 2-15,2 4 20,2 4-15,0 0 12,0 2-13,0 2 4,0 2-21,0 0-10,0 0-25,0 0-6,0 0-63,0 0 30,0 0-69,2 2-67</inkml:trace>
  <inkml:trace contextRef="#ctx0" brushRef="#br0" timeOffset="172071">6667 1154 33,'0'0'127,"0"0"-63,0 0-28,0 0 17,0 0-7,0 0 22,0 0-16,-47-56 4,40 50-14,1-2 29,-1 2-25,0 2 5,0-2-27,-1 4-8,-2-4 20,-1 4-24,3 0 17,-4 0-28,-1 0 13,0 2-12,-1-3-2,-1 2 4,-3 1-2,-1-4-4,2 2 8,-3 0-6,0 2 10,-2 0-14,1 0 10,-1 0-6,5 0 0,-2 0 0,4 0 5,1 0-3,1 0-4,0 0 8,-3 2-16,0 0 20,-1 2-14,1-3 10,-1 2-8,-4 1 2,4 0 0,-1 2-1,0-2 8,3 0-20,-4 0 26,4 2-26,1 0 20,1 0-8,3 4 1,-4-4-1,3 6 1,-3-4 0,3 6-9,0 0 21,2 0-24,0 0 21,0 2-11,0-2 2,2 0 0,1 0 0,2 2 0,-1-2-10,0 4 17,3-2-17,0 2 20,0 2-20,-1-2 20,1 2-18,0 0 8,2 1-10,-2-2 9,2 2-17,0-3 18,0 0-27,0 0 17,0-4-19,0-1 28,0 1-17,0-1 10,2 1-6,5-2 8,-3 2 5,3-4 2,0 4-5,-1-2 11,1 0-14,0 2 11,2-4-5,-1 2 1,1-2 0,-1 2-1,0-2 2,1 2-7,-3-2 13,2 2-14,-2-2 7,1 0-6,-1 0 3,2-2 3,-4 0-7,2 0-1,3-2 6,0 2 4,0-2-10,0 0 16,2 4-16,-2-4 12,0 2-13,-1 0 6,4 0 3,-1-2 0,2 0 0,1 0 0,1 0-2,-1 0-4,-3-2 12,3 0-12,-6 0 7,3 0-1,-1-4 1,-2 2-1,3 0 0,1 0 1,-1-2-8,4 2 17,-1 3-15,-1-4 11,3 3-7,-6 0 1,4-2-1,-3 0 1,0 0 0,3-2-1,-1 0 8,1 0-17,-1 0 20,1 0-20,-1 0 20,3 0-12,-3 0 2,3 0-1,-3-2 0,2-2-11,-1 0 11,1-1 2,1-2-7,-1 1 8,-1-2-3,-1 2 1,1-2-1,-4 0 0,4 0-6,-1-2 5,0 0 4,-1-2-10,1 2 16,-1-2-14,-1 2 12,-1-4-3,2 2-3,-1 2 3,-2-2 4,0 2-6,0-4 21,-3 2-2,1 2 12,0-4-25,-3 0 9,3 2-16,-1-4 10,-1 0 2,-1 0-11,1 0 16,-3 0-16,3-2 19,-3 1-19,-2 4 25,0-1-25,0 1 27,0-1-19,0 0-8,0 1 4,0-5-4,0 1 5,0-1 3,-7 0-12,-4 3 14,2-2-9,-2 3-2,0-4 15,-2 4-3,1 0-11,-1 0-2,0 0 9,1 0-15,-3 0 16,-1-2-11,-1-2 2,-4 0 0,1 0-8,-2 0-5,2 0-2,-5 2-8,3 0-6,-4 2-50,1 2-19,7 4-198</inkml:trace>
  <inkml:trace contextRef="#ctx0" brushRef="#br0" timeOffset="174716">4962 565 103,'0'0'108,"0"0"-76,0 0 2,0 0 12,0 0-5,0 0-33,0 0 13,-85 126-19,64-96 7,2 0-2,-1 0-6,2-4 5,2-4-6,6-5 0,0-3 2,3-5-4,3-3 9,0-2-16,4 0 15,-2-1-8,2-3 2,0 0 0,0 0 0,0 0 1,0 0 4,0 0-4,0 0 38,0 0-32,2-4 16,2 0-23,3-3 15,-3 5-14,3-3 8,2 1-8,0-3 5,5 0-9,-2-2 9,5 1-12,-2 0 12,3-2-3,1 0-2,4-2-1,-1 0 0,0 0 0,3-4 7,-3 2-6,-1-2 13,-4 0-12,-1 2 11,-7 0-12,-3 2 13,-2 2-13,0 2 0,-2 0 13,-2 2-4,2 2 12,-2 2-21,0 2 1,0 0 10,0 0-24,0 0 12,0 0-8,0 0-18,0 0 26,0 6 11,0 8-10,-8 2 20,-5 2-20,-3 2-1,-1 2 0,-3-2 0,2 0-16,0-4 6,5-4 10,2-2 0,4-2-1,3-2 8,-1-4-13,3 0 16,2-2-18,0 0 8,0 0 0,0 0-1,0 0-17,7-2 17,8-7 2,3-6 11,5-1-11,1-4 7,0 0-7,1 0 12,-3 0-12,-4 4 6,-2 2 5,-8 2-11,-1 6 15,-4 2-15,-3 2 31,0 2-21,0 0 21,-3 0-10,-8 0-14,-6 0-8,-6 12-2,-2 2-5,-4 4 0,0 2 5,0 0 4,5 0-11,4-4 0,4-4 8,8-4-13,3-4 12,5-4 2,0 0 0,0 0-1,0 0-16,2-2 17,11-10 1,6-4 12,-2-2-12,5-2 8,1-2-9,-3 2 0,-2 0-10,-4 2 20,-6 6-23,-4 2 19,-4 4-14,0 2 1,0 4-3,0 0 1,0 0 9,-6 0 0,-8 12 2,-1 2-4,-1 0 4,-1 2-4,1-2 8,3-4-7,1-2 8,5-2-7,5-4 0,2-2 0,0 0-2,0 0 5,0 0-12,0 0 5,2 0-13,10 0 11,3-8 5,3 2 1,0-2 0,-2 2 0,-1 2 0,-3 2-1,-6 2-13,-6 0-80,0 0-62,0 8 18</inkml:trace>
  <inkml:trace contextRef="#ctx0" brushRef="#br0" timeOffset="-186939.73">3041 1547 65,'0'0'90,"0"0"-43,0 0-22,0 0 6,-9 0-5,7 0-1,0 0 11,-2 0-9,2 0 18,0 0-16,0 0 4,0 1-32,0 2 10,2-3-10,-2 2 0,2-2 9,0 4-9,0-4 29,0 0-11,0 0 20,-3 0-23,3 0 19,0 0-25,0 0 4,0 0-5,0 0-9,0 0 1,0 0 5,0 0-12,0 0 16,0 0-18,0 0 16,0 0-8,0 0 0,0 0 1,0 1-1,0 3 1,0 1-3,0-1 8,7 0-10,5 0 14,-2 0-17,3-2 15,6 2-8,1 0 0,-1 0-1,4-3-1,2 2 4,-4 1-4,2-2 10,-1 0-19,1-2 9,-2 0 1,4 0-16,0 0-16,0 0-13,-1 0-11,2 0 2,-5 0-53,-5 0-24</inkml:trace>
  <inkml:trace contextRef="#ctx0" brushRef="#br0" timeOffset="-185813.73">3038 1697 67,'0'0'135,"0"0"-73,0 0 3,0 0-14,0 0-4,0 0-15,0 0-10,0 0 14,0 0-12,0 0 27,0 0-21,0 0 3,0 0-23,0 0 0,0 0-10,3 0 1,3 0 0,6 0-1,3 0 0,5 0 7,4 0-13,7 0 12,1 0-12,4 0 6,-3 2-1,3 0-28,-3 0 9,-4 4 5,0 2-24,-2-4-8,4 6-44,-8-6-36,-6-2-68</inkml:trace>
  <inkml:trace contextRef="#ctx0" brushRef="#br0" timeOffset="-183614.73">3014 2378 235,'0'0'149,"0"0"-119,0 0-1,0 0-3,0 0 10,0 0-26,0 0 10,-7 0 19,7 0-3,0 0 16,0 0-31,0 0 18,0 0-29,0 0 14,0 0-23,0 0 12,0 0-13,0 0 1,0 0-2,0 0 2,0 0-8,0 0 13,2 0-16,11 4 11,8 0-2,3-2 1,5 0-1,7 0 1,6 0 0,3-2-6,3 0-3,0 0 8,-2 0-23,-7 0-5,-6 2-47,-12 6-44,-7 0-63</inkml:trace>
  <inkml:trace contextRef="#ctx0" brushRef="#br0" timeOffset="-182787.73">3016 2486 147,'0'0'185,"0"0"-52,0 0-71,0 0 3,0 0-34,0 0-3,0 0-27,0-2 8,12-2 0,3 4-8,5 0 17,4-4-17,10 4 4,2-4 5,8 2-12,3 0 11,4 0-9,2 2 0,-1 0-3,4 0-10,-12 6-101,-13 6-76</inkml:trace>
  <inkml:trace contextRef="#ctx0" brushRef="#br0" timeOffset="-166007.74">6707 1511 16,'0'0'133,"0"0"-48,0 0-33,0 0 7,0 0-7,0-3-19,0 3 33,0 0-9,0 0 21,0 0-32,0 0 16,0 0-19,0 0 9,0 0-14,0 0-5,0 0 0,0 0-23,0 0 19,0 0-27,0 0 12,0 0-13,0 0 10,-2 14-11,-3 3 2,1 2 2,-4 2 2,6-2-12,-2 4-26,2 7-34,0-8-100,0 0-218</inkml:trace>
  <inkml:trace contextRef="#ctx0" brushRef="#br0" timeOffset="-192066.46">1721 1893 54,'0'0'121,"0"0"-61,0 0 37,0 0 13,0 0-15,0 0-24,0 0-11,0 0 9,0 0-28,0 0 5,0 0-24,0 0 15,0 0-21,0 0 4,0 0-4,0 0-4,0 0 14,0 0-16,0 0 13,0 0-23,0 0 7,0 0-1,0 0-12,0 0 5,0 4-1,0 2 2,7 4 0,6 0-7,3 2 14,1 2-13,3 4 13,3-4-7,0 3 1,0-2-1,0 1 0,-3-6 0,-2 3 0,-5-8 0,0-1-7,-6 1 16,0-1-16,-5-4 14,-2 0-14,3 0 7,-3 0 0,0 0 0,0 0 0,0 0 1,-3-4 8,-6-6-18,-2-3 11,-2-1-2,-1-4 0,-3 0 2,-3-8-1,-1 0 0,4 0 5,-1 2-5,5 6-2,1 0 8,5 2-14,3 6 16,0-2-11,2 6 3,2 0-1,0 4 0,0 2-10,0 0 9,2 0-17,9 0 17,5 0 2,-1 8 6,3 2-7,-3 2 14,3 0-7,-3 0 5,2 0-1,-2-2-11,-1-2 1,-1 0 8,-2-4-15,-2 0 15,0-2-13,-7 2 5,0-4-2,0 0 0,-2 0 1,0 0 0,0 0-3,0 0-6,0 0 18,0-8 1,0-2-9,0-4 3,0-2-4,0-2 0,0-2 2,-9-4-2,-1 0 12,-4 2-11,1-4-2,-3 4 8,1 2-16,1 2 18,3 6-9,2-2 0,3 4-11,0 2-4,4 4-51,2 0-2,0-2-45,0 4-53,0 2-127</inkml:trace>
  <inkml:trace contextRef="#ctx0" brushRef="#br0" timeOffset="-190856.46">2008 1587 104,'0'0'139,"0"0"-31,0 0-10,0 0 17,0 0-24,0 0-24,0 0-4,0 0 2,3 6-21,1 6-43,3 2 15,0 4-9,-1 0-3,3 0-4,1-4-1,0 0-6,3-2 7,-1-6-6,1-2 4,1-2 2,-3-2 0,-1 0 40,0 0-32,-1-8 2,-3-6-9,-4-6 5,-2-4-5,0 2 5,0-6-6,-17 6 6,-3 2-15,-5 1 5,0 10-9,2-1-45,0 3 25,7 6 10,5 1-48,7 0-5,2 0-82,2 5-90</inkml:trace>
  <inkml:trace contextRef="#ctx0" brushRef="#br0" timeOffset="-190353.46">2083 1428 477,'0'0'129,"0"0"-83,0 0-32,0 0 17,0 0-20,0 0 24,0 0-8,46 18 32,-28-6-18,-1-3-30,-1 0 7,-3-3-18,-1 1 16,-5-3-15,-5 2 9,0-6-1,0 0 5,-2 0 1,0 0 11,0 0 29,-2 0-5,-12-13-50,-5-6-4,-2-8 3,2 0-39,1 0 1,7 1-4,9-2-14,2-2-34,0 8-27,8 0-94</inkml:trace>
  <inkml:trace contextRef="#ctx0" brushRef="#br0" timeOffset="-189874.46">2285 980 392,'0'0'119,"0"0"-55,0 0 1,0 0-22,0 0-42,0 0 9,0 0 0,-31 68 0,26-44 19,5 0-29,0 4 14,0 2-12,11-2-2,3-6 1,-1-4-2,1-8 1,-3-4 0,-3-6 20,2 0 13,-4 0-1,-1-10-25,-1-8 22,-4-8-23,0-8 4,0-2-4,-9-6-5,-11-4 6,-7 0 2,-6-2-8,-3 2 8,-1 2-9,3 8 12,5 7-2,7 11 4,7 6 22,7 6 13,6 4-31,2 2-18,0 0-17,10 2-2,11 16 19,10 6 6,3 6-4,2 3 2,2 3-4,-3 1 0,13 12-28,-11-13-82,-8-6-152</inkml:trace>
  <inkml:trace contextRef="#ctx0" brushRef="#br0" timeOffset="-187928.46">4509 1775 59,'0'0'94,"0"0"-38,0 0 22,0 0-1,0 0-8,0 0-13,114 58 16,-99-52-4,1 0-14,-1 0-18,-1-2-5,-1-2-3,-4 0-27,-2 0 25,0 0-24,-5-2 15,-2 0-14,0 0 23,0 0-17,0 0 18,0 0 11,0 0-14,0 0 2,0-8-19,0-2 9,-2-2-16,-7-6 8,0-4-6,-2 0-2,-2 0 1,1-2 1,-1 4-1,3 4 5,4 4-7,4 4 8,2 6-1,0 0-5,0 2-2,0 0 1,0 0-1,2 0-3,14 2 4,1 8 29,4 2-19,1 0 19,-2 0-21,0 0 10,-2-2-18,0-4 6,-4 0-6,-4 0 0,-1-6 1,-3 0 0,0 0 2,-2 0 9,-2-4-24,-2-8 12,0 0-1,0 0-4,0 0 5,0 0 0,-6 0-9,0 0 9,2-2-8,2 2 6,2 0-2,0 0-5,0-5 12,0 2-4,6-3 1,4-3 0,1-1-1,-3-1-3,2 0 3,-3 1-25,-5 3-4,-2-3-38,0-5-12,-5 5-86,-9 4-229</inkml:trace>
  <inkml:trace contextRef="#ctx0" brushRef="#br0" timeOffset="-186930.46">4984 1310 202,'0'0'322,"0"0"-182,0 0-67,0 0-49,0 0 3,0 0-26,0 0 16,-14 74-17,14-52 21,0-1-10,0-3-9,9-3 4,1-4 4,3-1-10,-2-10 0,2 0 37,-2 0-31,3-5 7,-3-11-13,-5-2-2,2-2 2,-8-2-3,0 0 2,0 0 2,-12 2 4,-7 4-5,-4 2 0,0 6-9,3 4-23,5 2-4,6 2-43,4 0-90,5 0-368</inkml:trace>
  <inkml:trace contextRef="#ctx0" brushRef="#br0" timeOffset="-186531.46">4984 1310 390,'65'-142'235,"-65"142"-118,0 0-42,0 0-17,0 0-11,0 0-46,0 0 13,4 4-14,11 8 39,1 4-1,-1 0-18,4 2 4,-6-2-23,1-2 5,-8 2 1,0-8-13,-3-2 7,-3-4-1,0-2 0,0 0 10,0 0-3,-3-12-7,-9-10-6,-5-4-14,5 0 19,1-2-41,1 2 10,10 2-41,0 0-30,4 6-84,8 4-190</inkml:trace>
  <inkml:trace contextRef="#ctx0" brushRef="#br0" timeOffset="-186156.46">5249 950 360,'0'0'161,"0"0"-62,0 0-50,0 0-22,0 0-14,0 0-1,0 0-12,0 0 0,-36 98 0,36-78 1,9 0 22,3 0-22,-1-4 19,2-8-8,-2-4 15,-2-4 31,1 0-3,-2 0-32,-4-12-11,-1-6 9,-3-6-21,0-4 7,0-4-7,-5-6 10,-13 0-10,-4-3 1,0 1-1,-3 8 0,3 6 0,7 8 0,3 8 2,5 6 5,5 4-14,2 0 1,0 8-2,4 15-5,10 2 13,6 5 0,0 0 1,9 12-2,-6-6-86,-4-7-91</inkml:trace>
  <inkml:trace contextRef="#ctx0" brushRef="#br0" timeOffset="-170368.46">3834 1621 152,'0'0'160,"0"0"-58,0 0-15,0 0 24,0 0-16,0 0-37,0 0 14,0 0-21,0 0 24,0 0-36,0 0 17,0 0-18,0 4-14,0 2 7,0 2-15,0 2 7,-2 6-23,-5 2 11,-2 2-3,0 4-13,0 2 14,0-4-9,0 0 0,3 2 0,1-4-9,1-2 8,4-4-1,0-4-13,0-2 14,0-6-17,0 2 7,0 0-21,0-2 19,4 4 13,7-6 0,5 0-5,2 0 11,4 0-10,5 0 11,4 0-13,3 0 12,3 0-6,4-10 0,-1 2 2,0 0-4,-3 2 4,2 2-4,-4-4 10,1 6-16,-5-2 6,0 2 2,-2 2-22,-2 0 15,-2 0 1,-6 0 3,2 0-3,-6 0 11,-1 0-11,-4 0 9,-2 0-9,-4 0 7,-4 0-1,0 0 1,0 0 0,0 0 4,0 0-4,0 0-2,0 0 12,0 0-21,0 0 10,0 0 0,0 0-5,0 0 5,0 0 2,2 0 24,1-6 0,1-8-26,-2-4 8,0-6-7,-2 0-2,2-10-50,0-18-52,-2 6-90,3 5-298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6B86B04-A79C-467E-A0DC-A4C3980778C8}" type="datetimeFigureOut">
              <a:rPr lang="es-MX"/>
              <a:pPr>
                <a:defRPr/>
              </a:pPr>
              <a:t>02/11/2024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MX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4850" y="4421188"/>
            <a:ext cx="5643563" cy="418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D2249651-5A42-4E6B-9315-33EC94A5BA9B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59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F34F9-5812-4324-9F8F-9AE91D65AEE7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0D401-527E-4E46-A495-366939B5756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424D6-C887-4CA6-92BF-4BFB37CCB911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3D899-0806-46DD-8C95-2E5C2A2577D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EDC73-E0D0-4CB6-ADD9-446D088CE9FA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90AC9-F5F8-47F4-8D8B-4C8910B0E6E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42017-A0D3-4830-8D56-B506DA6F0E0A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69B9A-D41D-4AEB-8C0A-2E0F82B93B5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2681B-2E10-4715-837C-FD62CA9E1703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72B4C-01E4-429C-B0BB-D6C7D2FE12B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05F60-1042-4FB5-BC2B-311FB841DFF3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8CD3A-1B5D-4A18-8106-C11B81975E6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A8D8A-752A-4AAA-AC64-12721E8085B1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7AB2A-FC6B-4071-B7BD-DD8664CEC66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7D8DB-FD00-40AF-AFD6-F3E65DB9E501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8D039-7E1D-457A-B1B4-E4556565E7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BCF1C-D5AD-4384-83D9-68CD419C4643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6199E-F1CA-43A9-9497-B1915640827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C5DB4-8B00-4486-9EA6-A01CF2A0CD8A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7BAC9-68DB-4602-BB83-2AF53A32FA0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91CD9-CD79-499B-88C4-E184DAA48EDE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673E1-F87B-459C-9026-E0640409B84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045BACE-7BFC-47A5-9C77-BC009C70872F}" type="datetimeFigureOut">
              <a:rPr lang="es-ES"/>
              <a:pPr>
                <a:defRPr/>
              </a:pPr>
              <a:t>02/11/2024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E854B16-4AE6-49AC-8ACE-3827154E21C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4.emf"/><Relationship Id="rId299" Type="http://schemas.openxmlformats.org/officeDocument/2006/relationships/image" Target="../media/image295.emf"/><Relationship Id="rId21" Type="http://schemas.openxmlformats.org/officeDocument/2006/relationships/image" Target="../media/image156.emf"/><Relationship Id="rId63" Type="http://schemas.openxmlformats.org/officeDocument/2006/relationships/image" Target="../media/image177.emf"/><Relationship Id="rId159" Type="http://schemas.openxmlformats.org/officeDocument/2006/relationships/image" Target="../media/image225.emf"/><Relationship Id="rId324" Type="http://schemas.openxmlformats.org/officeDocument/2006/relationships/customXml" Target="../ink/ink290.xml"/><Relationship Id="rId366" Type="http://schemas.openxmlformats.org/officeDocument/2006/relationships/customXml" Target="../ink/ink311.xml"/><Relationship Id="rId170" Type="http://schemas.openxmlformats.org/officeDocument/2006/relationships/customXml" Target="../ink/ink213.xml"/><Relationship Id="rId226" Type="http://schemas.openxmlformats.org/officeDocument/2006/relationships/customXml" Target="../ink/ink241.xml"/><Relationship Id="rId433" Type="http://schemas.openxmlformats.org/officeDocument/2006/relationships/image" Target="../media/image362.emf"/><Relationship Id="rId268" Type="http://schemas.openxmlformats.org/officeDocument/2006/relationships/customXml" Target="../ink/ink262.xml"/><Relationship Id="rId32" Type="http://schemas.openxmlformats.org/officeDocument/2006/relationships/customXml" Target="../ink/ink144.xml"/><Relationship Id="rId74" Type="http://schemas.openxmlformats.org/officeDocument/2006/relationships/customXml" Target="../ink/ink165.xml"/><Relationship Id="rId128" Type="http://schemas.openxmlformats.org/officeDocument/2006/relationships/customXml" Target="../ink/ink192.xml"/><Relationship Id="rId335" Type="http://schemas.openxmlformats.org/officeDocument/2006/relationships/image" Target="../media/image313.emf"/><Relationship Id="rId377" Type="http://schemas.openxmlformats.org/officeDocument/2006/relationships/image" Target="../media/image334.emf"/><Relationship Id="rId181" Type="http://schemas.openxmlformats.org/officeDocument/2006/relationships/image" Target="../media/image236.emf"/><Relationship Id="rId237" Type="http://schemas.openxmlformats.org/officeDocument/2006/relationships/image" Target="../media/image264.emf"/><Relationship Id="rId402" Type="http://schemas.openxmlformats.org/officeDocument/2006/relationships/customXml" Target="../ink/ink329.xml"/><Relationship Id="rId279" Type="http://schemas.openxmlformats.org/officeDocument/2006/relationships/image" Target="../media/image285.emf"/><Relationship Id="rId444" Type="http://schemas.openxmlformats.org/officeDocument/2006/relationships/customXml" Target="../ink/ink350.xml"/><Relationship Id="rId43" Type="http://schemas.openxmlformats.org/officeDocument/2006/relationships/image" Target="../media/image167.emf"/><Relationship Id="rId139" Type="http://schemas.openxmlformats.org/officeDocument/2006/relationships/image" Target="../media/image215.emf"/><Relationship Id="rId290" Type="http://schemas.openxmlformats.org/officeDocument/2006/relationships/customXml" Target="../ink/ink273.xml"/><Relationship Id="rId304" Type="http://schemas.openxmlformats.org/officeDocument/2006/relationships/customXml" Target="../ink/ink280.xml"/><Relationship Id="rId346" Type="http://schemas.openxmlformats.org/officeDocument/2006/relationships/customXml" Target="../ink/ink301.xml"/><Relationship Id="rId388" Type="http://schemas.openxmlformats.org/officeDocument/2006/relationships/customXml" Target="../ink/ink322.xml"/><Relationship Id="rId85" Type="http://schemas.openxmlformats.org/officeDocument/2006/relationships/image" Target="../media/image188.emf"/><Relationship Id="rId150" Type="http://schemas.openxmlformats.org/officeDocument/2006/relationships/customXml" Target="../ink/ink203.xml"/><Relationship Id="rId192" Type="http://schemas.openxmlformats.org/officeDocument/2006/relationships/customXml" Target="../ink/ink224.xml"/><Relationship Id="rId206" Type="http://schemas.openxmlformats.org/officeDocument/2006/relationships/customXml" Target="../ink/ink231.xml"/><Relationship Id="rId413" Type="http://schemas.openxmlformats.org/officeDocument/2006/relationships/image" Target="../media/image352.emf"/><Relationship Id="rId248" Type="http://schemas.openxmlformats.org/officeDocument/2006/relationships/customXml" Target="../ink/ink252.xml"/><Relationship Id="rId455" Type="http://schemas.openxmlformats.org/officeDocument/2006/relationships/image" Target="../media/image102.emf"/><Relationship Id="rId12" Type="http://schemas.openxmlformats.org/officeDocument/2006/relationships/image" Target="../media/image152.emf"/><Relationship Id="rId108" Type="http://schemas.openxmlformats.org/officeDocument/2006/relationships/customXml" Target="../ink/ink182.xml"/><Relationship Id="rId315" Type="http://schemas.openxmlformats.org/officeDocument/2006/relationships/image" Target="../media/image303.emf"/><Relationship Id="rId357" Type="http://schemas.openxmlformats.org/officeDocument/2006/relationships/image" Target="../media/image324.emf"/><Relationship Id="rId54" Type="http://schemas.openxmlformats.org/officeDocument/2006/relationships/customXml" Target="../ink/ink155.xml"/><Relationship Id="rId96" Type="http://schemas.openxmlformats.org/officeDocument/2006/relationships/customXml" Target="../ink/ink176.xml"/><Relationship Id="rId161" Type="http://schemas.openxmlformats.org/officeDocument/2006/relationships/image" Target="../media/image226.emf"/><Relationship Id="rId217" Type="http://schemas.openxmlformats.org/officeDocument/2006/relationships/image" Target="../media/image254.emf"/><Relationship Id="rId399" Type="http://schemas.openxmlformats.org/officeDocument/2006/relationships/image" Target="../media/image345.emf"/><Relationship Id="rId259" Type="http://schemas.openxmlformats.org/officeDocument/2006/relationships/image" Target="../media/image275.emf"/><Relationship Id="rId424" Type="http://schemas.openxmlformats.org/officeDocument/2006/relationships/customXml" Target="../ink/ink340.xml"/><Relationship Id="rId23" Type="http://schemas.openxmlformats.org/officeDocument/2006/relationships/image" Target="../media/image157.emf"/><Relationship Id="rId119" Type="http://schemas.openxmlformats.org/officeDocument/2006/relationships/image" Target="../media/image205.emf"/><Relationship Id="rId270" Type="http://schemas.openxmlformats.org/officeDocument/2006/relationships/customXml" Target="../ink/ink263.xml"/><Relationship Id="rId326" Type="http://schemas.openxmlformats.org/officeDocument/2006/relationships/customXml" Target="../ink/ink291.xml"/><Relationship Id="rId65" Type="http://schemas.openxmlformats.org/officeDocument/2006/relationships/image" Target="../media/image178.emf"/><Relationship Id="rId130" Type="http://schemas.openxmlformats.org/officeDocument/2006/relationships/customXml" Target="../ink/ink193.xml"/><Relationship Id="rId368" Type="http://schemas.openxmlformats.org/officeDocument/2006/relationships/customXml" Target="../ink/ink312.xml"/><Relationship Id="rId172" Type="http://schemas.openxmlformats.org/officeDocument/2006/relationships/customXml" Target="../ink/ink214.xml"/><Relationship Id="rId228" Type="http://schemas.openxmlformats.org/officeDocument/2006/relationships/customXml" Target="../ink/ink242.xml"/><Relationship Id="rId435" Type="http://schemas.openxmlformats.org/officeDocument/2006/relationships/image" Target="../media/image363.emf"/><Relationship Id="rId281" Type="http://schemas.openxmlformats.org/officeDocument/2006/relationships/image" Target="../media/image286.emf"/><Relationship Id="rId337" Type="http://schemas.openxmlformats.org/officeDocument/2006/relationships/image" Target="../media/image314.emf"/><Relationship Id="rId34" Type="http://schemas.openxmlformats.org/officeDocument/2006/relationships/customXml" Target="../ink/ink145.xml"/><Relationship Id="rId76" Type="http://schemas.openxmlformats.org/officeDocument/2006/relationships/customXml" Target="../ink/ink166.xml"/><Relationship Id="rId141" Type="http://schemas.openxmlformats.org/officeDocument/2006/relationships/image" Target="../media/image216.emf"/><Relationship Id="rId379" Type="http://schemas.openxmlformats.org/officeDocument/2006/relationships/image" Target="../media/image335.emf"/><Relationship Id="rId7" Type="http://schemas.openxmlformats.org/officeDocument/2006/relationships/customXml" Target="../ink/ink132.xml"/><Relationship Id="rId183" Type="http://schemas.openxmlformats.org/officeDocument/2006/relationships/image" Target="../media/image237.emf"/><Relationship Id="rId239" Type="http://schemas.openxmlformats.org/officeDocument/2006/relationships/image" Target="../media/image265.emf"/><Relationship Id="rId390" Type="http://schemas.openxmlformats.org/officeDocument/2006/relationships/customXml" Target="../ink/ink323.xml"/><Relationship Id="rId404" Type="http://schemas.openxmlformats.org/officeDocument/2006/relationships/customXml" Target="../ink/ink330.xml"/><Relationship Id="rId446" Type="http://schemas.openxmlformats.org/officeDocument/2006/relationships/customXml" Target="../ink/ink351.xml"/><Relationship Id="rId250" Type="http://schemas.openxmlformats.org/officeDocument/2006/relationships/customXml" Target="../ink/ink253.xml"/><Relationship Id="rId292" Type="http://schemas.openxmlformats.org/officeDocument/2006/relationships/customXml" Target="../ink/ink274.xml"/><Relationship Id="rId306" Type="http://schemas.openxmlformats.org/officeDocument/2006/relationships/customXml" Target="../ink/ink281.xml"/><Relationship Id="rId45" Type="http://schemas.openxmlformats.org/officeDocument/2006/relationships/image" Target="../media/image168.emf"/><Relationship Id="rId87" Type="http://schemas.openxmlformats.org/officeDocument/2006/relationships/image" Target="../media/image189.emf"/><Relationship Id="rId110" Type="http://schemas.openxmlformats.org/officeDocument/2006/relationships/customXml" Target="../ink/ink183.xml"/><Relationship Id="rId348" Type="http://schemas.openxmlformats.org/officeDocument/2006/relationships/customXml" Target="../ink/ink302.xml"/><Relationship Id="rId152" Type="http://schemas.openxmlformats.org/officeDocument/2006/relationships/customXml" Target="../ink/ink204.xml"/><Relationship Id="rId194" Type="http://schemas.openxmlformats.org/officeDocument/2006/relationships/customXml" Target="../ink/ink225.xml"/><Relationship Id="rId208" Type="http://schemas.openxmlformats.org/officeDocument/2006/relationships/customXml" Target="../ink/ink232.xml"/><Relationship Id="rId415" Type="http://schemas.openxmlformats.org/officeDocument/2006/relationships/image" Target="../media/image353.emf"/><Relationship Id="rId457" Type="http://schemas.openxmlformats.org/officeDocument/2006/relationships/image" Target="../media/image138.emf"/><Relationship Id="rId261" Type="http://schemas.openxmlformats.org/officeDocument/2006/relationships/image" Target="../media/image276.emf"/><Relationship Id="rId14" Type="http://schemas.openxmlformats.org/officeDocument/2006/relationships/image" Target="../media/image153.emf"/><Relationship Id="rId56" Type="http://schemas.openxmlformats.org/officeDocument/2006/relationships/customXml" Target="../ink/ink156.xml"/><Relationship Id="rId317" Type="http://schemas.openxmlformats.org/officeDocument/2006/relationships/image" Target="../media/image304.emf"/><Relationship Id="rId359" Type="http://schemas.openxmlformats.org/officeDocument/2006/relationships/image" Target="../media/image325.emf"/><Relationship Id="rId98" Type="http://schemas.openxmlformats.org/officeDocument/2006/relationships/customXml" Target="../ink/ink177.xml"/><Relationship Id="rId121" Type="http://schemas.openxmlformats.org/officeDocument/2006/relationships/image" Target="../media/image206.emf"/><Relationship Id="rId163" Type="http://schemas.openxmlformats.org/officeDocument/2006/relationships/image" Target="../media/image227.emf"/><Relationship Id="rId219" Type="http://schemas.openxmlformats.org/officeDocument/2006/relationships/image" Target="../media/image255.emf"/><Relationship Id="rId370" Type="http://schemas.openxmlformats.org/officeDocument/2006/relationships/customXml" Target="../ink/ink313.xml"/><Relationship Id="rId426" Type="http://schemas.openxmlformats.org/officeDocument/2006/relationships/customXml" Target="../ink/ink341.xml"/><Relationship Id="rId230" Type="http://schemas.openxmlformats.org/officeDocument/2006/relationships/customXml" Target="../ink/ink243.xml"/><Relationship Id="rId25" Type="http://schemas.openxmlformats.org/officeDocument/2006/relationships/image" Target="../media/image158.emf"/><Relationship Id="rId67" Type="http://schemas.openxmlformats.org/officeDocument/2006/relationships/image" Target="../media/image179.emf"/><Relationship Id="rId272" Type="http://schemas.openxmlformats.org/officeDocument/2006/relationships/customXml" Target="../ink/ink264.xml"/><Relationship Id="rId328" Type="http://schemas.openxmlformats.org/officeDocument/2006/relationships/customXml" Target="../ink/ink292.xml"/><Relationship Id="rId132" Type="http://schemas.openxmlformats.org/officeDocument/2006/relationships/customXml" Target="../ink/ink194.xml"/><Relationship Id="rId174" Type="http://schemas.openxmlformats.org/officeDocument/2006/relationships/customXml" Target="../ink/ink215.xml"/><Relationship Id="rId381" Type="http://schemas.openxmlformats.org/officeDocument/2006/relationships/image" Target="../media/image336.emf"/><Relationship Id="rId241" Type="http://schemas.openxmlformats.org/officeDocument/2006/relationships/image" Target="../media/image266.emf"/><Relationship Id="rId437" Type="http://schemas.openxmlformats.org/officeDocument/2006/relationships/image" Target="../media/image364.emf"/><Relationship Id="rId36" Type="http://schemas.openxmlformats.org/officeDocument/2006/relationships/customXml" Target="../ink/ink146.xml"/><Relationship Id="rId283" Type="http://schemas.openxmlformats.org/officeDocument/2006/relationships/image" Target="../media/image287.emf"/><Relationship Id="rId339" Type="http://schemas.openxmlformats.org/officeDocument/2006/relationships/image" Target="../media/image315.emf"/><Relationship Id="rId78" Type="http://schemas.openxmlformats.org/officeDocument/2006/relationships/customXml" Target="../ink/ink167.xml"/><Relationship Id="rId101" Type="http://schemas.openxmlformats.org/officeDocument/2006/relationships/image" Target="../media/image196.emf"/><Relationship Id="rId143" Type="http://schemas.openxmlformats.org/officeDocument/2006/relationships/image" Target="../media/image217.emf"/><Relationship Id="rId185" Type="http://schemas.openxmlformats.org/officeDocument/2006/relationships/image" Target="../media/image238.emf"/><Relationship Id="rId350" Type="http://schemas.openxmlformats.org/officeDocument/2006/relationships/customXml" Target="../ink/ink303.xml"/><Relationship Id="rId406" Type="http://schemas.openxmlformats.org/officeDocument/2006/relationships/customXml" Target="../ink/ink331.xml"/><Relationship Id="rId9" Type="http://schemas.openxmlformats.org/officeDocument/2006/relationships/customXml" Target="../ink/ink133.xml"/><Relationship Id="rId210" Type="http://schemas.openxmlformats.org/officeDocument/2006/relationships/customXml" Target="../ink/ink233.xml"/><Relationship Id="rId392" Type="http://schemas.openxmlformats.org/officeDocument/2006/relationships/customXml" Target="../ink/ink324.xml"/><Relationship Id="rId448" Type="http://schemas.openxmlformats.org/officeDocument/2006/relationships/customXml" Target="../ink/ink352.xml"/><Relationship Id="rId252" Type="http://schemas.openxmlformats.org/officeDocument/2006/relationships/customXml" Target="../ink/ink254.xml"/><Relationship Id="rId294" Type="http://schemas.openxmlformats.org/officeDocument/2006/relationships/customXml" Target="../ink/ink275.xml"/><Relationship Id="rId308" Type="http://schemas.openxmlformats.org/officeDocument/2006/relationships/customXml" Target="../ink/ink282.xml"/><Relationship Id="rId47" Type="http://schemas.openxmlformats.org/officeDocument/2006/relationships/image" Target="../media/image169.emf"/><Relationship Id="rId89" Type="http://schemas.openxmlformats.org/officeDocument/2006/relationships/image" Target="../media/image190.emf"/><Relationship Id="rId112" Type="http://schemas.openxmlformats.org/officeDocument/2006/relationships/customXml" Target="../ink/ink184.xml"/><Relationship Id="rId154" Type="http://schemas.openxmlformats.org/officeDocument/2006/relationships/customXml" Target="../ink/ink205.xml"/><Relationship Id="rId361" Type="http://schemas.openxmlformats.org/officeDocument/2006/relationships/image" Target="../media/image326.emf"/><Relationship Id="rId196" Type="http://schemas.openxmlformats.org/officeDocument/2006/relationships/customXml" Target="../ink/ink226.xml"/><Relationship Id="rId417" Type="http://schemas.openxmlformats.org/officeDocument/2006/relationships/image" Target="../media/image354.emf"/><Relationship Id="rId459" Type="http://schemas.openxmlformats.org/officeDocument/2006/relationships/image" Target="../media/image139.emf"/><Relationship Id="rId16" Type="http://schemas.openxmlformats.org/officeDocument/2006/relationships/image" Target="../media/image154.emf"/><Relationship Id="rId221" Type="http://schemas.openxmlformats.org/officeDocument/2006/relationships/image" Target="../media/image256.emf"/><Relationship Id="rId263" Type="http://schemas.openxmlformats.org/officeDocument/2006/relationships/image" Target="../media/image277.emf"/><Relationship Id="rId319" Type="http://schemas.openxmlformats.org/officeDocument/2006/relationships/image" Target="../media/image305.emf"/><Relationship Id="rId58" Type="http://schemas.openxmlformats.org/officeDocument/2006/relationships/customXml" Target="../ink/ink157.xml"/><Relationship Id="rId123" Type="http://schemas.openxmlformats.org/officeDocument/2006/relationships/image" Target="../media/image207.emf"/><Relationship Id="rId330" Type="http://schemas.openxmlformats.org/officeDocument/2006/relationships/customXml" Target="../ink/ink293.xml"/><Relationship Id="rId165" Type="http://schemas.openxmlformats.org/officeDocument/2006/relationships/image" Target="../media/image228.emf"/><Relationship Id="rId372" Type="http://schemas.openxmlformats.org/officeDocument/2006/relationships/customXml" Target="../ink/ink314.xml"/><Relationship Id="rId428" Type="http://schemas.openxmlformats.org/officeDocument/2006/relationships/customXml" Target="../ink/ink342.xml"/><Relationship Id="rId232" Type="http://schemas.openxmlformats.org/officeDocument/2006/relationships/customXml" Target="../ink/ink244.xml"/><Relationship Id="rId274" Type="http://schemas.openxmlformats.org/officeDocument/2006/relationships/customXml" Target="../ink/ink265.xml"/><Relationship Id="rId27" Type="http://schemas.openxmlformats.org/officeDocument/2006/relationships/image" Target="../media/image159.emf"/><Relationship Id="rId69" Type="http://schemas.openxmlformats.org/officeDocument/2006/relationships/image" Target="../media/image180.emf"/><Relationship Id="rId134" Type="http://schemas.openxmlformats.org/officeDocument/2006/relationships/customXml" Target="../ink/ink195.xml"/><Relationship Id="rId80" Type="http://schemas.openxmlformats.org/officeDocument/2006/relationships/customXml" Target="../ink/ink168.xml"/><Relationship Id="rId176" Type="http://schemas.openxmlformats.org/officeDocument/2006/relationships/customXml" Target="../ink/ink216.xml"/><Relationship Id="rId341" Type="http://schemas.openxmlformats.org/officeDocument/2006/relationships/image" Target="../media/image316.emf"/><Relationship Id="rId383" Type="http://schemas.openxmlformats.org/officeDocument/2006/relationships/image" Target="../media/image337.emf"/><Relationship Id="rId439" Type="http://schemas.openxmlformats.org/officeDocument/2006/relationships/image" Target="../media/image365.emf"/><Relationship Id="rId201" Type="http://schemas.openxmlformats.org/officeDocument/2006/relationships/image" Target="../media/image246.emf"/><Relationship Id="rId243" Type="http://schemas.openxmlformats.org/officeDocument/2006/relationships/image" Target="../media/image267.emf"/><Relationship Id="rId285" Type="http://schemas.openxmlformats.org/officeDocument/2006/relationships/image" Target="../media/image288.emf"/><Relationship Id="rId450" Type="http://schemas.openxmlformats.org/officeDocument/2006/relationships/customXml" Target="../ink/ink353.xml"/><Relationship Id="rId38" Type="http://schemas.openxmlformats.org/officeDocument/2006/relationships/customXml" Target="../ink/ink147.xml"/><Relationship Id="rId103" Type="http://schemas.openxmlformats.org/officeDocument/2006/relationships/image" Target="../media/image197.emf"/><Relationship Id="rId310" Type="http://schemas.openxmlformats.org/officeDocument/2006/relationships/customXml" Target="../ink/ink283.xml"/><Relationship Id="rId91" Type="http://schemas.openxmlformats.org/officeDocument/2006/relationships/image" Target="../media/image191.emf"/><Relationship Id="rId145" Type="http://schemas.openxmlformats.org/officeDocument/2006/relationships/image" Target="../media/image218.emf"/><Relationship Id="rId187" Type="http://schemas.openxmlformats.org/officeDocument/2006/relationships/image" Target="../media/image239.emf"/><Relationship Id="rId352" Type="http://schemas.openxmlformats.org/officeDocument/2006/relationships/customXml" Target="../ink/ink304.xml"/><Relationship Id="rId394" Type="http://schemas.openxmlformats.org/officeDocument/2006/relationships/customXml" Target="../ink/ink325.xml"/><Relationship Id="rId408" Type="http://schemas.openxmlformats.org/officeDocument/2006/relationships/customXml" Target="../ink/ink332.xml"/><Relationship Id="rId212" Type="http://schemas.openxmlformats.org/officeDocument/2006/relationships/customXml" Target="../ink/ink234.xml"/><Relationship Id="rId254" Type="http://schemas.openxmlformats.org/officeDocument/2006/relationships/customXml" Target="../ink/ink255.xml"/><Relationship Id="rId49" Type="http://schemas.openxmlformats.org/officeDocument/2006/relationships/image" Target="../media/image170.emf"/><Relationship Id="rId114" Type="http://schemas.openxmlformats.org/officeDocument/2006/relationships/customXml" Target="../ink/ink185.xml"/><Relationship Id="rId296" Type="http://schemas.openxmlformats.org/officeDocument/2006/relationships/customXml" Target="../ink/ink276.xml"/><Relationship Id="rId461" Type="http://schemas.openxmlformats.org/officeDocument/2006/relationships/image" Target="../media/image140.emf"/><Relationship Id="rId60" Type="http://schemas.openxmlformats.org/officeDocument/2006/relationships/customXml" Target="../ink/ink158.xml"/><Relationship Id="rId156" Type="http://schemas.openxmlformats.org/officeDocument/2006/relationships/customXml" Target="../ink/ink206.xml"/><Relationship Id="rId198" Type="http://schemas.openxmlformats.org/officeDocument/2006/relationships/customXml" Target="../ink/ink227.xml"/><Relationship Id="rId321" Type="http://schemas.openxmlformats.org/officeDocument/2006/relationships/image" Target="../media/image306.emf"/><Relationship Id="rId363" Type="http://schemas.openxmlformats.org/officeDocument/2006/relationships/image" Target="../media/image327.emf"/><Relationship Id="rId419" Type="http://schemas.openxmlformats.org/officeDocument/2006/relationships/image" Target="../media/image355.emf"/><Relationship Id="rId223" Type="http://schemas.openxmlformats.org/officeDocument/2006/relationships/image" Target="../media/image257.emf"/><Relationship Id="rId430" Type="http://schemas.openxmlformats.org/officeDocument/2006/relationships/customXml" Target="../ink/ink343.xml"/><Relationship Id="rId18" Type="http://schemas.openxmlformats.org/officeDocument/2006/relationships/image" Target="../media/image155.emf"/><Relationship Id="rId265" Type="http://schemas.openxmlformats.org/officeDocument/2006/relationships/image" Target="../media/image278.emf"/><Relationship Id="rId125" Type="http://schemas.openxmlformats.org/officeDocument/2006/relationships/image" Target="../media/image208.emf"/><Relationship Id="rId167" Type="http://schemas.openxmlformats.org/officeDocument/2006/relationships/image" Target="../media/image229.emf"/><Relationship Id="rId332" Type="http://schemas.openxmlformats.org/officeDocument/2006/relationships/customXml" Target="../ink/ink294.xml"/><Relationship Id="rId374" Type="http://schemas.openxmlformats.org/officeDocument/2006/relationships/customXml" Target="../ink/ink315.xml"/><Relationship Id="rId71" Type="http://schemas.openxmlformats.org/officeDocument/2006/relationships/image" Target="../media/image181.emf"/><Relationship Id="rId234" Type="http://schemas.openxmlformats.org/officeDocument/2006/relationships/customXml" Target="../ink/ink245.xml"/><Relationship Id="rId2" Type="http://schemas.openxmlformats.org/officeDocument/2006/relationships/image" Target="../media/image20.png"/><Relationship Id="rId29" Type="http://schemas.openxmlformats.org/officeDocument/2006/relationships/image" Target="../media/image160.emf"/><Relationship Id="rId255" Type="http://schemas.openxmlformats.org/officeDocument/2006/relationships/image" Target="../media/image273.emf"/><Relationship Id="rId276" Type="http://schemas.openxmlformats.org/officeDocument/2006/relationships/customXml" Target="../ink/ink266.xml"/><Relationship Id="rId297" Type="http://schemas.openxmlformats.org/officeDocument/2006/relationships/image" Target="../media/image294.emf"/><Relationship Id="rId441" Type="http://schemas.openxmlformats.org/officeDocument/2006/relationships/image" Target="../media/image366.emf"/><Relationship Id="rId40" Type="http://schemas.openxmlformats.org/officeDocument/2006/relationships/customXml" Target="../ink/ink148.xml"/><Relationship Id="rId115" Type="http://schemas.openxmlformats.org/officeDocument/2006/relationships/image" Target="../media/image203.emf"/><Relationship Id="rId136" Type="http://schemas.openxmlformats.org/officeDocument/2006/relationships/customXml" Target="../ink/ink196.xml"/><Relationship Id="rId157" Type="http://schemas.openxmlformats.org/officeDocument/2006/relationships/image" Target="../media/image224.emf"/><Relationship Id="rId178" Type="http://schemas.openxmlformats.org/officeDocument/2006/relationships/customXml" Target="../ink/ink217.xml"/><Relationship Id="rId301" Type="http://schemas.openxmlformats.org/officeDocument/2006/relationships/image" Target="../media/image296.emf"/><Relationship Id="rId322" Type="http://schemas.openxmlformats.org/officeDocument/2006/relationships/customXml" Target="../ink/ink289.xml"/><Relationship Id="rId343" Type="http://schemas.openxmlformats.org/officeDocument/2006/relationships/image" Target="../media/image317.emf"/><Relationship Id="rId364" Type="http://schemas.openxmlformats.org/officeDocument/2006/relationships/customXml" Target="../ink/ink310.xml"/><Relationship Id="rId61" Type="http://schemas.openxmlformats.org/officeDocument/2006/relationships/image" Target="../media/image176.emf"/><Relationship Id="rId82" Type="http://schemas.openxmlformats.org/officeDocument/2006/relationships/customXml" Target="../ink/ink169.xml"/><Relationship Id="rId199" Type="http://schemas.openxmlformats.org/officeDocument/2006/relationships/image" Target="../media/image245.emf"/><Relationship Id="rId203" Type="http://schemas.openxmlformats.org/officeDocument/2006/relationships/image" Target="../media/image247.emf"/><Relationship Id="rId385" Type="http://schemas.openxmlformats.org/officeDocument/2006/relationships/image" Target="../media/image338.emf"/><Relationship Id="rId19" Type="http://schemas.openxmlformats.org/officeDocument/2006/relationships/customXml" Target="../ink/ink138.xml"/><Relationship Id="rId224" Type="http://schemas.openxmlformats.org/officeDocument/2006/relationships/customXml" Target="../ink/ink240.xml"/><Relationship Id="rId245" Type="http://schemas.openxmlformats.org/officeDocument/2006/relationships/image" Target="../media/image268.emf"/><Relationship Id="rId266" Type="http://schemas.openxmlformats.org/officeDocument/2006/relationships/customXml" Target="../ink/ink261.xml"/><Relationship Id="rId287" Type="http://schemas.openxmlformats.org/officeDocument/2006/relationships/image" Target="../media/image289.emf"/><Relationship Id="rId410" Type="http://schemas.openxmlformats.org/officeDocument/2006/relationships/customXml" Target="../ink/ink333.xml"/><Relationship Id="rId431" Type="http://schemas.openxmlformats.org/officeDocument/2006/relationships/image" Target="../media/image361.emf"/><Relationship Id="rId452" Type="http://schemas.openxmlformats.org/officeDocument/2006/relationships/customXml" Target="../ink/ink354.xml"/><Relationship Id="rId30" Type="http://schemas.openxmlformats.org/officeDocument/2006/relationships/customXml" Target="../ink/ink143.xml"/><Relationship Id="rId105" Type="http://schemas.openxmlformats.org/officeDocument/2006/relationships/image" Target="../media/image198.emf"/><Relationship Id="rId126" Type="http://schemas.openxmlformats.org/officeDocument/2006/relationships/customXml" Target="../ink/ink191.xml"/><Relationship Id="rId147" Type="http://schemas.openxmlformats.org/officeDocument/2006/relationships/image" Target="../media/image219.emf"/><Relationship Id="rId168" Type="http://schemas.openxmlformats.org/officeDocument/2006/relationships/customXml" Target="../ink/ink212.xml"/><Relationship Id="rId312" Type="http://schemas.openxmlformats.org/officeDocument/2006/relationships/customXml" Target="../ink/ink284.xml"/><Relationship Id="rId333" Type="http://schemas.openxmlformats.org/officeDocument/2006/relationships/image" Target="../media/image312.emf"/><Relationship Id="rId354" Type="http://schemas.openxmlformats.org/officeDocument/2006/relationships/customXml" Target="../ink/ink305.xml"/><Relationship Id="rId51" Type="http://schemas.openxmlformats.org/officeDocument/2006/relationships/image" Target="../media/image171.emf"/><Relationship Id="rId72" Type="http://schemas.openxmlformats.org/officeDocument/2006/relationships/customXml" Target="../ink/ink164.xml"/><Relationship Id="rId93" Type="http://schemas.openxmlformats.org/officeDocument/2006/relationships/image" Target="../media/image192.emf"/><Relationship Id="rId189" Type="http://schemas.openxmlformats.org/officeDocument/2006/relationships/image" Target="../media/image240.emf"/><Relationship Id="rId375" Type="http://schemas.openxmlformats.org/officeDocument/2006/relationships/image" Target="../media/image333.emf"/><Relationship Id="rId396" Type="http://schemas.openxmlformats.org/officeDocument/2006/relationships/customXml" Target="../ink/ink326.xml"/><Relationship Id="rId3" Type="http://schemas.openxmlformats.org/officeDocument/2006/relationships/image" Target="../media/image21.png"/><Relationship Id="rId214" Type="http://schemas.openxmlformats.org/officeDocument/2006/relationships/customXml" Target="../ink/ink235.xml"/><Relationship Id="rId235" Type="http://schemas.openxmlformats.org/officeDocument/2006/relationships/image" Target="../media/image263.emf"/><Relationship Id="rId256" Type="http://schemas.openxmlformats.org/officeDocument/2006/relationships/customXml" Target="../ink/ink256.xml"/><Relationship Id="rId277" Type="http://schemas.openxmlformats.org/officeDocument/2006/relationships/image" Target="../media/image284.emf"/><Relationship Id="rId298" Type="http://schemas.openxmlformats.org/officeDocument/2006/relationships/customXml" Target="../ink/ink277.xml"/><Relationship Id="rId400" Type="http://schemas.openxmlformats.org/officeDocument/2006/relationships/customXml" Target="../ink/ink328.xml"/><Relationship Id="rId421" Type="http://schemas.openxmlformats.org/officeDocument/2006/relationships/image" Target="../media/image356.emf"/><Relationship Id="rId442" Type="http://schemas.openxmlformats.org/officeDocument/2006/relationships/customXml" Target="../ink/ink349.xml"/><Relationship Id="rId116" Type="http://schemas.openxmlformats.org/officeDocument/2006/relationships/customXml" Target="../ink/ink186.xml"/><Relationship Id="rId137" Type="http://schemas.openxmlformats.org/officeDocument/2006/relationships/image" Target="../media/image214.emf"/><Relationship Id="rId158" Type="http://schemas.openxmlformats.org/officeDocument/2006/relationships/customXml" Target="../ink/ink207.xml"/><Relationship Id="rId302" Type="http://schemas.openxmlformats.org/officeDocument/2006/relationships/customXml" Target="../ink/ink279.xml"/><Relationship Id="rId323" Type="http://schemas.openxmlformats.org/officeDocument/2006/relationships/image" Target="../media/image307.emf"/><Relationship Id="rId344" Type="http://schemas.openxmlformats.org/officeDocument/2006/relationships/customXml" Target="../ink/ink300.xml"/><Relationship Id="rId41" Type="http://schemas.openxmlformats.org/officeDocument/2006/relationships/image" Target="../media/image166.emf"/><Relationship Id="rId62" Type="http://schemas.openxmlformats.org/officeDocument/2006/relationships/customXml" Target="../ink/ink159.xml"/><Relationship Id="rId83" Type="http://schemas.openxmlformats.org/officeDocument/2006/relationships/image" Target="../media/image187.emf"/><Relationship Id="rId179" Type="http://schemas.openxmlformats.org/officeDocument/2006/relationships/image" Target="../media/image235.emf"/><Relationship Id="rId365" Type="http://schemas.openxmlformats.org/officeDocument/2006/relationships/image" Target="../media/image328.emf"/><Relationship Id="rId386" Type="http://schemas.openxmlformats.org/officeDocument/2006/relationships/customXml" Target="../ink/ink321.xml"/><Relationship Id="rId190" Type="http://schemas.openxmlformats.org/officeDocument/2006/relationships/customXml" Target="../ink/ink223.xml"/><Relationship Id="rId204" Type="http://schemas.openxmlformats.org/officeDocument/2006/relationships/customXml" Target="../ink/ink230.xml"/><Relationship Id="rId225" Type="http://schemas.openxmlformats.org/officeDocument/2006/relationships/image" Target="../media/image258.emf"/><Relationship Id="rId246" Type="http://schemas.openxmlformats.org/officeDocument/2006/relationships/customXml" Target="../ink/ink251.xml"/><Relationship Id="rId267" Type="http://schemas.openxmlformats.org/officeDocument/2006/relationships/image" Target="../media/image279.emf"/><Relationship Id="rId288" Type="http://schemas.openxmlformats.org/officeDocument/2006/relationships/customXml" Target="../ink/ink272.xml"/><Relationship Id="rId411" Type="http://schemas.openxmlformats.org/officeDocument/2006/relationships/image" Target="../media/image351.emf"/><Relationship Id="rId432" Type="http://schemas.openxmlformats.org/officeDocument/2006/relationships/customXml" Target="../ink/ink344.xml"/><Relationship Id="rId453" Type="http://schemas.openxmlformats.org/officeDocument/2006/relationships/image" Target="../media/image81.emf"/><Relationship Id="rId106" Type="http://schemas.openxmlformats.org/officeDocument/2006/relationships/customXml" Target="../ink/ink181.xml"/><Relationship Id="rId127" Type="http://schemas.openxmlformats.org/officeDocument/2006/relationships/image" Target="../media/image209.emf"/><Relationship Id="rId313" Type="http://schemas.openxmlformats.org/officeDocument/2006/relationships/image" Target="../media/image302.emf"/><Relationship Id="rId10" Type="http://schemas.openxmlformats.org/officeDocument/2006/relationships/image" Target="../media/image151.emf"/><Relationship Id="rId31" Type="http://schemas.openxmlformats.org/officeDocument/2006/relationships/image" Target="../media/image161.emf"/><Relationship Id="rId52" Type="http://schemas.openxmlformats.org/officeDocument/2006/relationships/customXml" Target="../ink/ink154.xml"/><Relationship Id="rId73" Type="http://schemas.openxmlformats.org/officeDocument/2006/relationships/image" Target="../media/image182.emf"/><Relationship Id="rId94" Type="http://schemas.openxmlformats.org/officeDocument/2006/relationships/customXml" Target="../ink/ink175.xml"/><Relationship Id="rId148" Type="http://schemas.openxmlformats.org/officeDocument/2006/relationships/customXml" Target="../ink/ink202.xml"/><Relationship Id="rId169" Type="http://schemas.openxmlformats.org/officeDocument/2006/relationships/image" Target="../media/image230.emf"/><Relationship Id="rId334" Type="http://schemas.openxmlformats.org/officeDocument/2006/relationships/customXml" Target="../ink/ink295.xml"/><Relationship Id="rId355" Type="http://schemas.openxmlformats.org/officeDocument/2006/relationships/image" Target="../media/image323.emf"/><Relationship Id="rId376" Type="http://schemas.openxmlformats.org/officeDocument/2006/relationships/customXml" Target="../ink/ink316.xml"/><Relationship Id="rId397" Type="http://schemas.openxmlformats.org/officeDocument/2006/relationships/image" Target="../media/image344.emf"/><Relationship Id="rId4" Type="http://schemas.openxmlformats.org/officeDocument/2006/relationships/customXml" Target="../ink/ink131.xml"/><Relationship Id="rId180" Type="http://schemas.openxmlformats.org/officeDocument/2006/relationships/customXml" Target="../ink/ink218.xml"/><Relationship Id="rId215" Type="http://schemas.openxmlformats.org/officeDocument/2006/relationships/image" Target="../media/image253.emf"/><Relationship Id="rId236" Type="http://schemas.openxmlformats.org/officeDocument/2006/relationships/customXml" Target="../ink/ink246.xml"/><Relationship Id="rId257" Type="http://schemas.openxmlformats.org/officeDocument/2006/relationships/image" Target="../media/image274.emf"/><Relationship Id="rId278" Type="http://schemas.openxmlformats.org/officeDocument/2006/relationships/customXml" Target="../ink/ink267.xml"/><Relationship Id="rId401" Type="http://schemas.openxmlformats.org/officeDocument/2006/relationships/image" Target="../media/image346.emf"/><Relationship Id="rId422" Type="http://schemas.openxmlformats.org/officeDocument/2006/relationships/customXml" Target="../ink/ink339.xml"/><Relationship Id="rId443" Type="http://schemas.openxmlformats.org/officeDocument/2006/relationships/image" Target="../media/image367.emf"/><Relationship Id="rId303" Type="http://schemas.openxmlformats.org/officeDocument/2006/relationships/image" Target="../media/image297.emf"/><Relationship Id="rId42" Type="http://schemas.openxmlformats.org/officeDocument/2006/relationships/customXml" Target="../ink/ink149.xml"/><Relationship Id="rId84" Type="http://schemas.openxmlformats.org/officeDocument/2006/relationships/customXml" Target="../ink/ink170.xml"/><Relationship Id="rId138" Type="http://schemas.openxmlformats.org/officeDocument/2006/relationships/customXml" Target="../ink/ink197.xml"/><Relationship Id="rId345" Type="http://schemas.openxmlformats.org/officeDocument/2006/relationships/image" Target="../media/image318.emf"/><Relationship Id="rId387" Type="http://schemas.openxmlformats.org/officeDocument/2006/relationships/image" Target="../media/image339.emf"/><Relationship Id="rId191" Type="http://schemas.openxmlformats.org/officeDocument/2006/relationships/image" Target="../media/image241.emf"/><Relationship Id="rId205" Type="http://schemas.openxmlformats.org/officeDocument/2006/relationships/image" Target="../media/image248.emf"/><Relationship Id="rId247" Type="http://schemas.openxmlformats.org/officeDocument/2006/relationships/image" Target="../media/image269.emf"/><Relationship Id="rId412" Type="http://schemas.openxmlformats.org/officeDocument/2006/relationships/customXml" Target="../ink/ink334.xml"/><Relationship Id="rId107" Type="http://schemas.openxmlformats.org/officeDocument/2006/relationships/image" Target="../media/image199.emf"/><Relationship Id="rId289" Type="http://schemas.openxmlformats.org/officeDocument/2006/relationships/image" Target="../media/image290.emf"/><Relationship Id="rId454" Type="http://schemas.openxmlformats.org/officeDocument/2006/relationships/customXml" Target="../ink/ink355.xml"/><Relationship Id="rId11" Type="http://schemas.openxmlformats.org/officeDocument/2006/relationships/customXml" Target="../ink/ink134.xml"/><Relationship Id="rId53" Type="http://schemas.openxmlformats.org/officeDocument/2006/relationships/image" Target="../media/image172.emf"/><Relationship Id="rId149" Type="http://schemas.openxmlformats.org/officeDocument/2006/relationships/image" Target="../media/image220.emf"/><Relationship Id="rId314" Type="http://schemas.openxmlformats.org/officeDocument/2006/relationships/customXml" Target="../ink/ink285.xml"/><Relationship Id="rId356" Type="http://schemas.openxmlformats.org/officeDocument/2006/relationships/customXml" Target="../ink/ink306.xml"/><Relationship Id="rId398" Type="http://schemas.openxmlformats.org/officeDocument/2006/relationships/customXml" Target="../ink/ink327.xml"/><Relationship Id="rId95" Type="http://schemas.openxmlformats.org/officeDocument/2006/relationships/image" Target="../media/image193.emf"/><Relationship Id="rId160" Type="http://schemas.openxmlformats.org/officeDocument/2006/relationships/customXml" Target="../ink/ink208.xml"/><Relationship Id="rId216" Type="http://schemas.openxmlformats.org/officeDocument/2006/relationships/customXml" Target="../ink/ink236.xml"/><Relationship Id="rId423" Type="http://schemas.openxmlformats.org/officeDocument/2006/relationships/image" Target="../media/image357.emf"/><Relationship Id="rId258" Type="http://schemas.openxmlformats.org/officeDocument/2006/relationships/customXml" Target="../ink/ink257.xml"/><Relationship Id="rId22" Type="http://schemas.openxmlformats.org/officeDocument/2006/relationships/customXml" Target="../ink/ink139.xml"/><Relationship Id="rId64" Type="http://schemas.openxmlformats.org/officeDocument/2006/relationships/customXml" Target="../ink/ink160.xml"/><Relationship Id="rId118" Type="http://schemas.openxmlformats.org/officeDocument/2006/relationships/customXml" Target="../ink/ink187.xml"/><Relationship Id="rId325" Type="http://schemas.openxmlformats.org/officeDocument/2006/relationships/image" Target="../media/image308.emf"/><Relationship Id="rId367" Type="http://schemas.openxmlformats.org/officeDocument/2006/relationships/image" Target="../media/image329.emf"/><Relationship Id="rId171" Type="http://schemas.openxmlformats.org/officeDocument/2006/relationships/image" Target="../media/image231.emf"/><Relationship Id="rId227" Type="http://schemas.openxmlformats.org/officeDocument/2006/relationships/image" Target="../media/image259.emf"/><Relationship Id="rId269" Type="http://schemas.openxmlformats.org/officeDocument/2006/relationships/image" Target="../media/image280.emf"/><Relationship Id="rId434" Type="http://schemas.openxmlformats.org/officeDocument/2006/relationships/customXml" Target="../ink/ink345.xml"/><Relationship Id="rId33" Type="http://schemas.openxmlformats.org/officeDocument/2006/relationships/image" Target="../media/image162.emf"/><Relationship Id="rId129" Type="http://schemas.openxmlformats.org/officeDocument/2006/relationships/image" Target="../media/image210.emf"/><Relationship Id="rId280" Type="http://schemas.openxmlformats.org/officeDocument/2006/relationships/customXml" Target="../ink/ink268.xml"/><Relationship Id="rId336" Type="http://schemas.openxmlformats.org/officeDocument/2006/relationships/customXml" Target="../ink/ink296.xml"/><Relationship Id="rId75" Type="http://schemas.openxmlformats.org/officeDocument/2006/relationships/image" Target="../media/image183.emf"/><Relationship Id="rId140" Type="http://schemas.openxmlformats.org/officeDocument/2006/relationships/customXml" Target="../ink/ink198.xml"/><Relationship Id="rId182" Type="http://schemas.openxmlformats.org/officeDocument/2006/relationships/customXml" Target="../ink/ink219.xml"/><Relationship Id="rId378" Type="http://schemas.openxmlformats.org/officeDocument/2006/relationships/customXml" Target="../ink/ink317.xml"/><Relationship Id="rId403" Type="http://schemas.openxmlformats.org/officeDocument/2006/relationships/image" Target="../media/image347.emf"/><Relationship Id="rId6" Type="http://schemas.openxmlformats.org/officeDocument/2006/relationships/image" Target="../media/image149.emf"/><Relationship Id="rId238" Type="http://schemas.openxmlformats.org/officeDocument/2006/relationships/customXml" Target="../ink/ink247.xml"/><Relationship Id="rId445" Type="http://schemas.openxmlformats.org/officeDocument/2006/relationships/image" Target="../media/image368.emf"/><Relationship Id="rId291" Type="http://schemas.openxmlformats.org/officeDocument/2006/relationships/image" Target="../media/image291.emf"/><Relationship Id="rId305" Type="http://schemas.openxmlformats.org/officeDocument/2006/relationships/image" Target="../media/image298.emf"/><Relationship Id="rId347" Type="http://schemas.openxmlformats.org/officeDocument/2006/relationships/image" Target="../media/image319.emf"/><Relationship Id="rId44" Type="http://schemas.openxmlformats.org/officeDocument/2006/relationships/customXml" Target="../ink/ink150.xml"/><Relationship Id="rId86" Type="http://schemas.openxmlformats.org/officeDocument/2006/relationships/customXml" Target="../ink/ink171.xml"/><Relationship Id="rId151" Type="http://schemas.openxmlformats.org/officeDocument/2006/relationships/image" Target="../media/image221.emf"/><Relationship Id="rId389" Type="http://schemas.openxmlformats.org/officeDocument/2006/relationships/image" Target="../media/image340.emf"/><Relationship Id="rId193" Type="http://schemas.openxmlformats.org/officeDocument/2006/relationships/image" Target="../media/image242.emf"/><Relationship Id="rId207" Type="http://schemas.openxmlformats.org/officeDocument/2006/relationships/image" Target="../media/image249.emf"/><Relationship Id="rId249" Type="http://schemas.openxmlformats.org/officeDocument/2006/relationships/image" Target="../media/image270.emf"/><Relationship Id="rId414" Type="http://schemas.openxmlformats.org/officeDocument/2006/relationships/customXml" Target="../ink/ink335.xml"/><Relationship Id="rId456" Type="http://schemas.openxmlformats.org/officeDocument/2006/relationships/customXml" Target="../ink/ink356.xml"/><Relationship Id="rId13" Type="http://schemas.openxmlformats.org/officeDocument/2006/relationships/customXml" Target="../ink/ink135.xml"/><Relationship Id="rId109" Type="http://schemas.openxmlformats.org/officeDocument/2006/relationships/image" Target="../media/image200.emf"/><Relationship Id="rId260" Type="http://schemas.openxmlformats.org/officeDocument/2006/relationships/customXml" Target="../ink/ink258.xml"/><Relationship Id="rId316" Type="http://schemas.openxmlformats.org/officeDocument/2006/relationships/customXml" Target="../ink/ink286.xml"/><Relationship Id="rId55" Type="http://schemas.openxmlformats.org/officeDocument/2006/relationships/image" Target="../media/image173.emf"/><Relationship Id="rId97" Type="http://schemas.openxmlformats.org/officeDocument/2006/relationships/image" Target="../media/image194.emf"/><Relationship Id="rId120" Type="http://schemas.openxmlformats.org/officeDocument/2006/relationships/customXml" Target="../ink/ink188.xml"/><Relationship Id="rId358" Type="http://schemas.openxmlformats.org/officeDocument/2006/relationships/customXml" Target="../ink/ink307.xml"/><Relationship Id="rId162" Type="http://schemas.openxmlformats.org/officeDocument/2006/relationships/customXml" Target="../ink/ink209.xml"/><Relationship Id="rId218" Type="http://schemas.openxmlformats.org/officeDocument/2006/relationships/customXml" Target="../ink/ink237.xml"/><Relationship Id="rId425" Type="http://schemas.openxmlformats.org/officeDocument/2006/relationships/image" Target="../media/image358.emf"/><Relationship Id="rId271" Type="http://schemas.openxmlformats.org/officeDocument/2006/relationships/image" Target="../media/image281.emf"/><Relationship Id="rId24" Type="http://schemas.openxmlformats.org/officeDocument/2006/relationships/customXml" Target="../ink/ink140.xml"/><Relationship Id="rId66" Type="http://schemas.openxmlformats.org/officeDocument/2006/relationships/customXml" Target="../ink/ink161.xml"/><Relationship Id="rId131" Type="http://schemas.openxmlformats.org/officeDocument/2006/relationships/image" Target="../media/image211.emf"/><Relationship Id="rId327" Type="http://schemas.openxmlformats.org/officeDocument/2006/relationships/image" Target="../media/image309.emf"/><Relationship Id="rId369" Type="http://schemas.openxmlformats.org/officeDocument/2006/relationships/image" Target="../media/image330.emf"/><Relationship Id="rId173" Type="http://schemas.openxmlformats.org/officeDocument/2006/relationships/image" Target="../media/image232.emf"/><Relationship Id="rId229" Type="http://schemas.openxmlformats.org/officeDocument/2006/relationships/image" Target="../media/image260.emf"/><Relationship Id="rId380" Type="http://schemas.openxmlformats.org/officeDocument/2006/relationships/customXml" Target="../ink/ink318.xml"/><Relationship Id="rId436" Type="http://schemas.openxmlformats.org/officeDocument/2006/relationships/customXml" Target="../ink/ink346.xml"/><Relationship Id="rId240" Type="http://schemas.openxmlformats.org/officeDocument/2006/relationships/customXml" Target="../ink/ink248.xml"/><Relationship Id="rId35" Type="http://schemas.openxmlformats.org/officeDocument/2006/relationships/image" Target="../media/image163.emf"/><Relationship Id="rId77" Type="http://schemas.openxmlformats.org/officeDocument/2006/relationships/image" Target="../media/image184.emf"/><Relationship Id="rId100" Type="http://schemas.openxmlformats.org/officeDocument/2006/relationships/customXml" Target="../ink/ink178.xml"/><Relationship Id="rId282" Type="http://schemas.openxmlformats.org/officeDocument/2006/relationships/customXml" Target="../ink/ink269.xml"/><Relationship Id="rId338" Type="http://schemas.openxmlformats.org/officeDocument/2006/relationships/customXml" Target="../ink/ink297.xml"/><Relationship Id="rId8" Type="http://schemas.openxmlformats.org/officeDocument/2006/relationships/image" Target="../media/image150.emf"/><Relationship Id="rId142" Type="http://schemas.openxmlformats.org/officeDocument/2006/relationships/customXml" Target="../ink/ink199.xml"/><Relationship Id="rId184" Type="http://schemas.openxmlformats.org/officeDocument/2006/relationships/customXml" Target="../ink/ink220.xml"/><Relationship Id="rId391" Type="http://schemas.openxmlformats.org/officeDocument/2006/relationships/image" Target="../media/image341.emf"/><Relationship Id="rId405" Type="http://schemas.openxmlformats.org/officeDocument/2006/relationships/image" Target="../media/image348.emf"/><Relationship Id="rId447" Type="http://schemas.openxmlformats.org/officeDocument/2006/relationships/image" Target="../media/image369.emf"/><Relationship Id="rId251" Type="http://schemas.openxmlformats.org/officeDocument/2006/relationships/image" Target="../media/image271.emf"/><Relationship Id="rId46" Type="http://schemas.openxmlformats.org/officeDocument/2006/relationships/customXml" Target="../ink/ink151.xml"/><Relationship Id="rId293" Type="http://schemas.openxmlformats.org/officeDocument/2006/relationships/image" Target="../media/image292.emf"/><Relationship Id="rId307" Type="http://schemas.openxmlformats.org/officeDocument/2006/relationships/image" Target="../media/image299.emf"/><Relationship Id="rId349" Type="http://schemas.openxmlformats.org/officeDocument/2006/relationships/image" Target="../media/image320.emf"/><Relationship Id="rId88" Type="http://schemas.openxmlformats.org/officeDocument/2006/relationships/customXml" Target="../ink/ink172.xml"/><Relationship Id="rId111" Type="http://schemas.openxmlformats.org/officeDocument/2006/relationships/image" Target="../media/image201.emf"/><Relationship Id="rId153" Type="http://schemas.openxmlformats.org/officeDocument/2006/relationships/image" Target="../media/image222.emf"/><Relationship Id="rId195" Type="http://schemas.openxmlformats.org/officeDocument/2006/relationships/image" Target="../media/image243.emf"/><Relationship Id="rId209" Type="http://schemas.openxmlformats.org/officeDocument/2006/relationships/image" Target="../media/image250.emf"/><Relationship Id="rId360" Type="http://schemas.openxmlformats.org/officeDocument/2006/relationships/customXml" Target="../ink/ink308.xml"/><Relationship Id="rId416" Type="http://schemas.openxmlformats.org/officeDocument/2006/relationships/customXml" Target="../ink/ink336.xml"/><Relationship Id="rId220" Type="http://schemas.openxmlformats.org/officeDocument/2006/relationships/customXml" Target="../ink/ink238.xml"/><Relationship Id="rId458" Type="http://schemas.openxmlformats.org/officeDocument/2006/relationships/customXml" Target="../ink/ink357.xml"/><Relationship Id="rId15" Type="http://schemas.openxmlformats.org/officeDocument/2006/relationships/customXml" Target="../ink/ink136.xml"/><Relationship Id="rId57" Type="http://schemas.openxmlformats.org/officeDocument/2006/relationships/image" Target="../media/image174.emf"/><Relationship Id="rId262" Type="http://schemas.openxmlformats.org/officeDocument/2006/relationships/customXml" Target="../ink/ink259.xml"/><Relationship Id="rId318" Type="http://schemas.openxmlformats.org/officeDocument/2006/relationships/customXml" Target="../ink/ink287.xml"/><Relationship Id="rId99" Type="http://schemas.openxmlformats.org/officeDocument/2006/relationships/image" Target="../media/image195.emf"/><Relationship Id="rId122" Type="http://schemas.openxmlformats.org/officeDocument/2006/relationships/customXml" Target="../ink/ink189.xml"/><Relationship Id="rId164" Type="http://schemas.openxmlformats.org/officeDocument/2006/relationships/customXml" Target="../ink/ink210.xml"/><Relationship Id="rId371" Type="http://schemas.openxmlformats.org/officeDocument/2006/relationships/image" Target="../media/image331.emf"/><Relationship Id="rId427" Type="http://schemas.openxmlformats.org/officeDocument/2006/relationships/image" Target="../media/image359.emf"/><Relationship Id="rId26" Type="http://schemas.openxmlformats.org/officeDocument/2006/relationships/customXml" Target="../ink/ink141.xml"/><Relationship Id="rId231" Type="http://schemas.openxmlformats.org/officeDocument/2006/relationships/image" Target="../media/image261.emf"/><Relationship Id="rId273" Type="http://schemas.openxmlformats.org/officeDocument/2006/relationships/image" Target="../media/image282.emf"/><Relationship Id="rId329" Type="http://schemas.openxmlformats.org/officeDocument/2006/relationships/image" Target="../media/image310.emf"/><Relationship Id="rId68" Type="http://schemas.openxmlformats.org/officeDocument/2006/relationships/customXml" Target="../ink/ink162.xml"/><Relationship Id="rId133" Type="http://schemas.openxmlformats.org/officeDocument/2006/relationships/image" Target="../media/image212.emf"/><Relationship Id="rId175" Type="http://schemas.openxmlformats.org/officeDocument/2006/relationships/image" Target="../media/image233.emf"/><Relationship Id="rId340" Type="http://schemas.openxmlformats.org/officeDocument/2006/relationships/customXml" Target="../ink/ink298.xml"/><Relationship Id="rId200" Type="http://schemas.openxmlformats.org/officeDocument/2006/relationships/customXml" Target="../ink/ink228.xml"/><Relationship Id="rId382" Type="http://schemas.openxmlformats.org/officeDocument/2006/relationships/customXml" Target="../ink/ink319.xml"/><Relationship Id="rId438" Type="http://schemas.openxmlformats.org/officeDocument/2006/relationships/customXml" Target="../ink/ink347.xml"/><Relationship Id="rId242" Type="http://schemas.openxmlformats.org/officeDocument/2006/relationships/customXml" Target="../ink/ink249.xml"/><Relationship Id="rId284" Type="http://schemas.openxmlformats.org/officeDocument/2006/relationships/customXml" Target="../ink/ink270.xml"/><Relationship Id="rId37" Type="http://schemas.openxmlformats.org/officeDocument/2006/relationships/image" Target="../media/image164.emf"/><Relationship Id="rId79" Type="http://schemas.openxmlformats.org/officeDocument/2006/relationships/image" Target="../media/image185.emf"/><Relationship Id="rId102" Type="http://schemas.openxmlformats.org/officeDocument/2006/relationships/customXml" Target="../ink/ink179.xml"/><Relationship Id="rId144" Type="http://schemas.openxmlformats.org/officeDocument/2006/relationships/customXml" Target="../ink/ink200.xml"/><Relationship Id="rId90" Type="http://schemas.openxmlformats.org/officeDocument/2006/relationships/customXml" Target="../ink/ink173.xml"/><Relationship Id="rId186" Type="http://schemas.openxmlformats.org/officeDocument/2006/relationships/customXml" Target="../ink/ink221.xml"/><Relationship Id="rId351" Type="http://schemas.openxmlformats.org/officeDocument/2006/relationships/image" Target="../media/image321.emf"/><Relationship Id="rId393" Type="http://schemas.openxmlformats.org/officeDocument/2006/relationships/image" Target="../media/image342.emf"/><Relationship Id="rId407" Type="http://schemas.openxmlformats.org/officeDocument/2006/relationships/image" Target="../media/image349.emf"/><Relationship Id="rId449" Type="http://schemas.openxmlformats.org/officeDocument/2006/relationships/image" Target="../media/image370.emf"/><Relationship Id="rId211" Type="http://schemas.openxmlformats.org/officeDocument/2006/relationships/image" Target="../media/image251.emf"/><Relationship Id="rId253" Type="http://schemas.openxmlformats.org/officeDocument/2006/relationships/image" Target="../media/image272.emf"/><Relationship Id="rId295" Type="http://schemas.openxmlformats.org/officeDocument/2006/relationships/image" Target="../media/image293.emf"/><Relationship Id="rId309" Type="http://schemas.openxmlformats.org/officeDocument/2006/relationships/image" Target="../media/image300.emf"/><Relationship Id="rId460" Type="http://schemas.openxmlformats.org/officeDocument/2006/relationships/customXml" Target="../ink/ink358.xml"/><Relationship Id="rId48" Type="http://schemas.openxmlformats.org/officeDocument/2006/relationships/customXml" Target="../ink/ink152.xml"/><Relationship Id="rId113" Type="http://schemas.openxmlformats.org/officeDocument/2006/relationships/image" Target="../media/image202.emf"/><Relationship Id="rId320" Type="http://schemas.openxmlformats.org/officeDocument/2006/relationships/customXml" Target="../ink/ink288.xml"/><Relationship Id="rId155" Type="http://schemas.openxmlformats.org/officeDocument/2006/relationships/image" Target="../media/image223.emf"/><Relationship Id="rId197" Type="http://schemas.openxmlformats.org/officeDocument/2006/relationships/image" Target="../media/image244.emf"/><Relationship Id="rId362" Type="http://schemas.openxmlformats.org/officeDocument/2006/relationships/customXml" Target="../ink/ink309.xml"/><Relationship Id="rId418" Type="http://schemas.openxmlformats.org/officeDocument/2006/relationships/customXml" Target="../ink/ink337.xml"/><Relationship Id="rId222" Type="http://schemas.openxmlformats.org/officeDocument/2006/relationships/customXml" Target="../ink/ink239.xml"/><Relationship Id="rId264" Type="http://schemas.openxmlformats.org/officeDocument/2006/relationships/customXml" Target="../ink/ink260.xml"/><Relationship Id="rId17" Type="http://schemas.openxmlformats.org/officeDocument/2006/relationships/customXml" Target="../ink/ink137.xml"/><Relationship Id="rId59" Type="http://schemas.openxmlformats.org/officeDocument/2006/relationships/image" Target="../media/image175.emf"/><Relationship Id="rId124" Type="http://schemas.openxmlformats.org/officeDocument/2006/relationships/customXml" Target="../ink/ink190.xml"/><Relationship Id="rId70" Type="http://schemas.openxmlformats.org/officeDocument/2006/relationships/customXml" Target="../ink/ink163.xml"/><Relationship Id="rId166" Type="http://schemas.openxmlformats.org/officeDocument/2006/relationships/customXml" Target="../ink/ink211.xml"/><Relationship Id="rId331" Type="http://schemas.openxmlformats.org/officeDocument/2006/relationships/image" Target="../media/image311.emf"/><Relationship Id="rId373" Type="http://schemas.openxmlformats.org/officeDocument/2006/relationships/image" Target="../media/image332.emf"/><Relationship Id="rId429" Type="http://schemas.openxmlformats.org/officeDocument/2006/relationships/image" Target="../media/image360.emf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262.emf"/><Relationship Id="rId440" Type="http://schemas.openxmlformats.org/officeDocument/2006/relationships/customXml" Target="../ink/ink348.xml"/><Relationship Id="rId28" Type="http://schemas.openxmlformats.org/officeDocument/2006/relationships/customXml" Target="../ink/ink142.xml"/><Relationship Id="rId275" Type="http://schemas.openxmlformats.org/officeDocument/2006/relationships/image" Target="../media/image283.emf"/><Relationship Id="rId300" Type="http://schemas.openxmlformats.org/officeDocument/2006/relationships/customXml" Target="../ink/ink278.xml"/><Relationship Id="rId81" Type="http://schemas.openxmlformats.org/officeDocument/2006/relationships/image" Target="../media/image186.emf"/><Relationship Id="rId135" Type="http://schemas.openxmlformats.org/officeDocument/2006/relationships/image" Target="../media/image213.emf"/><Relationship Id="rId177" Type="http://schemas.openxmlformats.org/officeDocument/2006/relationships/image" Target="../media/image234.emf"/><Relationship Id="rId342" Type="http://schemas.openxmlformats.org/officeDocument/2006/relationships/customXml" Target="../ink/ink299.xml"/><Relationship Id="rId384" Type="http://schemas.openxmlformats.org/officeDocument/2006/relationships/customXml" Target="../ink/ink320.xml"/><Relationship Id="rId202" Type="http://schemas.openxmlformats.org/officeDocument/2006/relationships/customXml" Target="../ink/ink229.xml"/><Relationship Id="rId244" Type="http://schemas.openxmlformats.org/officeDocument/2006/relationships/customXml" Target="../ink/ink250.xml"/><Relationship Id="rId39" Type="http://schemas.openxmlformats.org/officeDocument/2006/relationships/image" Target="../media/image165.emf"/><Relationship Id="rId286" Type="http://schemas.openxmlformats.org/officeDocument/2006/relationships/customXml" Target="../ink/ink271.xml"/><Relationship Id="rId451" Type="http://schemas.openxmlformats.org/officeDocument/2006/relationships/image" Target="../media/image80.emf"/><Relationship Id="rId50" Type="http://schemas.openxmlformats.org/officeDocument/2006/relationships/customXml" Target="../ink/ink153.xml"/><Relationship Id="rId104" Type="http://schemas.openxmlformats.org/officeDocument/2006/relationships/customXml" Target="../ink/ink180.xml"/><Relationship Id="rId146" Type="http://schemas.openxmlformats.org/officeDocument/2006/relationships/customXml" Target="../ink/ink201.xml"/><Relationship Id="rId188" Type="http://schemas.openxmlformats.org/officeDocument/2006/relationships/customXml" Target="../ink/ink222.xml"/><Relationship Id="rId311" Type="http://schemas.openxmlformats.org/officeDocument/2006/relationships/image" Target="../media/image301.emf"/><Relationship Id="rId353" Type="http://schemas.openxmlformats.org/officeDocument/2006/relationships/image" Target="../media/image322.emf"/><Relationship Id="rId395" Type="http://schemas.openxmlformats.org/officeDocument/2006/relationships/image" Target="../media/image343.emf"/><Relationship Id="rId409" Type="http://schemas.openxmlformats.org/officeDocument/2006/relationships/image" Target="../media/image350.emf"/><Relationship Id="rId92" Type="http://schemas.openxmlformats.org/officeDocument/2006/relationships/customXml" Target="../ink/ink174.xml"/><Relationship Id="rId213" Type="http://schemas.openxmlformats.org/officeDocument/2006/relationships/image" Target="../media/image252.emf"/><Relationship Id="rId420" Type="http://schemas.openxmlformats.org/officeDocument/2006/relationships/customXml" Target="../ink/ink3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0.xml"/><Relationship Id="rId117" Type="http://schemas.openxmlformats.org/officeDocument/2006/relationships/image" Target="../media/image431.emf"/><Relationship Id="rId21" Type="http://schemas.openxmlformats.org/officeDocument/2006/relationships/image" Target="../media/image383.emf"/><Relationship Id="rId42" Type="http://schemas.openxmlformats.org/officeDocument/2006/relationships/customXml" Target="../ink/ink378.xml"/><Relationship Id="rId47" Type="http://schemas.openxmlformats.org/officeDocument/2006/relationships/image" Target="../media/image396.emf"/><Relationship Id="rId63" Type="http://schemas.openxmlformats.org/officeDocument/2006/relationships/image" Target="../media/image404.emf"/><Relationship Id="rId68" Type="http://schemas.openxmlformats.org/officeDocument/2006/relationships/customXml" Target="../ink/ink391.xml"/><Relationship Id="rId84" Type="http://schemas.openxmlformats.org/officeDocument/2006/relationships/customXml" Target="../ink/ink399.xml"/><Relationship Id="rId89" Type="http://schemas.openxmlformats.org/officeDocument/2006/relationships/image" Target="../media/image417.emf"/><Relationship Id="rId112" Type="http://schemas.openxmlformats.org/officeDocument/2006/relationships/customXml" Target="../ink/ink413.xml"/><Relationship Id="rId16" Type="http://schemas.openxmlformats.org/officeDocument/2006/relationships/customXml" Target="../ink/ink365.xml"/><Relationship Id="rId107" Type="http://schemas.openxmlformats.org/officeDocument/2006/relationships/image" Target="../media/image426.emf"/><Relationship Id="rId11" Type="http://schemas.openxmlformats.org/officeDocument/2006/relationships/image" Target="../media/image378.emf"/><Relationship Id="rId32" Type="http://schemas.openxmlformats.org/officeDocument/2006/relationships/customXml" Target="../ink/ink373.xml"/><Relationship Id="rId37" Type="http://schemas.openxmlformats.org/officeDocument/2006/relationships/image" Target="../media/image391.emf"/><Relationship Id="rId53" Type="http://schemas.openxmlformats.org/officeDocument/2006/relationships/image" Target="../media/image399.emf"/><Relationship Id="rId58" Type="http://schemas.openxmlformats.org/officeDocument/2006/relationships/customXml" Target="../ink/ink386.xml"/><Relationship Id="rId74" Type="http://schemas.openxmlformats.org/officeDocument/2006/relationships/customXml" Target="../ink/ink394.xml"/><Relationship Id="rId79" Type="http://schemas.openxmlformats.org/officeDocument/2006/relationships/image" Target="../media/image412.emf"/><Relationship Id="rId102" Type="http://schemas.openxmlformats.org/officeDocument/2006/relationships/customXml" Target="../ink/ink408.xml"/><Relationship Id="rId5" Type="http://schemas.openxmlformats.org/officeDocument/2006/relationships/image" Target="../media/image375.emf"/><Relationship Id="rId90" Type="http://schemas.openxmlformats.org/officeDocument/2006/relationships/customXml" Target="../ink/ink402.xml"/><Relationship Id="rId95" Type="http://schemas.openxmlformats.org/officeDocument/2006/relationships/image" Target="../media/image420.emf"/><Relationship Id="rId22" Type="http://schemas.openxmlformats.org/officeDocument/2006/relationships/customXml" Target="../ink/ink368.xml"/><Relationship Id="rId27" Type="http://schemas.openxmlformats.org/officeDocument/2006/relationships/image" Target="../media/image386.emf"/><Relationship Id="rId43" Type="http://schemas.openxmlformats.org/officeDocument/2006/relationships/image" Target="../media/image394.emf"/><Relationship Id="rId48" Type="http://schemas.openxmlformats.org/officeDocument/2006/relationships/customXml" Target="../ink/ink381.xml"/><Relationship Id="rId64" Type="http://schemas.openxmlformats.org/officeDocument/2006/relationships/customXml" Target="../ink/ink389.xml"/><Relationship Id="rId69" Type="http://schemas.openxmlformats.org/officeDocument/2006/relationships/image" Target="../media/image407.emf"/><Relationship Id="rId113" Type="http://schemas.openxmlformats.org/officeDocument/2006/relationships/image" Target="../media/image429.emf"/><Relationship Id="rId80" Type="http://schemas.openxmlformats.org/officeDocument/2006/relationships/customXml" Target="../ink/ink397.xml"/><Relationship Id="rId85" Type="http://schemas.openxmlformats.org/officeDocument/2006/relationships/image" Target="../media/image415.emf"/><Relationship Id="rId12" Type="http://schemas.openxmlformats.org/officeDocument/2006/relationships/customXml" Target="../ink/ink363.xml"/><Relationship Id="rId17" Type="http://schemas.openxmlformats.org/officeDocument/2006/relationships/image" Target="../media/image381.emf"/><Relationship Id="rId33" Type="http://schemas.openxmlformats.org/officeDocument/2006/relationships/image" Target="../media/image389.emf"/><Relationship Id="rId38" Type="http://schemas.openxmlformats.org/officeDocument/2006/relationships/customXml" Target="../ink/ink376.xml"/><Relationship Id="rId59" Type="http://schemas.openxmlformats.org/officeDocument/2006/relationships/image" Target="../media/image402.emf"/><Relationship Id="rId103" Type="http://schemas.openxmlformats.org/officeDocument/2006/relationships/image" Target="../media/image424.emf"/><Relationship Id="rId108" Type="http://schemas.openxmlformats.org/officeDocument/2006/relationships/customXml" Target="../ink/ink411.xml"/><Relationship Id="rId54" Type="http://schemas.openxmlformats.org/officeDocument/2006/relationships/customXml" Target="../ink/ink384.xml"/><Relationship Id="rId70" Type="http://schemas.openxmlformats.org/officeDocument/2006/relationships/customXml" Target="../ink/ink392.xml"/><Relationship Id="rId75" Type="http://schemas.openxmlformats.org/officeDocument/2006/relationships/image" Target="../media/image410.emf"/><Relationship Id="rId91" Type="http://schemas.openxmlformats.org/officeDocument/2006/relationships/image" Target="../media/image418.emf"/><Relationship Id="rId96" Type="http://schemas.openxmlformats.org/officeDocument/2006/relationships/customXml" Target="../ink/ink40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0.xml"/><Relationship Id="rId23" Type="http://schemas.openxmlformats.org/officeDocument/2006/relationships/image" Target="../media/image384.emf"/><Relationship Id="rId28" Type="http://schemas.openxmlformats.org/officeDocument/2006/relationships/customXml" Target="../ink/ink371.xml"/><Relationship Id="rId49" Type="http://schemas.openxmlformats.org/officeDocument/2006/relationships/image" Target="../media/image397.emf"/><Relationship Id="rId114" Type="http://schemas.openxmlformats.org/officeDocument/2006/relationships/customXml" Target="../ink/ink414.xml"/><Relationship Id="rId10" Type="http://schemas.openxmlformats.org/officeDocument/2006/relationships/customXml" Target="../ink/ink362.xml"/><Relationship Id="rId31" Type="http://schemas.openxmlformats.org/officeDocument/2006/relationships/image" Target="../media/image388.emf"/><Relationship Id="rId44" Type="http://schemas.openxmlformats.org/officeDocument/2006/relationships/customXml" Target="../ink/ink379.xml"/><Relationship Id="rId52" Type="http://schemas.openxmlformats.org/officeDocument/2006/relationships/customXml" Target="../ink/ink383.xml"/><Relationship Id="rId60" Type="http://schemas.openxmlformats.org/officeDocument/2006/relationships/customXml" Target="../ink/ink387.xml"/><Relationship Id="rId65" Type="http://schemas.openxmlformats.org/officeDocument/2006/relationships/image" Target="../media/image405.emf"/><Relationship Id="rId73" Type="http://schemas.openxmlformats.org/officeDocument/2006/relationships/image" Target="../media/image409.emf"/><Relationship Id="rId78" Type="http://schemas.openxmlformats.org/officeDocument/2006/relationships/customXml" Target="../ink/ink396.xml"/><Relationship Id="rId81" Type="http://schemas.openxmlformats.org/officeDocument/2006/relationships/image" Target="../media/image413.emf"/><Relationship Id="rId86" Type="http://schemas.openxmlformats.org/officeDocument/2006/relationships/customXml" Target="../ink/ink400.xml"/><Relationship Id="rId94" Type="http://schemas.openxmlformats.org/officeDocument/2006/relationships/customXml" Target="../ink/ink404.xml"/><Relationship Id="rId99" Type="http://schemas.openxmlformats.org/officeDocument/2006/relationships/image" Target="../media/image422.emf"/><Relationship Id="rId101" Type="http://schemas.openxmlformats.org/officeDocument/2006/relationships/image" Target="../media/image423.emf"/><Relationship Id="rId4" Type="http://schemas.openxmlformats.org/officeDocument/2006/relationships/customXml" Target="../ink/ink359.xml"/><Relationship Id="rId9" Type="http://schemas.openxmlformats.org/officeDocument/2006/relationships/image" Target="../media/image377.emf"/><Relationship Id="rId13" Type="http://schemas.openxmlformats.org/officeDocument/2006/relationships/image" Target="../media/image379.emf"/><Relationship Id="rId18" Type="http://schemas.openxmlformats.org/officeDocument/2006/relationships/customXml" Target="../ink/ink366.xml"/><Relationship Id="rId39" Type="http://schemas.openxmlformats.org/officeDocument/2006/relationships/image" Target="../media/image392.emf"/><Relationship Id="rId109" Type="http://schemas.openxmlformats.org/officeDocument/2006/relationships/image" Target="../media/image427.emf"/><Relationship Id="rId34" Type="http://schemas.openxmlformats.org/officeDocument/2006/relationships/customXml" Target="../ink/ink374.xml"/><Relationship Id="rId50" Type="http://schemas.openxmlformats.org/officeDocument/2006/relationships/customXml" Target="../ink/ink382.xml"/><Relationship Id="rId55" Type="http://schemas.openxmlformats.org/officeDocument/2006/relationships/image" Target="../media/image400.emf"/><Relationship Id="rId76" Type="http://schemas.openxmlformats.org/officeDocument/2006/relationships/customXml" Target="../ink/ink395.xml"/><Relationship Id="rId97" Type="http://schemas.openxmlformats.org/officeDocument/2006/relationships/image" Target="../media/image421.emf"/><Relationship Id="rId104" Type="http://schemas.openxmlformats.org/officeDocument/2006/relationships/customXml" Target="../ink/ink409.xml"/><Relationship Id="rId7" Type="http://schemas.openxmlformats.org/officeDocument/2006/relationships/image" Target="../media/image376.emf"/><Relationship Id="rId71" Type="http://schemas.openxmlformats.org/officeDocument/2006/relationships/image" Target="../media/image408.emf"/><Relationship Id="rId92" Type="http://schemas.openxmlformats.org/officeDocument/2006/relationships/customXml" Target="../ink/ink403.xml"/><Relationship Id="rId2" Type="http://schemas.openxmlformats.org/officeDocument/2006/relationships/image" Target="../media/image24.png"/><Relationship Id="rId29" Type="http://schemas.openxmlformats.org/officeDocument/2006/relationships/image" Target="../media/image387.emf"/><Relationship Id="rId24" Type="http://schemas.openxmlformats.org/officeDocument/2006/relationships/customXml" Target="../ink/ink369.xml"/><Relationship Id="rId40" Type="http://schemas.openxmlformats.org/officeDocument/2006/relationships/customXml" Target="../ink/ink377.xml"/><Relationship Id="rId45" Type="http://schemas.openxmlformats.org/officeDocument/2006/relationships/image" Target="../media/image395.emf"/><Relationship Id="rId66" Type="http://schemas.openxmlformats.org/officeDocument/2006/relationships/customXml" Target="../ink/ink390.xml"/><Relationship Id="rId87" Type="http://schemas.openxmlformats.org/officeDocument/2006/relationships/image" Target="../media/image416.emf"/><Relationship Id="rId110" Type="http://schemas.openxmlformats.org/officeDocument/2006/relationships/customXml" Target="../ink/ink412.xml"/><Relationship Id="rId115" Type="http://schemas.openxmlformats.org/officeDocument/2006/relationships/image" Target="../media/image430.emf"/><Relationship Id="rId61" Type="http://schemas.openxmlformats.org/officeDocument/2006/relationships/image" Target="../media/image403.emf"/><Relationship Id="rId82" Type="http://schemas.openxmlformats.org/officeDocument/2006/relationships/customXml" Target="../ink/ink398.xml"/><Relationship Id="rId19" Type="http://schemas.openxmlformats.org/officeDocument/2006/relationships/image" Target="../media/image382.emf"/><Relationship Id="rId14" Type="http://schemas.openxmlformats.org/officeDocument/2006/relationships/customXml" Target="../ink/ink364.xml"/><Relationship Id="rId30" Type="http://schemas.openxmlformats.org/officeDocument/2006/relationships/customXml" Target="../ink/ink372.xml"/><Relationship Id="rId35" Type="http://schemas.openxmlformats.org/officeDocument/2006/relationships/image" Target="../media/image390.emf"/><Relationship Id="rId56" Type="http://schemas.openxmlformats.org/officeDocument/2006/relationships/customXml" Target="../ink/ink385.xml"/><Relationship Id="rId77" Type="http://schemas.openxmlformats.org/officeDocument/2006/relationships/image" Target="../media/image411.emf"/><Relationship Id="rId100" Type="http://schemas.openxmlformats.org/officeDocument/2006/relationships/customXml" Target="../ink/ink407.xml"/><Relationship Id="rId105" Type="http://schemas.openxmlformats.org/officeDocument/2006/relationships/image" Target="../media/image425.emf"/><Relationship Id="rId8" Type="http://schemas.openxmlformats.org/officeDocument/2006/relationships/customXml" Target="../ink/ink361.xml"/><Relationship Id="rId51" Type="http://schemas.openxmlformats.org/officeDocument/2006/relationships/image" Target="../media/image398.emf"/><Relationship Id="rId72" Type="http://schemas.openxmlformats.org/officeDocument/2006/relationships/customXml" Target="../ink/ink393.xml"/><Relationship Id="rId93" Type="http://schemas.openxmlformats.org/officeDocument/2006/relationships/image" Target="../media/image419.emf"/><Relationship Id="rId98" Type="http://schemas.openxmlformats.org/officeDocument/2006/relationships/customXml" Target="../ink/ink406.xml"/><Relationship Id="rId3" Type="http://schemas.openxmlformats.org/officeDocument/2006/relationships/image" Target="../media/image25.png"/><Relationship Id="rId25" Type="http://schemas.openxmlformats.org/officeDocument/2006/relationships/image" Target="../media/image385.emf"/><Relationship Id="rId46" Type="http://schemas.openxmlformats.org/officeDocument/2006/relationships/customXml" Target="../ink/ink380.xml"/><Relationship Id="rId67" Type="http://schemas.openxmlformats.org/officeDocument/2006/relationships/image" Target="../media/image406.emf"/><Relationship Id="rId116" Type="http://schemas.openxmlformats.org/officeDocument/2006/relationships/customXml" Target="../ink/ink415.xml"/><Relationship Id="rId20" Type="http://schemas.openxmlformats.org/officeDocument/2006/relationships/customXml" Target="../ink/ink367.xml"/><Relationship Id="rId41" Type="http://schemas.openxmlformats.org/officeDocument/2006/relationships/image" Target="../media/image393.emf"/><Relationship Id="rId62" Type="http://schemas.openxmlformats.org/officeDocument/2006/relationships/customXml" Target="../ink/ink388.xml"/><Relationship Id="rId83" Type="http://schemas.openxmlformats.org/officeDocument/2006/relationships/image" Target="../media/image414.emf"/><Relationship Id="rId88" Type="http://schemas.openxmlformats.org/officeDocument/2006/relationships/customXml" Target="../ink/ink401.xml"/><Relationship Id="rId111" Type="http://schemas.openxmlformats.org/officeDocument/2006/relationships/image" Target="../media/image428.emf"/><Relationship Id="rId15" Type="http://schemas.openxmlformats.org/officeDocument/2006/relationships/image" Target="../media/image380.emf"/><Relationship Id="rId36" Type="http://schemas.openxmlformats.org/officeDocument/2006/relationships/customXml" Target="../ink/ink375.xml"/><Relationship Id="rId57" Type="http://schemas.openxmlformats.org/officeDocument/2006/relationships/image" Target="../media/image401.emf"/><Relationship Id="rId106" Type="http://schemas.openxmlformats.org/officeDocument/2006/relationships/customXml" Target="../ink/ink4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8.xml"/><Relationship Id="rId13" Type="http://schemas.openxmlformats.org/officeDocument/2006/relationships/image" Target="../media/image438.emf"/><Relationship Id="rId18" Type="http://schemas.openxmlformats.org/officeDocument/2006/relationships/customXml" Target="../ink/ink423.xml"/><Relationship Id="rId3" Type="http://schemas.openxmlformats.org/officeDocument/2006/relationships/image" Target="../media/image28.png"/><Relationship Id="rId21" Type="http://schemas.openxmlformats.org/officeDocument/2006/relationships/image" Target="../media/image442.emf"/><Relationship Id="rId7" Type="http://schemas.openxmlformats.org/officeDocument/2006/relationships/image" Target="../media/image436.emf"/><Relationship Id="rId12" Type="http://schemas.openxmlformats.org/officeDocument/2006/relationships/customXml" Target="../ink/ink420.xml"/><Relationship Id="rId17" Type="http://schemas.openxmlformats.org/officeDocument/2006/relationships/image" Target="../media/image440.emf"/><Relationship Id="rId2" Type="http://schemas.openxmlformats.org/officeDocument/2006/relationships/image" Target="../media/image27.png"/><Relationship Id="rId16" Type="http://schemas.openxmlformats.org/officeDocument/2006/relationships/customXml" Target="../ink/ink422.xml"/><Relationship Id="rId20" Type="http://schemas.openxmlformats.org/officeDocument/2006/relationships/customXml" Target="../ink/ink4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17.xml"/><Relationship Id="rId11" Type="http://schemas.openxmlformats.org/officeDocument/2006/relationships/image" Target="../media/image437.emf"/><Relationship Id="rId5" Type="http://schemas.openxmlformats.org/officeDocument/2006/relationships/image" Target="../media/image435.emf"/><Relationship Id="rId15" Type="http://schemas.openxmlformats.org/officeDocument/2006/relationships/image" Target="../media/image439.emf"/><Relationship Id="rId23" Type="http://schemas.openxmlformats.org/officeDocument/2006/relationships/image" Target="../media/image443.emf"/><Relationship Id="rId10" Type="http://schemas.openxmlformats.org/officeDocument/2006/relationships/customXml" Target="../ink/ink419.xml"/><Relationship Id="rId19" Type="http://schemas.openxmlformats.org/officeDocument/2006/relationships/image" Target="../media/image441.emf"/><Relationship Id="rId4" Type="http://schemas.openxmlformats.org/officeDocument/2006/relationships/customXml" Target="../ink/ink416.xml"/><Relationship Id="rId9" Type="http://schemas.openxmlformats.org/officeDocument/2006/relationships/image" Target="../media/image71.emf"/><Relationship Id="rId14" Type="http://schemas.openxmlformats.org/officeDocument/2006/relationships/customXml" Target="../ink/ink421.xml"/><Relationship Id="rId22" Type="http://schemas.openxmlformats.org/officeDocument/2006/relationships/customXml" Target="../ink/ink42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2.emf"/><Relationship Id="rId18" Type="http://schemas.openxmlformats.org/officeDocument/2006/relationships/customXml" Target="../ink/ink431.xml"/><Relationship Id="rId26" Type="http://schemas.openxmlformats.org/officeDocument/2006/relationships/customXml" Target="../ink/ink435.xml"/><Relationship Id="rId39" Type="http://schemas.openxmlformats.org/officeDocument/2006/relationships/image" Target="../media/image464.emf"/><Relationship Id="rId21" Type="http://schemas.openxmlformats.org/officeDocument/2006/relationships/image" Target="../media/image456.emf"/><Relationship Id="rId34" Type="http://schemas.openxmlformats.org/officeDocument/2006/relationships/customXml" Target="../ink/ink439.xml"/><Relationship Id="rId42" Type="http://schemas.openxmlformats.org/officeDocument/2006/relationships/customXml" Target="../ink/ink443.xml"/><Relationship Id="rId47" Type="http://schemas.openxmlformats.org/officeDocument/2006/relationships/image" Target="../media/image468.emf"/><Relationship Id="rId50" Type="http://schemas.openxmlformats.org/officeDocument/2006/relationships/customXml" Target="../ink/ink447.xml"/><Relationship Id="rId55" Type="http://schemas.openxmlformats.org/officeDocument/2006/relationships/image" Target="../media/image472.emf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customXml" Target="../ink/ink430.xml"/><Relationship Id="rId29" Type="http://schemas.openxmlformats.org/officeDocument/2006/relationships/image" Target="../media/image459.emf"/><Relationship Id="rId11" Type="http://schemas.openxmlformats.org/officeDocument/2006/relationships/image" Target="../media/image451.emf"/><Relationship Id="rId24" Type="http://schemas.openxmlformats.org/officeDocument/2006/relationships/customXml" Target="../ink/ink434.xml"/><Relationship Id="rId32" Type="http://schemas.openxmlformats.org/officeDocument/2006/relationships/customXml" Target="../ink/ink438.xml"/><Relationship Id="rId37" Type="http://schemas.openxmlformats.org/officeDocument/2006/relationships/image" Target="../media/image463.emf"/><Relationship Id="rId40" Type="http://schemas.openxmlformats.org/officeDocument/2006/relationships/customXml" Target="../ink/ink442.xml"/><Relationship Id="rId45" Type="http://schemas.openxmlformats.org/officeDocument/2006/relationships/image" Target="../media/image467.emf"/><Relationship Id="rId53" Type="http://schemas.openxmlformats.org/officeDocument/2006/relationships/image" Target="../media/image471.emf"/><Relationship Id="rId5" Type="http://schemas.openxmlformats.org/officeDocument/2006/relationships/image" Target="../media/image32.png"/><Relationship Id="rId10" Type="http://schemas.openxmlformats.org/officeDocument/2006/relationships/customXml" Target="../ink/ink427.xml"/><Relationship Id="rId19" Type="http://schemas.openxmlformats.org/officeDocument/2006/relationships/image" Target="../media/image455.emf"/><Relationship Id="rId31" Type="http://schemas.openxmlformats.org/officeDocument/2006/relationships/image" Target="../media/image460.emf"/><Relationship Id="rId44" Type="http://schemas.openxmlformats.org/officeDocument/2006/relationships/customXml" Target="../ink/ink444.xml"/><Relationship Id="rId52" Type="http://schemas.openxmlformats.org/officeDocument/2006/relationships/customXml" Target="../ink/ink448.xml"/><Relationship Id="rId4" Type="http://schemas.openxmlformats.org/officeDocument/2006/relationships/image" Target="../media/image31.png"/><Relationship Id="rId9" Type="http://schemas.openxmlformats.org/officeDocument/2006/relationships/image" Target="../media/image450.emf"/><Relationship Id="rId14" Type="http://schemas.openxmlformats.org/officeDocument/2006/relationships/customXml" Target="../ink/ink429.xml"/><Relationship Id="rId22" Type="http://schemas.openxmlformats.org/officeDocument/2006/relationships/customXml" Target="../ink/ink433.xml"/><Relationship Id="rId27" Type="http://schemas.openxmlformats.org/officeDocument/2006/relationships/image" Target="../media/image71.emf"/><Relationship Id="rId30" Type="http://schemas.openxmlformats.org/officeDocument/2006/relationships/customXml" Target="../ink/ink437.xml"/><Relationship Id="rId35" Type="http://schemas.openxmlformats.org/officeDocument/2006/relationships/image" Target="../media/image462.emf"/><Relationship Id="rId43" Type="http://schemas.openxmlformats.org/officeDocument/2006/relationships/image" Target="../media/image466.emf"/><Relationship Id="rId48" Type="http://schemas.openxmlformats.org/officeDocument/2006/relationships/customXml" Target="../ink/ink446.xml"/><Relationship Id="rId8" Type="http://schemas.openxmlformats.org/officeDocument/2006/relationships/customXml" Target="../ink/ink426.xml"/><Relationship Id="rId51" Type="http://schemas.openxmlformats.org/officeDocument/2006/relationships/image" Target="../media/image470.emf"/><Relationship Id="rId3" Type="http://schemas.openxmlformats.org/officeDocument/2006/relationships/image" Target="../media/image30.png"/><Relationship Id="rId12" Type="http://schemas.openxmlformats.org/officeDocument/2006/relationships/customXml" Target="../ink/ink428.xml"/><Relationship Id="rId17" Type="http://schemas.openxmlformats.org/officeDocument/2006/relationships/image" Target="../media/image454.emf"/><Relationship Id="rId25" Type="http://schemas.openxmlformats.org/officeDocument/2006/relationships/image" Target="../media/image458.emf"/><Relationship Id="rId33" Type="http://schemas.openxmlformats.org/officeDocument/2006/relationships/image" Target="../media/image461.emf"/><Relationship Id="rId38" Type="http://schemas.openxmlformats.org/officeDocument/2006/relationships/customXml" Target="../ink/ink441.xml"/><Relationship Id="rId46" Type="http://schemas.openxmlformats.org/officeDocument/2006/relationships/customXml" Target="../ink/ink445.xml"/><Relationship Id="rId20" Type="http://schemas.openxmlformats.org/officeDocument/2006/relationships/customXml" Target="../ink/ink432.xml"/><Relationship Id="rId41" Type="http://schemas.openxmlformats.org/officeDocument/2006/relationships/image" Target="../media/image465.emf"/><Relationship Id="rId54" Type="http://schemas.openxmlformats.org/officeDocument/2006/relationships/customXml" Target="../ink/ink4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5" Type="http://schemas.openxmlformats.org/officeDocument/2006/relationships/image" Target="../media/image453.emf"/><Relationship Id="rId23" Type="http://schemas.openxmlformats.org/officeDocument/2006/relationships/image" Target="../media/image457.emf"/><Relationship Id="rId28" Type="http://schemas.openxmlformats.org/officeDocument/2006/relationships/customXml" Target="../ink/ink436.xml"/><Relationship Id="rId36" Type="http://schemas.openxmlformats.org/officeDocument/2006/relationships/customXml" Target="../ink/ink440.xml"/><Relationship Id="rId49" Type="http://schemas.openxmlformats.org/officeDocument/2006/relationships/image" Target="../media/image469.emf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9.xml"/><Relationship Id="rId21" Type="http://schemas.openxmlformats.org/officeDocument/2006/relationships/image" Target="../media/image484.emf"/><Relationship Id="rId42" Type="http://schemas.openxmlformats.org/officeDocument/2006/relationships/customXml" Target="../ink/ink467.xml"/><Relationship Id="rId47" Type="http://schemas.openxmlformats.org/officeDocument/2006/relationships/image" Target="../media/image497.emf"/><Relationship Id="rId63" Type="http://schemas.openxmlformats.org/officeDocument/2006/relationships/image" Target="../media/image505.emf"/><Relationship Id="rId68" Type="http://schemas.openxmlformats.org/officeDocument/2006/relationships/customXml" Target="../ink/ink480.xml"/><Relationship Id="rId84" Type="http://schemas.openxmlformats.org/officeDocument/2006/relationships/customXml" Target="../ink/ink488.xml"/><Relationship Id="rId89" Type="http://schemas.openxmlformats.org/officeDocument/2006/relationships/image" Target="../media/image517.emf"/><Relationship Id="rId112" Type="http://schemas.openxmlformats.org/officeDocument/2006/relationships/customXml" Target="../ink/ink502.xml"/><Relationship Id="rId16" Type="http://schemas.openxmlformats.org/officeDocument/2006/relationships/customXml" Target="../ink/ink454.xml"/><Relationship Id="rId107" Type="http://schemas.openxmlformats.org/officeDocument/2006/relationships/image" Target="../media/image526.emf"/><Relationship Id="rId11" Type="http://schemas.openxmlformats.org/officeDocument/2006/relationships/image" Target="../media/image479.emf"/><Relationship Id="rId32" Type="http://schemas.openxmlformats.org/officeDocument/2006/relationships/customXml" Target="../ink/ink462.xml"/><Relationship Id="rId37" Type="http://schemas.openxmlformats.org/officeDocument/2006/relationships/image" Target="../media/image492.emf"/><Relationship Id="rId53" Type="http://schemas.openxmlformats.org/officeDocument/2006/relationships/image" Target="../media/image500.emf"/><Relationship Id="rId58" Type="http://schemas.openxmlformats.org/officeDocument/2006/relationships/customXml" Target="../ink/ink475.xml"/><Relationship Id="rId74" Type="http://schemas.openxmlformats.org/officeDocument/2006/relationships/customXml" Target="../ink/ink483.xml"/><Relationship Id="rId79" Type="http://schemas.openxmlformats.org/officeDocument/2006/relationships/image" Target="../media/image512.emf"/><Relationship Id="rId102" Type="http://schemas.openxmlformats.org/officeDocument/2006/relationships/customXml" Target="../ink/ink497.xml"/><Relationship Id="rId5" Type="http://schemas.openxmlformats.org/officeDocument/2006/relationships/image" Target="../media/image38.png"/><Relationship Id="rId90" Type="http://schemas.openxmlformats.org/officeDocument/2006/relationships/customXml" Target="../ink/ink491.xml"/><Relationship Id="rId95" Type="http://schemas.openxmlformats.org/officeDocument/2006/relationships/image" Target="../media/image520.emf"/><Relationship Id="rId22" Type="http://schemas.openxmlformats.org/officeDocument/2006/relationships/customXml" Target="../ink/ink457.xml"/><Relationship Id="rId27" Type="http://schemas.openxmlformats.org/officeDocument/2006/relationships/image" Target="../media/image487.emf"/><Relationship Id="rId43" Type="http://schemas.openxmlformats.org/officeDocument/2006/relationships/image" Target="../media/image495.emf"/><Relationship Id="rId48" Type="http://schemas.openxmlformats.org/officeDocument/2006/relationships/customXml" Target="../ink/ink470.xml"/><Relationship Id="rId64" Type="http://schemas.openxmlformats.org/officeDocument/2006/relationships/customXml" Target="../ink/ink478.xml"/><Relationship Id="rId69" Type="http://schemas.openxmlformats.org/officeDocument/2006/relationships/image" Target="../media/image508.emf"/><Relationship Id="rId113" Type="http://schemas.openxmlformats.org/officeDocument/2006/relationships/image" Target="../media/image529.emf"/><Relationship Id="rId80" Type="http://schemas.openxmlformats.org/officeDocument/2006/relationships/customXml" Target="../ink/ink486.xml"/><Relationship Id="rId85" Type="http://schemas.openxmlformats.org/officeDocument/2006/relationships/image" Target="../media/image515.emf"/><Relationship Id="rId12" Type="http://schemas.openxmlformats.org/officeDocument/2006/relationships/customXml" Target="../ink/ink452.xml"/><Relationship Id="rId17" Type="http://schemas.openxmlformats.org/officeDocument/2006/relationships/image" Target="../media/image482.emf"/><Relationship Id="rId33" Type="http://schemas.openxmlformats.org/officeDocument/2006/relationships/image" Target="../media/image490.emf"/><Relationship Id="rId38" Type="http://schemas.openxmlformats.org/officeDocument/2006/relationships/customXml" Target="../ink/ink465.xml"/><Relationship Id="rId59" Type="http://schemas.openxmlformats.org/officeDocument/2006/relationships/image" Target="../media/image503.emf"/><Relationship Id="rId103" Type="http://schemas.openxmlformats.org/officeDocument/2006/relationships/image" Target="../media/image524.emf"/><Relationship Id="rId108" Type="http://schemas.openxmlformats.org/officeDocument/2006/relationships/customXml" Target="../ink/ink500.xml"/><Relationship Id="rId54" Type="http://schemas.openxmlformats.org/officeDocument/2006/relationships/customXml" Target="../ink/ink473.xml"/><Relationship Id="rId70" Type="http://schemas.openxmlformats.org/officeDocument/2006/relationships/customXml" Target="../ink/ink481.xml"/><Relationship Id="rId75" Type="http://schemas.openxmlformats.org/officeDocument/2006/relationships/image" Target="../media/image206.emf"/><Relationship Id="rId91" Type="http://schemas.openxmlformats.org/officeDocument/2006/relationships/image" Target="../media/image518.emf"/><Relationship Id="rId96" Type="http://schemas.openxmlformats.org/officeDocument/2006/relationships/customXml" Target="../ink/ink4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5" Type="http://schemas.openxmlformats.org/officeDocument/2006/relationships/image" Target="../media/image481.emf"/><Relationship Id="rId23" Type="http://schemas.openxmlformats.org/officeDocument/2006/relationships/image" Target="../media/image485.emf"/><Relationship Id="rId28" Type="http://schemas.openxmlformats.org/officeDocument/2006/relationships/customXml" Target="../ink/ink460.xml"/><Relationship Id="rId36" Type="http://schemas.openxmlformats.org/officeDocument/2006/relationships/customXml" Target="../ink/ink464.xml"/><Relationship Id="rId49" Type="http://schemas.openxmlformats.org/officeDocument/2006/relationships/image" Target="../media/image498.emf"/><Relationship Id="rId57" Type="http://schemas.openxmlformats.org/officeDocument/2006/relationships/image" Target="../media/image502.emf"/><Relationship Id="rId106" Type="http://schemas.openxmlformats.org/officeDocument/2006/relationships/customXml" Target="../ink/ink499.xml"/><Relationship Id="rId114" Type="http://schemas.openxmlformats.org/officeDocument/2006/relationships/customXml" Target="../ink/ink503.xml"/><Relationship Id="rId10" Type="http://schemas.openxmlformats.org/officeDocument/2006/relationships/customXml" Target="../ink/ink451.xml"/><Relationship Id="rId31" Type="http://schemas.openxmlformats.org/officeDocument/2006/relationships/image" Target="../media/image489.emf"/><Relationship Id="rId44" Type="http://schemas.openxmlformats.org/officeDocument/2006/relationships/customXml" Target="../ink/ink468.xml"/><Relationship Id="rId52" Type="http://schemas.openxmlformats.org/officeDocument/2006/relationships/customXml" Target="../ink/ink472.xml"/><Relationship Id="rId60" Type="http://schemas.openxmlformats.org/officeDocument/2006/relationships/customXml" Target="../ink/ink476.xml"/><Relationship Id="rId65" Type="http://schemas.openxmlformats.org/officeDocument/2006/relationships/image" Target="../media/image506.emf"/><Relationship Id="rId73" Type="http://schemas.openxmlformats.org/officeDocument/2006/relationships/image" Target="../media/image510.emf"/><Relationship Id="rId78" Type="http://schemas.openxmlformats.org/officeDocument/2006/relationships/customXml" Target="../ink/ink485.xml"/><Relationship Id="rId81" Type="http://schemas.openxmlformats.org/officeDocument/2006/relationships/image" Target="../media/image513.emf"/><Relationship Id="rId86" Type="http://schemas.openxmlformats.org/officeDocument/2006/relationships/customXml" Target="../ink/ink489.xml"/><Relationship Id="rId94" Type="http://schemas.openxmlformats.org/officeDocument/2006/relationships/customXml" Target="../ink/ink493.xml"/><Relationship Id="rId99" Type="http://schemas.openxmlformats.org/officeDocument/2006/relationships/image" Target="../media/image522.emf"/><Relationship Id="rId101" Type="http://schemas.openxmlformats.org/officeDocument/2006/relationships/image" Target="../media/image523.emf"/><Relationship Id="rId4" Type="http://schemas.openxmlformats.org/officeDocument/2006/relationships/image" Target="../media/image37.png"/><Relationship Id="rId9" Type="http://schemas.openxmlformats.org/officeDocument/2006/relationships/image" Target="../media/image71.emf"/><Relationship Id="rId13" Type="http://schemas.openxmlformats.org/officeDocument/2006/relationships/image" Target="../media/image480.emf"/><Relationship Id="rId18" Type="http://schemas.openxmlformats.org/officeDocument/2006/relationships/customXml" Target="../ink/ink455.xml"/><Relationship Id="rId39" Type="http://schemas.openxmlformats.org/officeDocument/2006/relationships/image" Target="../media/image493.emf"/><Relationship Id="rId109" Type="http://schemas.openxmlformats.org/officeDocument/2006/relationships/image" Target="../media/image527.emf"/><Relationship Id="rId34" Type="http://schemas.openxmlformats.org/officeDocument/2006/relationships/customXml" Target="../ink/ink463.xml"/><Relationship Id="rId50" Type="http://schemas.openxmlformats.org/officeDocument/2006/relationships/customXml" Target="../ink/ink471.xml"/><Relationship Id="rId55" Type="http://schemas.openxmlformats.org/officeDocument/2006/relationships/image" Target="../media/image501.emf"/><Relationship Id="rId76" Type="http://schemas.openxmlformats.org/officeDocument/2006/relationships/customXml" Target="../ink/ink484.xml"/><Relationship Id="rId97" Type="http://schemas.openxmlformats.org/officeDocument/2006/relationships/image" Target="../media/image521.emf"/><Relationship Id="rId104" Type="http://schemas.openxmlformats.org/officeDocument/2006/relationships/customXml" Target="../ink/ink498.xml"/><Relationship Id="rId7" Type="http://schemas.openxmlformats.org/officeDocument/2006/relationships/image" Target="../media/image40.png"/><Relationship Id="rId71" Type="http://schemas.openxmlformats.org/officeDocument/2006/relationships/image" Target="../media/image509.emf"/><Relationship Id="rId92" Type="http://schemas.openxmlformats.org/officeDocument/2006/relationships/customXml" Target="../ink/ink492.xml"/><Relationship Id="rId2" Type="http://schemas.openxmlformats.org/officeDocument/2006/relationships/image" Target="../media/image35.png"/><Relationship Id="rId29" Type="http://schemas.openxmlformats.org/officeDocument/2006/relationships/image" Target="../media/image488.emf"/><Relationship Id="rId24" Type="http://schemas.openxmlformats.org/officeDocument/2006/relationships/customXml" Target="../ink/ink458.xml"/><Relationship Id="rId40" Type="http://schemas.openxmlformats.org/officeDocument/2006/relationships/customXml" Target="../ink/ink466.xml"/><Relationship Id="rId45" Type="http://schemas.openxmlformats.org/officeDocument/2006/relationships/image" Target="../media/image496.emf"/><Relationship Id="rId66" Type="http://schemas.openxmlformats.org/officeDocument/2006/relationships/customXml" Target="../ink/ink479.xml"/><Relationship Id="rId87" Type="http://schemas.openxmlformats.org/officeDocument/2006/relationships/image" Target="../media/image516.emf"/><Relationship Id="rId110" Type="http://schemas.openxmlformats.org/officeDocument/2006/relationships/customXml" Target="../ink/ink501.xml"/><Relationship Id="rId115" Type="http://schemas.openxmlformats.org/officeDocument/2006/relationships/image" Target="../media/image530.emf"/><Relationship Id="rId61" Type="http://schemas.openxmlformats.org/officeDocument/2006/relationships/image" Target="../media/image504.emf"/><Relationship Id="rId82" Type="http://schemas.openxmlformats.org/officeDocument/2006/relationships/customXml" Target="../ink/ink487.xml"/><Relationship Id="rId19" Type="http://schemas.openxmlformats.org/officeDocument/2006/relationships/image" Target="../media/image483.emf"/><Relationship Id="rId14" Type="http://schemas.openxmlformats.org/officeDocument/2006/relationships/customXml" Target="../ink/ink453.xml"/><Relationship Id="rId30" Type="http://schemas.openxmlformats.org/officeDocument/2006/relationships/customXml" Target="../ink/ink461.xml"/><Relationship Id="rId35" Type="http://schemas.openxmlformats.org/officeDocument/2006/relationships/image" Target="../media/image491.emf"/><Relationship Id="rId56" Type="http://schemas.openxmlformats.org/officeDocument/2006/relationships/customXml" Target="../ink/ink474.xml"/><Relationship Id="rId77" Type="http://schemas.openxmlformats.org/officeDocument/2006/relationships/image" Target="../media/image511.emf"/><Relationship Id="rId100" Type="http://schemas.openxmlformats.org/officeDocument/2006/relationships/customXml" Target="../ink/ink496.xml"/><Relationship Id="rId105" Type="http://schemas.openxmlformats.org/officeDocument/2006/relationships/image" Target="../media/image525.emf"/><Relationship Id="rId8" Type="http://schemas.openxmlformats.org/officeDocument/2006/relationships/customXml" Target="../ink/ink450.xml"/><Relationship Id="rId51" Type="http://schemas.openxmlformats.org/officeDocument/2006/relationships/image" Target="../media/image499.emf"/><Relationship Id="rId72" Type="http://schemas.openxmlformats.org/officeDocument/2006/relationships/customXml" Target="../ink/ink482.xml"/><Relationship Id="rId93" Type="http://schemas.openxmlformats.org/officeDocument/2006/relationships/image" Target="../media/image519.emf"/><Relationship Id="rId98" Type="http://schemas.openxmlformats.org/officeDocument/2006/relationships/customXml" Target="../ink/ink495.xml"/><Relationship Id="rId3" Type="http://schemas.openxmlformats.org/officeDocument/2006/relationships/image" Target="../media/image36.png"/><Relationship Id="rId25" Type="http://schemas.openxmlformats.org/officeDocument/2006/relationships/image" Target="../media/image486.emf"/><Relationship Id="rId46" Type="http://schemas.openxmlformats.org/officeDocument/2006/relationships/customXml" Target="../ink/ink469.xml"/><Relationship Id="rId67" Type="http://schemas.openxmlformats.org/officeDocument/2006/relationships/image" Target="../media/image507.emf"/><Relationship Id="rId20" Type="http://schemas.openxmlformats.org/officeDocument/2006/relationships/customXml" Target="../ink/ink456.xml"/><Relationship Id="rId41" Type="http://schemas.openxmlformats.org/officeDocument/2006/relationships/image" Target="../media/image494.emf"/><Relationship Id="rId62" Type="http://schemas.openxmlformats.org/officeDocument/2006/relationships/customXml" Target="../ink/ink477.xml"/><Relationship Id="rId83" Type="http://schemas.openxmlformats.org/officeDocument/2006/relationships/image" Target="../media/image514.emf"/><Relationship Id="rId88" Type="http://schemas.openxmlformats.org/officeDocument/2006/relationships/customXml" Target="../ink/ink490.xml"/><Relationship Id="rId111" Type="http://schemas.openxmlformats.org/officeDocument/2006/relationships/image" Target="../media/image528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6.emf"/><Relationship Id="rId18" Type="http://schemas.openxmlformats.org/officeDocument/2006/relationships/customXml" Target="../ink/ink511.xml"/><Relationship Id="rId26" Type="http://schemas.openxmlformats.org/officeDocument/2006/relationships/customXml" Target="../ink/ink513.xml"/><Relationship Id="rId39" Type="http://schemas.openxmlformats.org/officeDocument/2006/relationships/image" Target="../media/image546.emf"/><Relationship Id="rId34" Type="http://schemas.openxmlformats.org/officeDocument/2006/relationships/customXml" Target="../ink/ink516.xml"/><Relationship Id="rId42" Type="http://schemas.openxmlformats.org/officeDocument/2006/relationships/customXml" Target="../ink/ink520.xml"/><Relationship Id="rId47" Type="http://schemas.openxmlformats.org/officeDocument/2006/relationships/image" Target="../media/image550.emf"/><Relationship Id="rId50" Type="http://schemas.openxmlformats.org/officeDocument/2006/relationships/customXml" Target="../ink/ink524.xml"/><Relationship Id="rId55" Type="http://schemas.openxmlformats.org/officeDocument/2006/relationships/image" Target="../media/image554.emf"/><Relationship Id="rId63" Type="http://schemas.openxmlformats.org/officeDocument/2006/relationships/image" Target="../media/image141.emf"/><Relationship Id="rId7" Type="http://schemas.openxmlformats.org/officeDocument/2006/relationships/image" Target="../media/image533.emf"/><Relationship Id="rId2" Type="http://schemas.openxmlformats.org/officeDocument/2006/relationships/image" Target="../media/image41.png"/><Relationship Id="rId16" Type="http://schemas.openxmlformats.org/officeDocument/2006/relationships/customXml" Target="../ink/ink510.xml"/><Relationship Id="rId29" Type="http://schemas.openxmlformats.org/officeDocument/2006/relationships/image" Target="../media/image541.emf"/><Relationship Id="rId11" Type="http://schemas.openxmlformats.org/officeDocument/2006/relationships/image" Target="../media/image535.emf"/><Relationship Id="rId24" Type="http://schemas.openxmlformats.org/officeDocument/2006/relationships/customXml" Target="../ink/ink512.xml"/><Relationship Id="rId32" Type="http://schemas.openxmlformats.org/officeDocument/2006/relationships/customXml" Target="../ink/ink515.xml"/><Relationship Id="rId37" Type="http://schemas.openxmlformats.org/officeDocument/2006/relationships/image" Target="../media/image545.emf"/><Relationship Id="rId40" Type="http://schemas.openxmlformats.org/officeDocument/2006/relationships/customXml" Target="../ink/ink519.xml"/><Relationship Id="rId45" Type="http://schemas.openxmlformats.org/officeDocument/2006/relationships/image" Target="../media/image549.emf"/><Relationship Id="rId53" Type="http://schemas.openxmlformats.org/officeDocument/2006/relationships/image" Target="../media/image553.emf"/><Relationship Id="rId58" Type="http://schemas.openxmlformats.org/officeDocument/2006/relationships/customXml" Target="../ink/ink528.xml"/><Relationship Id="rId5" Type="http://schemas.openxmlformats.org/officeDocument/2006/relationships/image" Target="../media/image481.emf"/><Relationship Id="rId61" Type="http://schemas.openxmlformats.org/officeDocument/2006/relationships/image" Target="../media/image557.emf"/><Relationship Id="rId4" Type="http://schemas.openxmlformats.org/officeDocument/2006/relationships/customXml" Target="../ink/ink504.xml"/><Relationship Id="rId9" Type="http://schemas.openxmlformats.org/officeDocument/2006/relationships/image" Target="../media/image534.emf"/><Relationship Id="rId14" Type="http://schemas.openxmlformats.org/officeDocument/2006/relationships/customXml" Target="../ink/ink509.xml"/><Relationship Id="rId30" Type="http://schemas.openxmlformats.org/officeDocument/2006/relationships/customXml" Target="../ink/ink514.xml"/><Relationship Id="rId35" Type="http://schemas.openxmlformats.org/officeDocument/2006/relationships/image" Target="../media/image544.emf"/><Relationship Id="rId43" Type="http://schemas.openxmlformats.org/officeDocument/2006/relationships/image" Target="../media/image548.emf"/><Relationship Id="rId48" Type="http://schemas.openxmlformats.org/officeDocument/2006/relationships/customXml" Target="../ink/ink523.xml"/><Relationship Id="rId56" Type="http://schemas.openxmlformats.org/officeDocument/2006/relationships/customXml" Target="../ink/ink527.xml"/><Relationship Id="rId64" Type="http://schemas.openxmlformats.org/officeDocument/2006/relationships/image" Target="../media/image142.emf"/><Relationship Id="rId8" Type="http://schemas.openxmlformats.org/officeDocument/2006/relationships/customXml" Target="../ink/ink506.xml"/><Relationship Id="rId51" Type="http://schemas.openxmlformats.org/officeDocument/2006/relationships/image" Target="../media/image552.emf"/><Relationship Id="rId3" Type="http://schemas.openxmlformats.org/officeDocument/2006/relationships/image" Target="../media/image42.png"/><Relationship Id="rId12" Type="http://schemas.openxmlformats.org/officeDocument/2006/relationships/customXml" Target="../ink/ink508.xml"/><Relationship Id="rId17" Type="http://schemas.openxmlformats.org/officeDocument/2006/relationships/image" Target="../media/image538.emf"/><Relationship Id="rId25" Type="http://schemas.openxmlformats.org/officeDocument/2006/relationships/image" Target="../media/image540.emf"/><Relationship Id="rId33" Type="http://schemas.openxmlformats.org/officeDocument/2006/relationships/image" Target="../media/image543.emf"/><Relationship Id="rId38" Type="http://schemas.openxmlformats.org/officeDocument/2006/relationships/customXml" Target="../ink/ink518.xml"/><Relationship Id="rId46" Type="http://schemas.openxmlformats.org/officeDocument/2006/relationships/customXml" Target="../ink/ink522.xml"/><Relationship Id="rId59" Type="http://schemas.openxmlformats.org/officeDocument/2006/relationships/image" Target="../media/image556.emf"/><Relationship Id="rId41" Type="http://schemas.openxmlformats.org/officeDocument/2006/relationships/image" Target="../media/image547.emf"/><Relationship Id="rId54" Type="http://schemas.openxmlformats.org/officeDocument/2006/relationships/customXml" Target="../ink/ink526.xml"/><Relationship Id="rId6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5.xml"/><Relationship Id="rId15" Type="http://schemas.openxmlformats.org/officeDocument/2006/relationships/image" Target="../media/image537.emf"/><Relationship Id="rId23" Type="http://schemas.openxmlformats.org/officeDocument/2006/relationships/image" Target="../media/image539.emf"/><Relationship Id="rId36" Type="http://schemas.openxmlformats.org/officeDocument/2006/relationships/customXml" Target="../ink/ink517.xml"/><Relationship Id="rId49" Type="http://schemas.openxmlformats.org/officeDocument/2006/relationships/image" Target="../media/image551.emf"/><Relationship Id="rId57" Type="http://schemas.openxmlformats.org/officeDocument/2006/relationships/image" Target="../media/image555.emf"/><Relationship Id="rId10" Type="http://schemas.openxmlformats.org/officeDocument/2006/relationships/customXml" Target="../ink/ink507.xml"/><Relationship Id="rId31" Type="http://schemas.openxmlformats.org/officeDocument/2006/relationships/image" Target="../media/image542.emf"/><Relationship Id="rId44" Type="http://schemas.openxmlformats.org/officeDocument/2006/relationships/customXml" Target="../ink/ink521.xml"/><Relationship Id="rId52" Type="http://schemas.openxmlformats.org/officeDocument/2006/relationships/customXml" Target="../ink/ink525.xml"/><Relationship Id="rId60" Type="http://schemas.openxmlformats.org/officeDocument/2006/relationships/customXml" Target="../ink/ink529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4.emf"/><Relationship Id="rId21" Type="http://schemas.openxmlformats.org/officeDocument/2006/relationships/customXml" Target="../ink/ink539.xml"/><Relationship Id="rId42" Type="http://schemas.openxmlformats.org/officeDocument/2006/relationships/image" Target="../media/image559.emf"/><Relationship Id="rId47" Type="http://schemas.openxmlformats.org/officeDocument/2006/relationships/customXml" Target="../ink/ink552.xml"/><Relationship Id="rId63" Type="http://schemas.openxmlformats.org/officeDocument/2006/relationships/customXml" Target="../ink/ink560.xml"/><Relationship Id="rId68" Type="http://schemas.openxmlformats.org/officeDocument/2006/relationships/image" Target="../media/image572.emf"/><Relationship Id="rId2" Type="http://schemas.openxmlformats.org/officeDocument/2006/relationships/image" Target="../media/image143.png"/><Relationship Id="rId16" Type="http://schemas.openxmlformats.org/officeDocument/2006/relationships/image" Target="../media/image446.emf"/><Relationship Id="rId29" Type="http://schemas.openxmlformats.org/officeDocument/2006/relationships/customXml" Target="../ink/ink543.xml"/><Relationship Id="rId11" Type="http://schemas.openxmlformats.org/officeDocument/2006/relationships/customXml" Target="../ink/ink534.xml"/><Relationship Id="rId24" Type="http://schemas.openxmlformats.org/officeDocument/2006/relationships/image" Target="../media/image473.emf"/><Relationship Id="rId32" Type="http://schemas.openxmlformats.org/officeDocument/2006/relationships/image" Target="../media/image477.emf"/><Relationship Id="rId37" Type="http://schemas.openxmlformats.org/officeDocument/2006/relationships/customXml" Target="../ink/ink547.xml"/><Relationship Id="rId40" Type="http://schemas.openxmlformats.org/officeDocument/2006/relationships/image" Target="../media/image558.emf"/><Relationship Id="rId45" Type="http://schemas.openxmlformats.org/officeDocument/2006/relationships/customXml" Target="../ink/ink551.xml"/><Relationship Id="rId53" Type="http://schemas.openxmlformats.org/officeDocument/2006/relationships/customXml" Target="../ink/ink555.xml"/><Relationship Id="rId58" Type="http://schemas.openxmlformats.org/officeDocument/2006/relationships/image" Target="../media/image567.emf"/><Relationship Id="rId66" Type="http://schemas.openxmlformats.org/officeDocument/2006/relationships/image" Target="../media/image571.emf"/><Relationship Id="rId74" Type="http://schemas.openxmlformats.org/officeDocument/2006/relationships/image" Target="../media/image575.emf"/><Relationship Id="rId5" Type="http://schemas.openxmlformats.org/officeDocument/2006/relationships/customXml" Target="../ink/ink531.xml"/><Relationship Id="rId61" Type="http://schemas.openxmlformats.org/officeDocument/2006/relationships/customXml" Target="../ink/ink559.xml"/><Relationship Id="rId19" Type="http://schemas.openxmlformats.org/officeDocument/2006/relationships/customXml" Target="../ink/ink538.xml"/><Relationship Id="rId14" Type="http://schemas.openxmlformats.org/officeDocument/2006/relationships/image" Target="../media/image445.emf"/><Relationship Id="rId22" Type="http://schemas.openxmlformats.org/officeDocument/2006/relationships/image" Target="../media/image449.emf"/><Relationship Id="rId27" Type="http://schemas.openxmlformats.org/officeDocument/2006/relationships/customXml" Target="../ink/ink542.xml"/><Relationship Id="rId30" Type="http://schemas.openxmlformats.org/officeDocument/2006/relationships/image" Target="../media/image476.emf"/><Relationship Id="rId35" Type="http://schemas.openxmlformats.org/officeDocument/2006/relationships/customXml" Target="../ink/ink546.xml"/><Relationship Id="rId43" Type="http://schemas.openxmlformats.org/officeDocument/2006/relationships/customXml" Target="../ink/ink550.xml"/><Relationship Id="rId48" Type="http://schemas.openxmlformats.org/officeDocument/2006/relationships/image" Target="../media/image562.emf"/><Relationship Id="rId56" Type="http://schemas.openxmlformats.org/officeDocument/2006/relationships/image" Target="../media/image566.emf"/><Relationship Id="rId64" Type="http://schemas.openxmlformats.org/officeDocument/2006/relationships/image" Target="../media/image570.emf"/><Relationship Id="rId69" Type="http://schemas.openxmlformats.org/officeDocument/2006/relationships/customXml" Target="../ink/ink563.xml"/><Relationship Id="rId8" Type="http://schemas.openxmlformats.org/officeDocument/2006/relationships/image" Target="../media/image433.emf"/><Relationship Id="rId51" Type="http://schemas.openxmlformats.org/officeDocument/2006/relationships/customXml" Target="../ink/ink554.xml"/><Relationship Id="rId72" Type="http://schemas.openxmlformats.org/officeDocument/2006/relationships/image" Target="../media/image574.emf"/><Relationship Id="rId3" Type="http://schemas.openxmlformats.org/officeDocument/2006/relationships/customXml" Target="../ink/ink530.xml"/><Relationship Id="rId12" Type="http://schemas.openxmlformats.org/officeDocument/2006/relationships/image" Target="../media/image444.emf"/><Relationship Id="rId17" Type="http://schemas.openxmlformats.org/officeDocument/2006/relationships/customXml" Target="../ink/ink537.xml"/><Relationship Id="rId25" Type="http://schemas.openxmlformats.org/officeDocument/2006/relationships/customXml" Target="../ink/ink541.xml"/><Relationship Id="rId33" Type="http://schemas.openxmlformats.org/officeDocument/2006/relationships/customXml" Target="../ink/ink545.xml"/><Relationship Id="rId38" Type="http://schemas.openxmlformats.org/officeDocument/2006/relationships/image" Target="../media/image532.emf"/><Relationship Id="rId46" Type="http://schemas.openxmlformats.org/officeDocument/2006/relationships/image" Target="../media/image561.emf"/><Relationship Id="rId59" Type="http://schemas.openxmlformats.org/officeDocument/2006/relationships/customXml" Target="../ink/ink558.xml"/><Relationship Id="rId67" Type="http://schemas.openxmlformats.org/officeDocument/2006/relationships/customXml" Target="../ink/ink562.xml"/><Relationship Id="rId20" Type="http://schemas.openxmlformats.org/officeDocument/2006/relationships/image" Target="../media/image448.emf"/><Relationship Id="rId41" Type="http://schemas.openxmlformats.org/officeDocument/2006/relationships/customXml" Target="../ink/ink549.xml"/><Relationship Id="rId54" Type="http://schemas.openxmlformats.org/officeDocument/2006/relationships/image" Target="../media/image565.emf"/><Relationship Id="rId62" Type="http://schemas.openxmlformats.org/officeDocument/2006/relationships/image" Target="../media/image569.emf"/><Relationship Id="rId70" Type="http://schemas.openxmlformats.org/officeDocument/2006/relationships/image" Target="../media/image573.emf"/><Relationship Id="rId75" Type="http://schemas.openxmlformats.org/officeDocument/2006/relationships/customXml" Target="../ink/ink5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emf"/><Relationship Id="rId15" Type="http://schemas.openxmlformats.org/officeDocument/2006/relationships/customXml" Target="../ink/ink536.xml"/><Relationship Id="rId23" Type="http://schemas.openxmlformats.org/officeDocument/2006/relationships/customXml" Target="../ink/ink540.xml"/><Relationship Id="rId28" Type="http://schemas.openxmlformats.org/officeDocument/2006/relationships/image" Target="../media/image475.emf"/><Relationship Id="rId36" Type="http://schemas.openxmlformats.org/officeDocument/2006/relationships/image" Target="../media/image531.emf"/><Relationship Id="rId49" Type="http://schemas.openxmlformats.org/officeDocument/2006/relationships/customXml" Target="../ink/ink553.xml"/><Relationship Id="rId57" Type="http://schemas.openxmlformats.org/officeDocument/2006/relationships/customXml" Target="../ink/ink557.xml"/><Relationship Id="rId10" Type="http://schemas.openxmlformats.org/officeDocument/2006/relationships/image" Target="../media/image434.emf"/><Relationship Id="rId31" Type="http://schemas.openxmlformats.org/officeDocument/2006/relationships/customXml" Target="../ink/ink544.xml"/><Relationship Id="rId44" Type="http://schemas.openxmlformats.org/officeDocument/2006/relationships/image" Target="../media/image560.emf"/><Relationship Id="rId52" Type="http://schemas.openxmlformats.org/officeDocument/2006/relationships/image" Target="../media/image564.emf"/><Relationship Id="rId60" Type="http://schemas.openxmlformats.org/officeDocument/2006/relationships/image" Target="../media/image568.emf"/><Relationship Id="rId65" Type="http://schemas.openxmlformats.org/officeDocument/2006/relationships/customXml" Target="../ink/ink561.xml"/><Relationship Id="rId73" Type="http://schemas.openxmlformats.org/officeDocument/2006/relationships/customXml" Target="../ink/ink565.xml"/><Relationship Id="rId4" Type="http://schemas.openxmlformats.org/officeDocument/2006/relationships/image" Target="../media/image374.emf"/><Relationship Id="rId9" Type="http://schemas.openxmlformats.org/officeDocument/2006/relationships/customXml" Target="../ink/ink533.xml"/><Relationship Id="rId13" Type="http://schemas.openxmlformats.org/officeDocument/2006/relationships/customXml" Target="../ink/ink535.xml"/><Relationship Id="rId18" Type="http://schemas.openxmlformats.org/officeDocument/2006/relationships/image" Target="../media/image447.emf"/><Relationship Id="rId39" Type="http://schemas.openxmlformats.org/officeDocument/2006/relationships/customXml" Target="../ink/ink548.xml"/><Relationship Id="rId34" Type="http://schemas.openxmlformats.org/officeDocument/2006/relationships/image" Target="../media/image478.emf"/><Relationship Id="rId50" Type="http://schemas.openxmlformats.org/officeDocument/2006/relationships/image" Target="../media/image563.emf"/><Relationship Id="rId55" Type="http://schemas.openxmlformats.org/officeDocument/2006/relationships/customXml" Target="../ink/ink556.xml"/><Relationship Id="rId76" Type="http://schemas.openxmlformats.org/officeDocument/2006/relationships/image" Target="../media/image576.emf"/><Relationship Id="rId7" Type="http://schemas.openxmlformats.org/officeDocument/2006/relationships/customXml" Target="../ink/ink532.xml"/><Relationship Id="rId71" Type="http://schemas.openxmlformats.org/officeDocument/2006/relationships/customXml" Target="../ink/ink5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7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9.emf"/><Relationship Id="rId5" Type="http://schemas.openxmlformats.org/officeDocument/2006/relationships/customXml" Target="../ink/ink568.xml"/><Relationship Id="rId4" Type="http://schemas.openxmlformats.org/officeDocument/2006/relationships/image" Target="../media/image638.emf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6.xml"/><Relationship Id="rId21" Type="http://schemas.openxmlformats.org/officeDocument/2006/relationships/customXml" Target="../ink/ink8.xml"/><Relationship Id="rId42" Type="http://schemas.openxmlformats.org/officeDocument/2006/relationships/image" Target="../media/image25.emf"/><Relationship Id="rId63" Type="http://schemas.openxmlformats.org/officeDocument/2006/relationships/customXml" Target="../ink/ink29.xml"/><Relationship Id="rId84" Type="http://schemas.openxmlformats.org/officeDocument/2006/relationships/image" Target="../media/image46.emf"/><Relationship Id="rId138" Type="http://schemas.openxmlformats.org/officeDocument/2006/relationships/customXml" Target="../ink/ink67.xml"/><Relationship Id="rId107" Type="http://schemas.openxmlformats.org/officeDocument/2006/relationships/customXml" Target="../ink/ink51.xml"/><Relationship Id="rId11" Type="http://schemas.openxmlformats.org/officeDocument/2006/relationships/customXml" Target="../ink/ink3.xml"/><Relationship Id="rId32" Type="http://schemas.openxmlformats.org/officeDocument/2006/relationships/image" Target="../media/image20.emf"/><Relationship Id="rId53" Type="http://schemas.openxmlformats.org/officeDocument/2006/relationships/customXml" Target="../ink/ink24.xml"/><Relationship Id="rId74" Type="http://schemas.openxmlformats.org/officeDocument/2006/relationships/image" Target="../media/image41.emf"/><Relationship Id="rId128" Type="http://schemas.openxmlformats.org/officeDocument/2006/relationships/image" Target="../media/image68.emf"/><Relationship Id="rId149" Type="http://schemas.openxmlformats.org/officeDocument/2006/relationships/customXml" Target="../ink/ink73.xml"/><Relationship Id="rId5" Type="http://schemas.openxmlformats.org/officeDocument/2006/relationships/image" Target="../media/image6.png"/><Relationship Id="rId95" Type="http://schemas.openxmlformats.org/officeDocument/2006/relationships/customXml" Target="../ink/ink45.xml"/><Relationship Id="rId22" Type="http://schemas.openxmlformats.org/officeDocument/2006/relationships/image" Target="../media/image15.emf"/><Relationship Id="rId27" Type="http://schemas.openxmlformats.org/officeDocument/2006/relationships/customXml" Target="../ink/ink11.xml"/><Relationship Id="rId43" Type="http://schemas.openxmlformats.org/officeDocument/2006/relationships/customXml" Target="../ink/ink19.xml"/><Relationship Id="rId48" Type="http://schemas.openxmlformats.org/officeDocument/2006/relationships/image" Target="../media/image28.emf"/><Relationship Id="rId64" Type="http://schemas.openxmlformats.org/officeDocument/2006/relationships/image" Target="../media/image36.emf"/><Relationship Id="rId69" Type="http://schemas.openxmlformats.org/officeDocument/2006/relationships/customXml" Target="../ink/ink32.xml"/><Relationship Id="rId113" Type="http://schemas.openxmlformats.org/officeDocument/2006/relationships/customXml" Target="../ink/ink54.xml"/><Relationship Id="rId118" Type="http://schemas.openxmlformats.org/officeDocument/2006/relationships/image" Target="../media/image63.emf"/><Relationship Id="rId134" Type="http://schemas.openxmlformats.org/officeDocument/2006/relationships/image" Target="../media/image71.emf"/><Relationship Id="rId139" Type="http://schemas.openxmlformats.org/officeDocument/2006/relationships/image" Target="../media/image73.emf"/><Relationship Id="rId80" Type="http://schemas.openxmlformats.org/officeDocument/2006/relationships/image" Target="../media/image44.emf"/><Relationship Id="rId85" Type="http://schemas.openxmlformats.org/officeDocument/2006/relationships/customXml" Target="../ink/ink40.xml"/><Relationship Id="rId150" Type="http://schemas.openxmlformats.org/officeDocument/2006/relationships/image" Target="../media/image78.emf"/><Relationship Id="rId12" Type="http://schemas.openxmlformats.org/officeDocument/2006/relationships/image" Target="../media/image10.emf"/><Relationship Id="rId17" Type="http://schemas.openxmlformats.org/officeDocument/2006/relationships/customXml" Target="../ink/ink6.xml"/><Relationship Id="rId33" Type="http://schemas.openxmlformats.org/officeDocument/2006/relationships/customXml" Target="../ink/ink14.xml"/><Relationship Id="rId38" Type="http://schemas.openxmlformats.org/officeDocument/2006/relationships/image" Target="../media/image23.emf"/><Relationship Id="rId59" Type="http://schemas.openxmlformats.org/officeDocument/2006/relationships/customXml" Target="../ink/ink27.xml"/><Relationship Id="rId103" Type="http://schemas.openxmlformats.org/officeDocument/2006/relationships/customXml" Target="../ink/ink49.xml"/><Relationship Id="rId108" Type="http://schemas.openxmlformats.org/officeDocument/2006/relationships/image" Target="../media/image58.emf"/><Relationship Id="rId124" Type="http://schemas.openxmlformats.org/officeDocument/2006/relationships/image" Target="../media/image66.emf"/><Relationship Id="rId129" Type="http://schemas.openxmlformats.org/officeDocument/2006/relationships/customXml" Target="../ink/ink62.xml"/><Relationship Id="rId54" Type="http://schemas.openxmlformats.org/officeDocument/2006/relationships/image" Target="../media/image31.emf"/><Relationship Id="rId70" Type="http://schemas.openxmlformats.org/officeDocument/2006/relationships/image" Target="../media/image39.emf"/><Relationship Id="rId75" Type="http://schemas.openxmlformats.org/officeDocument/2006/relationships/customXml" Target="../ink/ink35.xml"/><Relationship Id="rId91" Type="http://schemas.openxmlformats.org/officeDocument/2006/relationships/customXml" Target="../ink/ink43.xml"/><Relationship Id="rId96" Type="http://schemas.openxmlformats.org/officeDocument/2006/relationships/image" Target="../media/image52.emf"/><Relationship Id="rId140" Type="http://schemas.openxmlformats.org/officeDocument/2006/relationships/customXml" Target="../ink/ink68.xml"/><Relationship Id="rId145" Type="http://schemas.openxmlformats.org/officeDocument/2006/relationships/image" Target="../media/image7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23" Type="http://schemas.openxmlformats.org/officeDocument/2006/relationships/customXml" Target="../ink/ink9.xml"/><Relationship Id="rId28" Type="http://schemas.openxmlformats.org/officeDocument/2006/relationships/image" Target="../media/image18.emf"/><Relationship Id="rId49" Type="http://schemas.openxmlformats.org/officeDocument/2006/relationships/customXml" Target="../ink/ink22.xml"/><Relationship Id="rId114" Type="http://schemas.openxmlformats.org/officeDocument/2006/relationships/image" Target="../media/image61.emf"/><Relationship Id="rId119" Type="http://schemas.openxmlformats.org/officeDocument/2006/relationships/customXml" Target="../ink/ink57.xml"/><Relationship Id="rId44" Type="http://schemas.openxmlformats.org/officeDocument/2006/relationships/image" Target="../media/image26.emf"/><Relationship Id="rId60" Type="http://schemas.openxmlformats.org/officeDocument/2006/relationships/image" Target="../media/image34.emf"/><Relationship Id="rId65" Type="http://schemas.openxmlformats.org/officeDocument/2006/relationships/customXml" Target="../ink/ink30.xml"/><Relationship Id="rId81" Type="http://schemas.openxmlformats.org/officeDocument/2006/relationships/customXml" Target="../ink/ink38.xml"/><Relationship Id="rId86" Type="http://schemas.openxmlformats.org/officeDocument/2006/relationships/image" Target="../media/image47.emf"/><Relationship Id="rId130" Type="http://schemas.openxmlformats.org/officeDocument/2006/relationships/image" Target="../media/image69.emf"/><Relationship Id="rId135" Type="http://schemas.openxmlformats.org/officeDocument/2006/relationships/customXml" Target="../ink/ink65.xml"/><Relationship Id="rId151" Type="http://schemas.openxmlformats.org/officeDocument/2006/relationships/customXml" Target="../ink/ink74.xml"/><Relationship Id="rId13" Type="http://schemas.openxmlformats.org/officeDocument/2006/relationships/customXml" Target="../ink/ink4.xml"/><Relationship Id="rId18" Type="http://schemas.openxmlformats.org/officeDocument/2006/relationships/image" Target="../media/image13.emf"/><Relationship Id="rId39" Type="http://schemas.openxmlformats.org/officeDocument/2006/relationships/customXml" Target="../ink/ink17.xml"/><Relationship Id="rId109" Type="http://schemas.openxmlformats.org/officeDocument/2006/relationships/customXml" Target="../ink/ink52.xml"/><Relationship Id="rId34" Type="http://schemas.openxmlformats.org/officeDocument/2006/relationships/image" Target="../media/image21.emf"/><Relationship Id="rId50" Type="http://schemas.openxmlformats.org/officeDocument/2006/relationships/image" Target="../media/image29.emf"/><Relationship Id="rId55" Type="http://schemas.openxmlformats.org/officeDocument/2006/relationships/customXml" Target="../ink/ink25.xml"/><Relationship Id="rId76" Type="http://schemas.openxmlformats.org/officeDocument/2006/relationships/image" Target="../media/image42.emf"/><Relationship Id="rId97" Type="http://schemas.openxmlformats.org/officeDocument/2006/relationships/customXml" Target="../ink/ink46.xml"/><Relationship Id="rId104" Type="http://schemas.openxmlformats.org/officeDocument/2006/relationships/image" Target="../media/image56.emf"/><Relationship Id="rId120" Type="http://schemas.openxmlformats.org/officeDocument/2006/relationships/image" Target="../media/image64.emf"/><Relationship Id="rId125" Type="http://schemas.openxmlformats.org/officeDocument/2006/relationships/customXml" Target="../ink/ink60.xml"/><Relationship Id="rId141" Type="http://schemas.openxmlformats.org/officeDocument/2006/relationships/image" Target="../media/image74.emf"/><Relationship Id="rId146" Type="http://schemas.openxmlformats.org/officeDocument/2006/relationships/customXml" Target="../ink/ink71.xml"/><Relationship Id="rId7" Type="http://schemas.openxmlformats.org/officeDocument/2006/relationships/customXml" Target="../ink/ink1.xml"/><Relationship Id="rId71" Type="http://schemas.openxmlformats.org/officeDocument/2006/relationships/customXml" Target="../ink/ink33.xml"/><Relationship Id="rId92" Type="http://schemas.openxmlformats.org/officeDocument/2006/relationships/image" Target="../media/image50.emf"/><Relationship Id="rId2" Type="http://schemas.openxmlformats.org/officeDocument/2006/relationships/image" Target="../media/image3.png"/><Relationship Id="rId29" Type="http://schemas.openxmlformats.org/officeDocument/2006/relationships/customXml" Target="../ink/ink12.xml"/><Relationship Id="rId24" Type="http://schemas.openxmlformats.org/officeDocument/2006/relationships/image" Target="../media/image16.emf"/><Relationship Id="rId40" Type="http://schemas.openxmlformats.org/officeDocument/2006/relationships/image" Target="../media/image24.emf"/><Relationship Id="rId45" Type="http://schemas.openxmlformats.org/officeDocument/2006/relationships/customXml" Target="../ink/ink20.xml"/><Relationship Id="rId66" Type="http://schemas.openxmlformats.org/officeDocument/2006/relationships/image" Target="../media/image37.emf"/><Relationship Id="rId87" Type="http://schemas.openxmlformats.org/officeDocument/2006/relationships/customXml" Target="../ink/ink41.xml"/><Relationship Id="rId110" Type="http://schemas.openxmlformats.org/officeDocument/2006/relationships/image" Target="../media/image59.emf"/><Relationship Id="rId115" Type="http://schemas.openxmlformats.org/officeDocument/2006/relationships/customXml" Target="../ink/ink55.xml"/><Relationship Id="rId131" Type="http://schemas.openxmlformats.org/officeDocument/2006/relationships/customXml" Target="../ink/ink63.xml"/><Relationship Id="rId136" Type="http://schemas.openxmlformats.org/officeDocument/2006/relationships/image" Target="../media/image72.emf"/><Relationship Id="rId61" Type="http://schemas.openxmlformats.org/officeDocument/2006/relationships/customXml" Target="../ink/ink28.xml"/><Relationship Id="rId82" Type="http://schemas.openxmlformats.org/officeDocument/2006/relationships/image" Target="../media/image45.emf"/><Relationship Id="rId152" Type="http://schemas.openxmlformats.org/officeDocument/2006/relationships/image" Target="../media/image79.emf"/><Relationship Id="rId19" Type="http://schemas.openxmlformats.org/officeDocument/2006/relationships/customXml" Target="../ink/ink7.xml"/><Relationship Id="rId14" Type="http://schemas.openxmlformats.org/officeDocument/2006/relationships/image" Target="../media/image11.emf"/><Relationship Id="rId30" Type="http://schemas.openxmlformats.org/officeDocument/2006/relationships/image" Target="../media/image19.emf"/><Relationship Id="rId35" Type="http://schemas.openxmlformats.org/officeDocument/2006/relationships/customXml" Target="../ink/ink15.xml"/><Relationship Id="rId56" Type="http://schemas.openxmlformats.org/officeDocument/2006/relationships/image" Target="../media/image32.emf"/><Relationship Id="rId77" Type="http://schemas.openxmlformats.org/officeDocument/2006/relationships/customXml" Target="../ink/ink36.xml"/><Relationship Id="rId100" Type="http://schemas.openxmlformats.org/officeDocument/2006/relationships/image" Target="../media/image54.emf"/><Relationship Id="rId105" Type="http://schemas.openxmlformats.org/officeDocument/2006/relationships/customXml" Target="../ink/ink50.xml"/><Relationship Id="rId126" Type="http://schemas.openxmlformats.org/officeDocument/2006/relationships/image" Target="../media/image67.emf"/><Relationship Id="rId147" Type="http://schemas.openxmlformats.org/officeDocument/2006/relationships/image" Target="../media/image77.emf"/><Relationship Id="rId8" Type="http://schemas.openxmlformats.org/officeDocument/2006/relationships/image" Target="../media/image8.emf"/><Relationship Id="rId51" Type="http://schemas.openxmlformats.org/officeDocument/2006/relationships/customXml" Target="../ink/ink23.xml"/><Relationship Id="rId72" Type="http://schemas.openxmlformats.org/officeDocument/2006/relationships/image" Target="../media/image40.emf"/><Relationship Id="rId93" Type="http://schemas.openxmlformats.org/officeDocument/2006/relationships/customXml" Target="../ink/ink44.xml"/><Relationship Id="rId98" Type="http://schemas.openxmlformats.org/officeDocument/2006/relationships/image" Target="../media/image53.emf"/><Relationship Id="rId121" Type="http://schemas.openxmlformats.org/officeDocument/2006/relationships/customXml" Target="../ink/ink58.xml"/><Relationship Id="rId142" Type="http://schemas.openxmlformats.org/officeDocument/2006/relationships/customXml" Target="../ink/ink69.xml"/><Relationship Id="rId3" Type="http://schemas.openxmlformats.org/officeDocument/2006/relationships/image" Target="../media/image4.png"/><Relationship Id="rId25" Type="http://schemas.openxmlformats.org/officeDocument/2006/relationships/customXml" Target="../ink/ink10.xml"/><Relationship Id="rId46" Type="http://schemas.openxmlformats.org/officeDocument/2006/relationships/image" Target="../media/image27.emf"/><Relationship Id="rId67" Type="http://schemas.openxmlformats.org/officeDocument/2006/relationships/customXml" Target="../ink/ink31.xml"/><Relationship Id="rId116" Type="http://schemas.openxmlformats.org/officeDocument/2006/relationships/image" Target="../media/image62.emf"/><Relationship Id="rId137" Type="http://schemas.openxmlformats.org/officeDocument/2006/relationships/customXml" Target="../ink/ink66.xml"/><Relationship Id="rId20" Type="http://schemas.openxmlformats.org/officeDocument/2006/relationships/image" Target="../media/image14.emf"/><Relationship Id="rId41" Type="http://schemas.openxmlformats.org/officeDocument/2006/relationships/customXml" Target="../ink/ink18.xml"/><Relationship Id="rId62" Type="http://schemas.openxmlformats.org/officeDocument/2006/relationships/image" Target="../media/image35.emf"/><Relationship Id="rId83" Type="http://schemas.openxmlformats.org/officeDocument/2006/relationships/customXml" Target="../ink/ink39.xml"/><Relationship Id="rId88" Type="http://schemas.openxmlformats.org/officeDocument/2006/relationships/image" Target="../media/image48.emf"/><Relationship Id="rId111" Type="http://schemas.openxmlformats.org/officeDocument/2006/relationships/customXml" Target="../ink/ink53.xml"/><Relationship Id="rId132" Type="http://schemas.openxmlformats.org/officeDocument/2006/relationships/image" Target="../media/image70.emf"/><Relationship Id="rId15" Type="http://schemas.openxmlformats.org/officeDocument/2006/relationships/customXml" Target="../ink/ink5.xml"/><Relationship Id="rId36" Type="http://schemas.openxmlformats.org/officeDocument/2006/relationships/image" Target="../media/image22.emf"/><Relationship Id="rId57" Type="http://schemas.openxmlformats.org/officeDocument/2006/relationships/customXml" Target="../ink/ink26.xml"/><Relationship Id="rId106" Type="http://schemas.openxmlformats.org/officeDocument/2006/relationships/image" Target="../media/image57.emf"/><Relationship Id="rId127" Type="http://schemas.openxmlformats.org/officeDocument/2006/relationships/customXml" Target="../ink/ink61.xml"/><Relationship Id="rId10" Type="http://schemas.openxmlformats.org/officeDocument/2006/relationships/image" Target="../media/image9.emf"/><Relationship Id="rId31" Type="http://schemas.openxmlformats.org/officeDocument/2006/relationships/customXml" Target="../ink/ink13.xml"/><Relationship Id="rId52" Type="http://schemas.openxmlformats.org/officeDocument/2006/relationships/image" Target="../media/image30.emf"/><Relationship Id="rId73" Type="http://schemas.openxmlformats.org/officeDocument/2006/relationships/customXml" Target="../ink/ink34.xml"/><Relationship Id="rId78" Type="http://schemas.openxmlformats.org/officeDocument/2006/relationships/image" Target="../media/image43.emf"/><Relationship Id="rId94" Type="http://schemas.openxmlformats.org/officeDocument/2006/relationships/image" Target="../media/image51.emf"/><Relationship Id="rId99" Type="http://schemas.openxmlformats.org/officeDocument/2006/relationships/customXml" Target="../ink/ink47.xml"/><Relationship Id="rId101" Type="http://schemas.openxmlformats.org/officeDocument/2006/relationships/customXml" Target="../ink/ink48.xml"/><Relationship Id="rId122" Type="http://schemas.openxmlformats.org/officeDocument/2006/relationships/image" Target="../media/image65.emf"/><Relationship Id="rId143" Type="http://schemas.openxmlformats.org/officeDocument/2006/relationships/image" Target="../media/image75.emf"/><Relationship Id="rId148" Type="http://schemas.openxmlformats.org/officeDocument/2006/relationships/customXml" Target="../ink/ink72.xml"/><Relationship Id="rId4" Type="http://schemas.openxmlformats.org/officeDocument/2006/relationships/image" Target="../media/image5.png"/><Relationship Id="rId9" Type="http://schemas.openxmlformats.org/officeDocument/2006/relationships/customXml" Target="../ink/ink2.xml"/><Relationship Id="rId26" Type="http://schemas.openxmlformats.org/officeDocument/2006/relationships/image" Target="../media/image17.emf"/><Relationship Id="rId47" Type="http://schemas.openxmlformats.org/officeDocument/2006/relationships/customXml" Target="../ink/ink21.xml"/><Relationship Id="rId68" Type="http://schemas.openxmlformats.org/officeDocument/2006/relationships/image" Target="../media/image38.emf"/><Relationship Id="rId89" Type="http://schemas.openxmlformats.org/officeDocument/2006/relationships/customXml" Target="../ink/ink42.xml"/><Relationship Id="rId112" Type="http://schemas.openxmlformats.org/officeDocument/2006/relationships/image" Target="../media/image60.emf"/><Relationship Id="rId133" Type="http://schemas.openxmlformats.org/officeDocument/2006/relationships/customXml" Target="../ink/ink64.xml"/><Relationship Id="rId16" Type="http://schemas.openxmlformats.org/officeDocument/2006/relationships/image" Target="../media/image12.emf"/><Relationship Id="rId37" Type="http://schemas.openxmlformats.org/officeDocument/2006/relationships/customXml" Target="../ink/ink16.xml"/><Relationship Id="rId58" Type="http://schemas.openxmlformats.org/officeDocument/2006/relationships/image" Target="../media/image33.emf"/><Relationship Id="rId79" Type="http://schemas.openxmlformats.org/officeDocument/2006/relationships/customXml" Target="../ink/ink37.xml"/><Relationship Id="rId102" Type="http://schemas.openxmlformats.org/officeDocument/2006/relationships/image" Target="../media/image55.emf"/><Relationship Id="rId123" Type="http://schemas.openxmlformats.org/officeDocument/2006/relationships/customXml" Target="../ink/ink59.xml"/><Relationship Id="rId144" Type="http://schemas.openxmlformats.org/officeDocument/2006/relationships/customXml" Target="../ink/ink70.xml"/><Relationship Id="rId90" Type="http://schemas.openxmlformats.org/officeDocument/2006/relationships/image" Target="../media/image49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emf"/><Relationship Id="rId3" Type="http://schemas.openxmlformats.org/officeDocument/2006/relationships/image" Target="../media/image148.png"/><Relationship Id="rId7" Type="http://schemas.openxmlformats.org/officeDocument/2006/relationships/customXml" Target="../ink/ink570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3.emf"/><Relationship Id="rId5" Type="http://schemas.openxmlformats.org/officeDocument/2006/relationships/customXml" Target="../ink/ink569.xml"/><Relationship Id="rId4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0.emf"/><Relationship Id="rId21" Type="http://schemas.openxmlformats.org/officeDocument/2006/relationships/image" Target="../media/image653.emf"/><Relationship Id="rId42" Type="http://schemas.openxmlformats.org/officeDocument/2006/relationships/customXml" Target="../ink/ink589.xml"/><Relationship Id="rId63" Type="http://schemas.openxmlformats.org/officeDocument/2006/relationships/image" Target="../media/image673.emf"/><Relationship Id="rId84" Type="http://schemas.openxmlformats.org/officeDocument/2006/relationships/customXml" Target="../ink/ink610.xml"/><Relationship Id="rId138" Type="http://schemas.openxmlformats.org/officeDocument/2006/relationships/customXml" Target="../ink/ink637.xml"/><Relationship Id="rId107" Type="http://schemas.openxmlformats.org/officeDocument/2006/relationships/image" Target="../media/image695.emf"/><Relationship Id="rId11" Type="http://schemas.openxmlformats.org/officeDocument/2006/relationships/image" Target="../media/image648.emf"/><Relationship Id="rId32" Type="http://schemas.openxmlformats.org/officeDocument/2006/relationships/customXml" Target="../ink/ink584.xml"/><Relationship Id="rId53" Type="http://schemas.openxmlformats.org/officeDocument/2006/relationships/image" Target="../media/image668.emf"/><Relationship Id="rId74" Type="http://schemas.openxmlformats.org/officeDocument/2006/relationships/customXml" Target="../ink/ink605.xml"/><Relationship Id="rId128" Type="http://schemas.openxmlformats.org/officeDocument/2006/relationships/customXml" Target="../ink/ink632.xml"/><Relationship Id="rId149" Type="http://schemas.openxmlformats.org/officeDocument/2006/relationships/image" Target="../media/image716.emf"/><Relationship Id="rId5" Type="http://schemas.openxmlformats.org/officeDocument/2006/relationships/image" Target="../media/image150.png"/><Relationship Id="rId95" Type="http://schemas.openxmlformats.org/officeDocument/2006/relationships/image" Target="../media/image689.emf"/><Relationship Id="rId22" Type="http://schemas.openxmlformats.org/officeDocument/2006/relationships/customXml" Target="../ink/ink579.xml"/><Relationship Id="rId27" Type="http://schemas.openxmlformats.org/officeDocument/2006/relationships/image" Target="../media/image655.emf"/><Relationship Id="rId43" Type="http://schemas.openxmlformats.org/officeDocument/2006/relationships/image" Target="../media/image663.emf"/><Relationship Id="rId48" Type="http://schemas.openxmlformats.org/officeDocument/2006/relationships/customXml" Target="../ink/ink592.xml"/><Relationship Id="rId64" Type="http://schemas.openxmlformats.org/officeDocument/2006/relationships/customXml" Target="../ink/ink600.xml"/><Relationship Id="rId69" Type="http://schemas.openxmlformats.org/officeDocument/2006/relationships/image" Target="../media/image676.emf"/><Relationship Id="rId113" Type="http://schemas.openxmlformats.org/officeDocument/2006/relationships/image" Target="../media/image698.emf"/><Relationship Id="rId118" Type="http://schemas.openxmlformats.org/officeDocument/2006/relationships/customXml" Target="../ink/ink627.xml"/><Relationship Id="rId134" Type="http://schemas.openxmlformats.org/officeDocument/2006/relationships/customXml" Target="../ink/ink635.xml"/><Relationship Id="rId139" Type="http://schemas.openxmlformats.org/officeDocument/2006/relationships/image" Target="../media/image711.emf"/><Relationship Id="rId80" Type="http://schemas.openxmlformats.org/officeDocument/2006/relationships/customXml" Target="../ink/ink608.xml"/><Relationship Id="rId85" Type="http://schemas.openxmlformats.org/officeDocument/2006/relationships/image" Target="../media/image684.emf"/><Relationship Id="rId150" Type="http://schemas.openxmlformats.org/officeDocument/2006/relationships/customXml" Target="../ink/ink643.xml"/><Relationship Id="rId155" Type="http://schemas.openxmlformats.org/officeDocument/2006/relationships/image" Target="../media/image719.emf"/><Relationship Id="rId12" Type="http://schemas.openxmlformats.org/officeDocument/2006/relationships/customXml" Target="../ink/ink574.xml"/><Relationship Id="rId17" Type="http://schemas.openxmlformats.org/officeDocument/2006/relationships/image" Target="../media/image651.emf"/><Relationship Id="rId33" Type="http://schemas.openxmlformats.org/officeDocument/2006/relationships/image" Target="../media/image658.emf"/><Relationship Id="rId38" Type="http://schemas.openxmlformats.org/officeDocument/2006/relationships/customXml" Target="../ink/ink587.xml"/><Relationship Id="rId59" Type="http://schemas.openxmlformats.org/officeDocument/2006/relationships/image" Target="../media/image671.emf"/><Relationship Id="rId103" Type="http://schemas.openxmlformats.org/officeDocument/2006/relationships/image" Target="../media/image693.emf"/><Relationship Id="rId108" Type="http://schemas.openxmlformats.org/officeDocument/2006/relationships/customXml" Target="../ink/ink622.xml"/><Relationship Id="rId124" Type="http://schemas.openxmlformats.org/officeDocument/2006/relationships/customXml" Target="../ink/ink630.xml"/><Relationship Id="rId129" Type="http://schemas.openxmlformats.org/officeDocument/2006/relationships/image" Target="../media/image706.emf"/><Relationship Id="rId54" Type="http://schemas.openxmlformats.org/officeDocument/2006/relationships/customXml" Target="../ink/ink595.xml"/><Relationship Id="rId70" Type="http://schemas.openxmlformats.org/officeDocument/2006/relationships/customXml" Target="../ink/ink603.xml"/><Relationship Id="rId75" Type="http://schemas.openxmlformats.org/officeDocument/2006/relationships/image" Target="../media/image679.emf"/><Relationship Id="rId91" Type="http://schemas.openxmlformats.org/officeDocument/2006/relationships/image" Target="../media/image687.emf"/><Relationship Id="rId96" Type="http://schemas.openxmlformats.org/officeDocument/2006/relationships/customXml" Target="../ink/ink616.xml"/><Relationship Id="rId140" Type="http://schemas.openxmlformats.org/officeDocument/2006/relationships/customXml" Target="../ink/ink638.xml"/><Relationship Id="rId145" Type="http://schemas.openxmlformats.org/officeDocument/2006/relationships/image" Target="../media/image714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71.xml"/><Relationship Id="rId23" Type="http://schemas.openxmlformats.org/officeDocument/2006/relationships/image" Target="../media/image654.emf"/><Relationship Id="rId28" Type="http://schemas.openxmlformats.org/officeDocument/2006/relationships/customXml" Target="../ink/ink582.xml"/><Relationship Id="rId49" Type="http://schemas.openxmlformats.org/officeDocument/2006/relationships/image" Target="../media/image666.emf"/><Relationship Id="rId114" Type="http://schemas.openxmlformats.org/officeDocument/2006/relationships/customXml" Target="../ink/ink625.xml"/><Relationship Id="rId119" Type="http://schemas.openxmlformats.org/officeDocument/2006/relationships/image" Target="../media/image701.emf"/><Relationship Id="rId44" Type="http://schemas.openxmlformats.org/officeDocument/2006/relationships/customXml" Target="../ink/ink590.xml"/><Relationship Id="rId60" Type="http://schemas.openxmlformats.org/officeDocument/2006/relationships/customXml" Target="../ink/ink598.xml"/><Relationship Id="rId65" Type="http://schemas.openxmlformats.org/officeDocument/2006/relationships/image" Target="../media/image674.emf"/><Relationship Id="rId81" Type="http://schemas.openxmlformats.org/officeDocument/2006/relationships/image" Target="../media/image682.emf"/><Relationship Id="rId86" Type="http://schemas.openxmlformats.org/officeDocument/2006/relationships/customXml" Target="../ink/ink611.xml"/><Relationship Id="rId130" Type="http://schemas.openxmlformats.org/officeDocument/2006/relationships/customXml" Target="../ink/ink633.xml"/><Relationship Id="rId135" Type="http://schemas.openxmlformats.org/officeDocument/2006/relationships/image" Target="../media/image709.emf"/><Relationship Id="rId151" Type="http://schemas.openxmlformats.org/officeDocument/2006/relationships/image" Target="../media/image717.emf"/><Relationship Id="rId13" Type="http://schemas.openxmlformats.org/officeDocument/2006/relationships/image" Target="../media/image649.emf"/><Relationship Id="rId18" Type="http://schemas.openxmlformats.org/officeDocument/2006/relationships/customXml" Target="../ink/ink577.xml"/><Relationship Id="rId39" Type="http://schemas.openxmlformats.org/officeDocument/2006/relationships/image" Target="../media/image661.emf"/><Relationship Id="rId109" Type="http://schemas.openxmlformats.org/officeDocument/2006/relationships/image" Target="../media/image696.emf"/><Relationship Id="rId34" Type="http://schemas.openxmlformats.org/officeDocument/2006/relationships/customXml" Target="../ink/ink585.xml"/><Relationship Id="rId50" Type="http://schemas.openxmlformats.org/officeDocument/2006/relationships/customXml" Target="../ink/ink593.xml"/><Relationship Id="rId55" Type="http://schemas.openxmlformats.org/officeDocument/2006/relationships/image" Target="../media/image669.emf"/><Relationship Id="rId76" Type="http://schemas.openxmlformats.org/officeDocument/2006/relationships/customXml" Target="../ink/ink606.xml"/><Relationship Id="rId97" Type="http://schemas.openxmlformats.org/officeDocument/2006/relationships/image" Target="../media/image690.emf"/><Relationship Id="rId104" Type="http://schemas.openxmlformats.org/officeDocument/2006/relationships/customXml" Target="../ink/ink620.xml"/><Relationship Id="rId120" Type="http://schemas.openxmlformats.org/officeDocument/2006/relationships/customXml" Target="../ink/ink628.xml"/><Relationship Id="rId125" Type="http://schemas.openxmlformats.org/officeDocument/2006/relationships/image" Target="../media/image704.emf"/><Relationship Id="rId141" Type="http://schemas.openxmlformats.org/officeDocument/2006/relationships/image" Target="../media/image712.emf"/><Relationship Id="rId146" Type="http://schemas.openxmlformats.org/officeDocument/2006/relationships/customXml" Target="../ink/ink641.xml"/><Relationship Id="rId7" Type="http://schemas.openxmlformats.org/officeDocument/2006/relationships/image" Target="../media/image646.emf"/><Relationship Id="rId71" Type="http://schemas.openxmlformats.org/officeDocument/2006/relationships/image" Target="../media/image677.emf"/><Relationship Id="rId92" Type="http://schemas.openxmlformats.org/officeDocument/2006/relationships/customXml" Target="../ink/ink614.xml"/><Relationship Id="rId2" Type="http://schemas.openxmlformats.org/officeDocument/2006/relationships/image" Target="../media/image147.png"/><Relationship Id="rId29" Type="http://schemas.openxmlformats.org/officeDocument/2006/relationships/image" Target="../media/image656.emf"/><Relationship Id="rId24" Type="http://schemas.openxmlformats.org/officeDocument/2006/relationships/customXml" Target="../ink/ink580.xml"/><Relationship Id="rId40" Type="http://schemas.openxmlformats.org/officeDocument/2006/relationships/customXml" Target="../ink/ink588.xml"/><Relationship Id="rId45" Type="http://schemas.openxmlformats.org/officeDocument/2006/relationships/image" Target="../media/image664.emf"/><Relationship Id="rId66" Type="http://schemas.openxmlformats.org/officeDocument/2006/relationships/customXml" Target="../ink/ink601.xml"/><Relationship Id="rId87" Type="http://schemas.openxmlformats.org/officeDocument/2006/relationships/image" Target="../media/image685.emf"/><Relationship Id="rId110" Type="http://schemas.openxmlformats.org/officeDocument/2006/relationships/customXml" Target="../ink/ink623.xml"/><Relationship Id="rId115" Type="http://schemas.openxmlformats.org/officeDocument/2006/relationships/image" Target="../media/image699.emf"/><Relationship Id="rId131" Type="http://schemas.openxmlformats.org/officeDocument/2006/relationships/image" Target="../media/image707.emf"/><Relationship Id="rId136" Type="http://schemas.openxmlformats.org/officeDocument/2006/relationships/customXml" Target="../ink/ink636.xml"/><Relationship Id="rId61" Type="http://schemas.openxmlformats.org/officeDocument/2006/relationships/image" Target="../media/image672.emf"/><Relationship Id="rId82" Type="http://schemas.openxmlformats.org/officeDocument/2006/relationships/customXml" Target="../ink/ink609.xml"/><Relationship Id="rId152" Type="http://schemas.openxmlformats.org/officeDocument/2006/relationships/customXml" Target="../ink/ink644.xml"/><Relationship Id="rId19" Type="http://schemas.openxmlformats.org/officeDocument/2006/relationships/image" Target="../media/image652.emf"/><Relationship Id="rId14" Type="http://schemas.openxmlformats.org/officeDocument/2006/relationships/customXml" Target="../ink/ink575.xml"/><Relationship Id="rId30" Type="http://schemas.openxmlformats.org/officeDocument/2006/relationships/customXml" Target="../ink/ink583.xml"/><Relationship Id="rId35" Type="http://schemas.openxmlformats.org/officeDocument/2006/relationships/image" Target="../media/image659.emf"/><Relationship Id="rId56" Type="http://schemas.openxmlformats.org/officeDocument/2006/relationships/customXml" Target="../ink/ink596.xml"/><Relationship Id="rId77" Type="http://schemas.openxmlformats.org/officeDocument/2006/relationships/image" Target="../media/image680.emf"/><Relationship Id="rId100" Type="http://schemas.openxmlformats.org/officeDocument/2006/relationships/customXml" Target="../ink/ink618.xml"/><Relationship Id="rId105" Type="http://schemas.openxmlformats.org/officeDocument/2006/relationships/image" Target="../media/image694.emf"/><Relationship Id="rId126" Type="http://schemas.openxmlformats.org/officeDocument/2006/relationships/customXml" Target="../ink/ink631.xml"/><Relationship Id="rId147" Type="http://schemas.openxmlformats.org/officeDocument/2006/relationships/image" Target="../media/image715.emf"/><Relationship Id="rId8" Type="http://schemas.openxmlformats.org/officeDocument/2006/relationships/customXml" Target="../ink/ink572.xml"/><Relationship Id="rId51" Type="http://schemas.openxmlformats.org/officeDocument/2006/relationships/image" Target="../media/image667.emf"/><Relationship Id="rId72" Type="http://schemas.openxmlformats.org/officeDocument/2006/relationships/customXml" Target="../ink/ink604.xml"/><Relationship Id="rId93" Type="http://schemas.openxmlformats.org/officeDocument/2006/relationships/image" Target="../media/image688.emf"/><Relationship Id="rId98" Type="http://schemas.openxmlformats.org/officeDocument/2006/relationships/customXml" Target="../ink/ink617.xml"/><Relationship Id="rId121" Type="http://schemas.openxmlformats.org/officeDocument/2006/relationships/image" Target="../media/image702.emf"/><Relationship Id="rId142" Type="http://schemas.openxmlformats.org/officeDocument/2006/relationships/customXml" Target="../ink/ink639.xml"/><Relationship Id="rId3" Type="http://schemas.openxmlformats.org/officeDocument/2006/relationships/image" Target="../media/image148.png"/><Relationship Id="rId25" Type="http://schemas.openxmlformats.org/officeDocument/2006/relationships/image" Target="../media/image575.emf"/><Relationship Id="rId46" Type="http://schemas.openxmlformats.org/officeDocument/2006/relationships/customXml" Target="../ink/ink591.xml"/><Relationship Id="rId67" Type="http://schemas.openxmlformats.org/officeDocument/2006/relationships/image" Target="../media/image675.emf"/><Relationship Id="rId116" Type="http://schemas.openxmlformats.org/officeDocument/2006/relationships/customXml" Target="../ink/ink626.xml"/><Relationship Id="rId137" Type="http://schemas.openxmlformats.org/officeDocument/2006/relationships/image" Target="../media/image710.emf"/><Relationship Id="rId20" Type="http://schemas.openxmlformats.org/officeDocument/2006/relationships/customXml" Target="../ink/ink578.xml"/><Relationship Id="rId41" Type="http://schemas.openxmlformats.org/officeDocument/2006/relationships/image" Target="../media/image662.emf"/><Relationship Id="rId62" Type="http://schemas.openxmlformats.org/officeDocument/2006/relationships/customXml" Target="../ink/ink599.xml"/><Relationship Id="rId83" Type="http://schemas.openxmlformats.org/officeDocument/2006/relationships/image" Target="../media/image683.emf"/><Relationship Id="rId88" Type="http://schemas.openxmlformats.org/officeDocument/2006/relationships/customXml" Target="../ink/ink612.xml"/><Relationship Id="rId111" Type="http://schemas.openxmlformats.org/officeDocument/2006/relationships/image" Target="../media/image697.emf"/><Relationship Id="rId132" Type="http://schemas.openxmlformats.org/officeDocument/2006/relationships/customXml" Target="../ink/ink634.xml"/><Relationship Id="rId153" Type="http://schemas.openxmlformats.org/officeDocument/2006/relationships/image" Target="../media/image718.emf"/><Relationship Id="rId15" Type="http://schemas.openxmlformats.org/officeDocument/2006/relationships/image" Target="../media/image650.emf"/><Relationship Id="rId36" Type="http://schemas.openxmlformats.org/officeDocument/2006/relationships/customXml" Target="../ink/ink586.xml"/><Relationship Id="rId57" Type="http://schemas.openxmlformats.org/officeDocument/2006/relationships/image" Target="../media/image670.emf"/><Relationship Id="rId106" Type="http://schemas.openxmlformats.org/officeDocument/2006/relationships/customXml" Target="../ink/ink621.xml"/><Relationship Id="rId127" Type="http://schemas.openxmlformats.org/officeDocument/2006/relationships/image" Target="../media/image705.emf"/><Relationship Id="rId10" Type="http://schemas.openxmlformats.org/officeDocument/2006/relationships/customXml" Target="../ink/ink573.xml"/><Relationship Id="rId31" Type="http://schemas.openxmlformats.org/officeDocument/2006/relationships/image" Target="../media/image657.emf"/><Relationship Id="rId52" Type="http://schemas.openxmlformats.org/officeDocument/2006/relationships/customXml" Target="../ink/ink594.xml"/><Relationship Id="rId73" Type="http://schemas.openxmlformats.org/officeDocument/2006/relationships/image" Target="../media/image678.emf"/><Relationship Id="rId78" Type="http://schemas.openxmlformats.org/officeDocument/2006/relationships/customXml" Target="../ink/ink607.xml"/><Relationship Id="rId94" Type="http://schemas.openxmlformats.org/officeDocument/2006/relationships/customXml" Target="../ink/ink615.xml"/><Relationship Id="rId99" Type="http://schemas.openxmlformats.org/officeDocument/2006/relationships/image" Target="../media/image691.emf"/><Relationship Id="rId101" Type="http://schemas.openxmlformats.org/officeDocument/2006/relationships/image" Target="../media/image692.emf"/><Relationship Id="rId122" Type="http://schemas.openxmlformats.org/officeDocument/2006/relationships/customXml" Target="../ink/ink629.xml"/><Relationship Id="rId143" Type="http://schemas.openxmlformats.org/officeDocument/2006/relationships/image" Target="../media/image713.emf"/><Relationship Id="rId148" Type="http://schemas.openxmlformats.org/officeDocument/2006/relationships/customXml" Target="../ink/ink642.xml"/><Relationship Id="rId4" Type="http://schemas.openxmlformats.org/officeDocument/2006/relationships/image" Target="../media/image149.png"/><Relationship Id="rId9" Type="http://schemas.openxmlformats.org/officeDocument/2006/relationships/image" Target="../media/image647.emf"/><Relationship Id="rId26" Type="http://schemas.openxmlformats.org/officeDocument/2006/relationships/customXml" Target="../ink/ink581.xml"/><Relationship Id="rId47" Type="http://schemas.openxmlformats.org/officeDocument/2006/relationships/image" Target="../media/image665.emf"/><Relationship Id="rId68" Type="http://schemas.openxmlformats.org/officeDocument/2006/relationships/customXml" Target="../ink/ink602.xml"/><Relationship Id="rId89" Type="http://schemas.openxmlformats.org/officeDocument/2006/relationships/image" Target="../media/image686.emf"/><Relationship Id="rId112" Type="http://schemas.openxmlformats.org/officeDocument/2006/relationships/customXml" Target="../ink/ink624.xml"/><Relationship Id="rId133" Type="http://schemas.openxmlformats.org/officeDocument/2006/relationships/image" Target="../media/image708.emf"/><Relationship Id="rId154" Type="http://schemas.openxmlformats.org/officeDocument/2006/relationships/customXml" Target="../ink/ink645.xml"/><Relationship Id="rId16" Type="http://schemas.openxmlformats.org/officeDocument/2006/relationships/customXml" Target="../ink/ink576.xml"/><Relationship Id="rId37" Type="http://schemas.openxmlformats.org/officeDocument/2006/relationships/image" Target="../media/image660.emf"/><Relationship Id="rId58" Type="http://schemas.openxmlformats.org/officeDocument/2006/relationships/customXml" Target="../ink/ink597.xml"/><Relationship Id="rId79" Type="http://schemas.openxmlformats.org/officeDocument/2006/relationships/image" Target="../media/image681.emf"/><Relationship Id="rId102" Type="http://schemas.openxmlformats.org/officeDocument/2006/relationships/customXml" Target="../ink/ink619.xml"/><Relationship Id="rId123" Type="http://schemas.openxmlformats.org/officeDocument/2006/relationships/image" Target="../media/image703.emf"/><Relationship Id="rId144" Type="http://schemas.openxmlformats.org/officeDocument/2006/relationships/customXml" Target="../ink/ink640.xml"/><Relationship Id="rId90" Type="http://schemas.openxmlformats.org/officeDocument/2006/relationships/customXml" Target="../ink/ink6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2.xml"/><Relationship Id="rId21" Type="http://schemas.openxmlformats.org/officeDocument/2006/relationships/customXml" Target="../ink/ink654.xml"/><Relationship Id="rId42" Type="http://schemas.openxmlformats.org/officeDocument/2006/relationships/image" Target="../media/image741.emf"/><Relationship Id="rId63" Type="http://schemas.openxmlformats.org/officeDocument/2006/relationships/customXml" Target="../ink/ink675.xml"/><Relationship Id="rId84" Type="http://schemas.openxmlformats.org/officeDocument/2006/relationships/image" Target="../media/image762.emf"/><Relationship Id="rId138" Type="http://schemas.openxmlformats.org/officeDocument/2006/relationships/image" Target="../media/image789.emf"/><Relationship Id="rId16" Type="http://schemas.openxmlformats.org/officeDocument/2006/relationships/image" Target="../media/image728.emf"/><Relationship Id="rId107" Type="http://schemas.openxmlformats.org/officeDocument/2006/relationships/customXml" Target="../ink/ink697.xml"/><Relationship Id="rId11" Type="http://schemas.openxmlformats.org/officeDocument/2006/relationships/customXml" Target="../ink/ink649.xml"/><Relationship Id="rId32" Type="http://schemas.openxmlformats.org/officeDocument/2006/relationships/image" Target="../media/image736.emf"/><Relationship Id="rId37" Type="http://schemas.openxmlformats.org/officeDocument/2006/relationships/customXml" Target="../ink/ink662.xml"/><Relationship Id="rId53" Type="http://schemas.openxmlformats.org/officeDocument/2006/relationships/customXml" Target="../ink/ink670.xml"/><Relationship Id="rId58" Type="http://schemas.openxmlformats.org/officeDocument/2006/relationships/image" Target="../media/image749.emf"/><Relationship Id="rId74" Type="http://schemas.openxmlformats.org/officeDocument/2006/relationships/image" Target="../media/image757.emf"/><Relationship Id="rId79" Type="http://schemas.openxmlformats.org/officeDocument/2006/relationships/customXml" Target="../ink/ink683.xml"/><Relationship Id="rId102" Type="http://schemas.openxmlformats.org/officeDocument/2006/relationships/image" Target="../media/image771.emf"/><Relationship Id="rId123" Type="http://schemas.openxmlformats.org/officeDocument/2006/relationships/customXml" Target="../ink/ink705.xml"/><Relationship Id="rId128" Type="http://schemas.openxmlformats.org/officeDocument/2006/relationships/image" Target="../media/image784.emf"/><Relationship Id="rId5" Type="http://schemas.openxmlformats.org/officeDocument/2006/relationships/customXml" Target="../ink/ink646.xml"/><Relationship Id="rId90" Type="http://schemas.openxmlformats.org/officeDocument/2006/relationships/image" Target="../media/image765.emf"/><Relationship Id="rId95" Type="http://schemas.openxmlformats.org/officeDocument/2006/relationships/customXml" Target="../ink/ink691.xml"/><Relationship Id="rId22" Type="http://schemas.openxmlformats.org/officeDocument/2006/relationships/image" Target="../media/image731.emf"/><Relationship Id="rId27" Type="http://schemas.openxmlformats.org/officeDocument/2006/relationships/customXml" Target="../ink/ink657.xml"/><Relationship Id="rId43" Type="http://schemas.openxmlformats.org/officeDocument/2006/relationships/customXml" Target="../ink/ink665.xml"/><Relationship Id="rId48" Type="http://schemas.openxmlformats.org/officeDocument/2006/relationships/image" Target="../media/image744.emf"/><Relationship Id="rId64" Type="http://schemas.openxmlformats.org/officeDocument/2006/relationships/image" Target="../media/image752.emf"/><Relationship Id="rId69" Type="http://schemas.openxmlformats.org/officeDocument/2006/relationships/customXml" Target="../ink/ink678.xml"/><Relationship Id="rId113" Type="http://schemas.openxmlformats.org/officeDocument/2006/relationships/customXml" Target="../ink/ink700.xml"/><Relationship Id="rId118" Type="http://schemas.openxmlformats.org/officeDocument/2006/relationships/image" Target="../media/image779.emf"/><Relationship Id="rId134" Type="http://schemas.openxmlformats.org/officeDocument/2006/relationships/image" Target="../media/image787.emf"/><Relationship Id="rId139" Type="http://schemas.openxmlformats.org/officeDocument/2006/relationships/customXml" Target="../ink/ink713.xml"/><Relationship Id="rId80" Type="http://schemas.openxmlformats.org/officeDocument/2006/relationships/image" Target="../media/image760.emf"/><Relationship Id="rId85" Type="http://schemas.openxmlformats.org/officeDocument/2006/relationships/customXml" Target="../ink/ink686.xml"/><Relationship Id="rId12" Type="http://schemas.openxmlformats.org/officeDocument/2006/relationships/image" Target="../media/image726.emf"/><Relationship Id="rId17" Type="http://schemas.openxmlformats.org/officeDocument/2006/relationships/customXml" Target="../ink/ink652.xml"/><Relationship Id="rId33" Type="http://schemas.openxmlformats.org/officeDocument/2006/relationships/customXml" Target="../ink/ink660.xml"/><Relationship Id="rId38" Type="http://schemas.openxmlformats.org/officeDocument/2006/relationships/image" Target="../media/image739.emf"/><Relationship Id="rId59" Type="http://schemas.openxmlformats.org/officeDocument/2006/relationships/customXml" Target="../ink/ink673.xml"/><Relationship Id="rId103" Type="http://schemas.openxmlformats.org/officeDocument/2006/relationships/customXml" Target="../ink/ink695.xml"/><Relationship Id="rId108" Type="http://schemas.openxmlformats.org/officeDocument/2006/relationships/image" Target="../media/image774.emf"/><Relationship Id="rId124" Type="http://schemas.openxmlformats.org/officeDocument/2006/relationships/image" Target="../media/image782.emf"/><Relationship Id="rId129" Type="http://schemas.openxmlformats.org/officeDocument/2006/relationships/customXml" Target="../ink/ink708.xml"/><Relationship Id="rId54" Type="http://schemas.openxmlformats.org/officeDocument/2006/relationships/image" Target="../media/image747.emf"/><Relationship Id="rId70" Type="http://schemas.openxmlformats.org/officeDocument/2006/relationships/image" Target="../media/image755.emf"/><Relationship Id="rId75" Type="http://schemas.openxmlformats.org/officeDocument/2006/relationships/customXml" Target="../ink/ink681.xml"/><Relationship Id="rId91" Type="http://schemas.openxmlformats.org/officeDocument/2006/relationships/customXml" Target="../ink/ink689.xml"/><Relationship Id="rId96" Type="http://schemas.openxmlformats.org/officeDocument/2006/relationships/image" Target="../media/image768.emf"/><Relationship Id="rId140" Type="http://schemas.openxmlformats.org/officeDocument/2006/relationships/image" Target="../media/image79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3.emf"/><Relationship Id="rId23" Type="http://schemas.openxmlformats.org/officeDocument/2006/relationships/customXml" Target="../ink/ink655.xml"/><Relationship Id="rId28" Type="http://schemas.openxmlformats.org/officeDocument/2006/relationships/image" Target="../media/image734.emf"/><Relationship Id="rId49" Type="http://schemas.openxmlformats.org/officeDocument/2006/relationships/customXml" Target="../ink/ink668.xml"/><Relationship Id="rId114" Type="http://schemas.openxmlformats.org/officeDocument/2006/relationships/image" Target="../media/image777.emf"/><Relationship Id="rId119" Type="http://schemas.openxmlformats.org/officeDocument/2006/relationships/customXml" Target="../ink/ink703.xml"/><Relationship Id="rId44" Type="http://schemas.openxmlformats.org/officeDocument/2006/relationships/image" Target="../media/image742.emf"/><Relationship Id="rId60" Type="http://schemas.openxmlformats.org/officeDocument/2006/relationships/image" Target="../media/image750.emf"/><Relationship Id="rId65" Type="http://schemas.openxmlformats.org/officeDocument/2006/relationships/customXml" Target="../ink/ink676.xml"/><Relationship Id="rId81" Type="http://schemas.openxmlformats.org/officeDocument/2006/relationships/customXml" Target="../ink/ink684.xml"/><Relationship Id="rId86" Type="http://schemas.openxmlformats.org/officeDocument/2006/relationships/image" Target="../media/image763.emf"/><Relationship Id="rId130" Type="http://schemas.openxmlformats.org/officeDocument/2006/relationships/image" Target="../media/image785.emf"/><Relationship Id="rId135" Type="http://schemas.openxmlformats.org/officeDocument/2006/relationships/customXml" Target="../ink/ink711.xml"/><Relationship Id="rId13" Type="http://schemas.openxmlformats.org/officeDocument/2006/relationships/customXml" Target="../ink/ink650.xml"/><Relationship Id="rId18" Type="http://schemas.openxmlformats.org/officeDocument/2006/relationships/image" Target="../media/image729.emf"/><Relationship Id="rId39" Type="http://schemas.openxmlformats.org/officeDocument/2006/relationships/customXml" Target="../ink/ink663.xml"/><Relationship Id="rId109" Type="http://schemas.openxmlformats.org/officeDocument/2006/relationships/customXml" Target="../ink/ink698.xml"/><Relationship Id="rId34" Type="http://schemas.openxmlformats.org/officeDocument/2006/relationships/image" Target="../media/image737.emf"/><Relationship Id="rId50" Type="http://schemas.openxmlformats.org/officeDocument/2006/relationships/image" Target="../media/image745.emf"/><Relationship Id="rId55" Type="http://schemas.openxmlformats.org/officeDocument/2006/relationships/customXml" Target="../ink/ink671.xml"/><Relationship Id="rId76" Type="http://schemas.openxmlformats.org/officeDocument/2006/relationships/image" Target="../media/image758.emf"/><Relationship Id="rId97" Type="http://schemas.openxmlformats.org/officeDocument/2006/relationships/customXml" Target="../ink/ink692.xml"/><Relationship Id="rId104" Type="http://schemas.openxmlformats.org/officeDocument/2006/relationships/image" Target="../media/image772.emf"/><Relationship Id="rId120" Type="http://schemas.openxmlformats.org/officeDocument/2006/relationships/image" Target="../media/image780.emf"/><Relationship Id="rId125" Type="http://schemas.openxmlformats.org/officeDocument/2006/relationships/customXml" Target="../ink/ink706.xml"/><Relationship Id="rId7" Type="http://schemas.openxmlformats.org/officeDocument/2006/relationships/customXml" Target="../ink/ink647.xml"/><Relationship Id="rId71" Type="http://schemas.openxmlformats.org/officeDocument/2006/relationships/customXml" Target="../ink/ink679.xml"/><Relationship Id="rId92" Type="http://schemas.openxmlformats.org/officeDocument/2006/relationships/image" Target="../media/image766.emf"/><Relationship Id="rId2" Type="http://schemas.openxmlformats.org/officeDocument/2006/relationships/image" Target="../media/image151.png"/><Relationship Id="rId29" Type="http://schemas.openxmlformats.org/officeDocument/2006/relationships/customXml" Target="../ink/ink658.xml"/><Relationship Id="rId24" Type="http://schemas.openxmlformats.org/officeDocument/2006/relationships/image" Target="../media/image732.emf"/><Relationship Id="rId40" Type="http://schemas.openxmlformats.org/officeDocument/2006/relationships/image" Target="../media/image740.emf"/><Relationship Id="rId45" Type="http://schemas.openxmlformats.org/officeDocument/2006/relationships/customXml" Target="../ink/ink666.xml"/><Relationship Id="rId66" Type="http://schemas.openxmlformats.org/officeDocument/2006/relationships/image" Target="../media/image753.emf"/><Relationship Id="rId87" Type="http://schemas.openxmlformats.org/officeDocument/2006/relationships/customXml" Target="../ink/ink687.xml"/><Relationship Id="rId110" Type="http://schemas.openxmlformats.org/officeDocument/2006/relationships/image" Target="../media/image775.emf"/><Relationship Id="rId115" Type="http://schemas.openxmlformats.org/officeDocument/2006/relationships/customXml" Target="../ink/ink701.xml"/><Relationship Id="rId131" Type="http://schemas.openxmlformats.org/officeDocument/2006/relationships/customXml" Target="../ink/ink709.xml"/><Relationship Id="rId136" Type="http://schemas.openxmlformats.org/officeDocument/2006/relationships/image" Target="../media/image788.emf"/><Relationship Id="rId61" Type="http://schemas.openxmlformats.org/officeDocument/2006/relationships/customXml" Target="../ink/ink674.xml"/><Relationship Id="rId82" Type="http://schemas.openxmlformats.org/officeDocument/2006/relationships/image" Target="../media/image761.emf"/><Relationship Id="rId19" Type="http://schemas.openxmlformats.org/officeDocument/2006/relationships/customXml" Target="../ink/ink653.xml"/><Relationship Id="rId14" Type="http://schemas.openxmlformats.org/officeDocument/2006/relationships/image" Target="../media/image727.emf"/><Relationship Id="rId30" Type="http://schemas.openxmlformats.org/officeDocument/2006/relationships/image" Target="../media/image735.emf"/><Relationship Id="rId35" Type="http://schemas.openxmlformats.org/officeDocument/2006/relationships/customXml" Target="../ink/ink661.xml"/><Relationship Id="rId56" Type="http://schemas.openxmlformats.org/officeDocument/2006/relationships/image" Target="../media/image748.emf"/><Relationship Id="rId77" Type="http://schemas.openxmlformats.org/officeDocument/2006/relationships/customXml" Target="../ink/ink682.xml"/><Relationship Id="rId100" Type="http://schemas.openxmlformats.org/officeDocument/2006/relationships/image" Target="../media/image770.emf"/><Relationship Id="rId105" Type="http://schemas.openxmlformats.org/officeDocument/2006/relationships/customXml" Target="../ink/ink696.xml"/><Relationship Id="rId126" Type="http://schemas.openxmlformats.org/officeDocument/2006/relationships/image" Target="../media/image783.emf"/><Relationship Id="rId8" Type="http://schemas.openxmlformats.org/officeDocument/2006/relationships/image" Target="../media/image724.emf"/><Relationship Id="rId51" Type="http://schemas.openxmlformats.org/officeDocument/2006/relationships/customXml" Target="../ink/ink669.xml"/><Relationship Id="rId72" Type="http://schemas.openxmlformats.org/officeDocument/2006/relationships/image" Target="../media/image756.emf"/><Relationship Id="rId93" Type="http://schemas.openxmlformats.org/officeDocument/2006/relationships/customXml" Target="../ink/ink690.xml"/><Relationship Id="rId98" Type="http://schemas.openxmlformats.org/officeDocument/2006/relationships/image" Target="../media/image769.emf"/><Relationship Id="rId121" Type="http://schemas.openxmlformats.org/officeDocument/2006/relationships/customXml" Target="../ink/ink704.xml"/><Relationship Id="rId3" Type="http://schemas.openxmlformats.org/officeDocument/2006/relationships/image" Target="../media/image152.png"/><Relationship Id="rId25" Type="http://schemas.openxmlformats.org/officeDocument/2006/relationships/customXml" Target="../ink/ink656.xml"/><Relationship Id="rId46" Type="http://schemas.openxmlformats.org/officeDocument/2006/relationships/image" Target="../media/image743.emf"/><Relationship Id="rId67" Type="http://schemas.openxmlformats.org/officeDocument/2006/relationships/customXml" Target="../ink/ink677.xml"/><Relationship Id="rId116" Type="http://schemas.openxmlformats.org/officeDocument/2006/relationships/image" Target="../media/image778.emf"/><Relationship Id="rId137" Type="http://schemas.openxmlformats.org/officeDocument/2006/relationships/customXml" Target="../ink/ink712.xml"/><Relationship Id="rId20" Type="http://schemas.openxmlformats.org/officeDocument/2006/relationships/image" Target="../media/image730.emf"/><Relationship Id="rId41" Type="http://schemas.openxmlformats.org/officeDocument/2006/relationships/customXml" Target="../ink/ink664.xml"/><Relationship Id="rId62" Type="http://schemas.openxmlformats.org/officeDocument/2006/relationships/image" Target="../media/image751.emf"/><Relationship Id="rId83" Type="http://schemas.openxmlformats.org/officeDocument/2006/relationships/customXml" Target="../ink/ink685.xml"/><Relationship Id="rId88" Type="http://schemas.openxmlformats.org/officeDocument/2006/relationships/image" Target="../media/image764.emf"/><Relationship Id="rId111" Type="http://schemas.openxmlformats.org/officeDocument/2006/relationships/customXml" Target="../ink/ink699.xml"/><Relationship Id="rId132" Type="http://schemas.openxmlformats.org/officeDocument/2006/relationships/image" Target="../media/image786.emf"/><Relationship Id="rId15" Type="http://schemas.openxmlformats.org/officeDocument/2006/relationships/customXml" Target="../ink/ink651.xml"/><Relationship Id="rId36" Type="http://schemas.openxmlformats.org/officeDocument/2006/relationships/image" Target="../media/image738.emf"/><Relationship Id="rId57" Type="http://schemas.openxmlformats.org/officeDocument/2006/relationships/customXml" Target="../ink/ink672.xml"/><Relationship Id="rId106" Type="http://schemas.openxmlformats.org/officeDocument/2006/relationships/image" Target="../media/image773.emf"/><Relationship Id="rId127" Type="http://schemas.openxmlformats.org/officeDocument/2006/relationships/customXml" Target="../ink/ink707.xml"/><Relationship Id="rId10" Type="http://schemas.openxmlformats.org/officeDocument/2006/relationships/image" Target="../media/image725.emf"/><Relationship Id="rId31" Type="http://schemas.openxmlformats.org/officeDocument/2006/relationships/customXml" Target="../ink/ink659.xml"/><Relationship Id="rId52" Type="http://schemas.openxmlformats.org/officeDocument/2006/relationships/image" Target="../media/image746.emf"/><Relationship Id="rId73" Type="http://schemas.openxmlformats.org/officeDocument/2006/relationships/customXml" Target="../ink/ink680.xml"/><Relationship Id="rId78" Type="http://schemas.openxmlformats.org/officeDocument/2006/relationships/image" Target="../media/image759.emf"/><Relationship Id="rId94" Type="http://schemas.openxmlformats.org/officeDocument/2006/relationships/image" Target="../media/image767.emf"/><Relationship Id="rId99" Type="http://schemas.openxmlformats.org/officeDocument/2006/relationships/customXml" Target="../ink/ink693.xml"/><Relationship Id="rId101" Type="http://schemas.openxmlformats.org/officeDocument/2006/relationships/customXml" Target="../ink/ink694.xml"/><Relationship Id="rId122" Type="http://schemas.openxmlformats.org/officeDocument/2006/relationships/image" Target="../media/image781.emf"/><Relationship Id="rId4" Type="http://schemas.openxmlformats.org/officeDocument/2006/relationships/image" Target="../media/image153.png"/><Relationship Id="rId9" Type="http://schemas.openxmlformats.org/officeDocument/2006/relationships/customXml" Target="../ink/ink648.xml"/><Relationship Id="rId26" Type="http://schemas.openxmlformats.org/officeDocument/2006/relationships/image" Target="../media/image733.emf"/><Relationship Id="rId47" Type="http://schemas.openxmlformats.org/officeDocument/2006/relationships/customXml" Target="../ink/ink667.xml"/><Relationship Id="rId68" Type="http://schemas.openxmlformats.org/officeDocument/2006/relationships/image" Target="../media/image754.emf"/><Relationship Id="rId89" Type="http://schemas.openxmlformats.org/officeDocument/2006/relationships/customXml" Target="../ink/ink688.xml"/><Relationship Id="rId112" Type="http://schemas.openxmlformats.org/officeDocument/2006/relationships/image" Target="../media/image776.emf"/><Relationship Id="rId133" Type="http://schemas.openxmlformats.org/officeDocument/2006/relationships/customXml" Target="../ink/ink7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0.xml"/><Relationship Id="rId18" Type="http://schemas.openxmlformats.org/officeDocument/2006/relationships/image" Target="../media/image89.emf"/><Relationship Id="rId26" Type="http://schemas.openxmlformats.org/officeDocument/2006/relationships/image" Target="../media/image93.emf"/><Relationship Id="rId39" Type="http://schemas.openxmlformats.org/officeDocument/2006/relationships/customXml" Target="../ink/ink93.xml"/><Relationship Id="rId21" Type="http://schemas.openxmlformats.org/officeDocument/2006/relationships/customXml" Target="../ink/ink84.xml"/><Relationship Id="rId34" Type="http://schemas.openxmlformats.org/officeDocument/2006/relationships/image" Target="../media/image97.emf"/><Relationship Id="rId42" Type="http://schemas.openxmlformats.org/officeDocument/2006/relationships/image" Target="../media/image101.emf"/><Relationship Id="rId7" Type="http://schemas.openxmlformats.org/officeDocument/2006/relationships/customXml" Target="../ink/ink77.xml"/><Relationship Id="rId2" Type="http://schemas.openxmlformats.org/officeDocument/2006/relationships/image" Target="../media/image9.png"/><Relationship Id="rId16" Type="http://schemas.openxmlformats.org/officeDocument/2006/relationships/image" Target="../media/image88.emf"/><Relationship Id="rId20" Type="http://schemas.openxmlformats.org/officeDocument/2006/relationships/image" Target="../media/image90.emf"/><Relationship Id="rId29" Type="http://schemas.openxmlformats.org/officeDocument/2006/relationships/customXml" Target="../ink/ink88.xml"/><Relationship Id="rId41" Type="http://schemas.openxmlformats.org/officeDocument/2006/relationships/customXml" Target="../ink/ink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emf"/><Relationship Id="rId11" Type="http://schemas.openxmlformats.org/officeDocument/2006/relationships/customXml" Target="../ink/ink79.xml"/><Relationship Id="rId24" Type="http://schemas.openxmlformats.org/officeDocument/2006/relationships/image" Target="../media/image92.emf"/><Relationship Id="rId32" Type="http://schemas.openxmlformats.org/officeDocument/2006/relationships/image" Target="../media/image96.emf"/><Relationship Id="rId37" Type="http://schemas.openxmlformats.org/officeDocument/2006/relationships/customXml" Target="../ink/ink92.xml"/><Relationship Id="rId40" Type="http://schemas.openxmlformats.org/officeDocument/2006/relationships/image" Target="../media/image100.emf"/><Relationship Id="rId5" Type="http://schemas.openxmlformats.org/officeDocument/2006/relationships/customXml" Target="../ink/ink76.xml"/><Relationship Id="rId15" Type="http://schemas.openxmlformats.org/officeDocument/2006/relationships/customXml" Target="../ink/ink81.xml"/><Relationship Id="rId23" Type="http://schemas.openxmlformats.org/officeDocument/2006/relationships/customXml" Target="../ink/ink85.xml"/><Relationship Id="rId28" Type="http://schemas.openxmlformats.org/officeDocument/2006/relationships/image" Target="../media/image94.emf"/><Relationship Id="rId36" Type="http://schemas.openxmlformats.org/officeDocument/2006/relationships/image" Target="../media/image98.emf"/><Relationship Id="rId10" Type="http://schemas.openxmlformats.org/officeDocument/2006/relationships/image" Target="../media/image85.emf"/><Relationship Id="rId19" Type="http://schemas.openxmlformats.org/officeDocument/2006/relationships/customXml" Target="../ink/ink83.xml"/><Relationship Id="rId31" Type="http://schemas.openxmlformats.org/officeDocument/2006/relationships/customXml" Target="../ink/ink89.xml"/><Relationship Id="rId4" Type="http://schemas.openxmlformats.org/officeDocument/2006/relationships/image" Target="../media/image82.emf"/><Relationship Id="rId9" Type="http://schemas.openxmlformats.org/officeDocument/2006/relationships/customXml" Target="../ink/ink78.xml"/><Relationship Id="rId14" Type="http://schemas.openxmlformats.org/officeDocument/2006/relationships/image" Target="../media/image87.emf"/><Relationship Id="rId22" Type="http://schemas.openxmlformats.org/officeDocument/2006/relationships/image" Target="../media/image91.emf"/><Relationship Id="rId27" Type="http://schemas.openxmlformats.org/officeDocument/2006/relationships/customXml" Target="../ink/ink87.xml"/><Relationship Id="rId30" Type="http://schemas.openxmlformats.org/officeDocument/2006/relationships/image" Target="../media/image95.emf"/><Relationship Id="rId35" Type="http://schemas.openxmlformats.org/officeDocument/2006/relationships/customXml" Target="../ink/ink91.xml"/><Relationship Id="rId8" Type="http://schemas.openxmlformats.org/officeDocument/2006/relationships/image" Target="../media/image84.emf"/><Relationship Id="rId3" Type="http://schemas.openxmlformats.org/officeDocument/2006/relationships/customXml" Target="../ink/ink75.xml"/><Relationship Id="rId12" Type="http://schemas.openxmlformats.org/officeDocument/2006/relationships/image" Target="../media/image86.emf"/><Relationship Id="rId17" Type="http://schemas.openxmlformats.org/officeDocument/2006/relationships/customXml" Target="../ink/ink82.xml"/><Relationship Id="rId25" Type="http://schemas.openxmlformats.org/officeDocument/2006/relationships/customXml" Target="../ink/ink86.xml"/><Relationship Id="rId33" Type="http://schemas.openxmlformats.org/officeDocument/2006/relationships/customXml" Target="../ink/ink90.xml"/><Relationship Id="rId38" Type="http://schemas.openxmlformats.org/officeDocument/2006/relationships/image" Target="../media/image99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4.emf"/><Relationship Id="rId21" Type="http://schemas.openxmlformats.org/officeDocument/2006/relationships/customXml" Target="../ink/ink104.xml"/><Relationship Id="rId42" Type="http://schemas.openxmlformats.org/officeDocument/2006/relationships/image" Target="../media/image121.emf"/><Relationship Id="rId47" Type="http://schemas.openxmlformats.org/officeDocument/2006/relationships/customXml" Target="../ink/ink117.xml"/><Relationship Id="rId63" Type="http://schemas.openxmlformats.org/officeDocument/2006/relationships/customXml" Target="../ink/ink125.xml"/><Relationship Id="rId68" Type="http://schemas.openxmlformats.org/officeDocument/2006/relationships/image" Target="../media/image134.emf"/><Relationship Id="rId2" Type="http://schemas.openxmlformats.org/officeDocument/2006/relationships/image" Target="../media/image10.jpeg"/><Relationship Id="rId16" Type="http://schemas.openxmlformats.org/officeDocument/2006/relationships/image" Target="../media/image109.emf"/><Relationship Id="rId29" Type="http://schemas.openxmlformats.org/officeDocument/2006/relationships/customXml" Target="../ink/ink108.xml"/><Relationship Id="rId11" Type="http://schemas.openxmlformats.org/officeDocument/2006/relationships/customXml" Target="../ink/ink99.xml"/><Relationship Id="rId24" Type="http://schemas.openxmlformats.org/officeDocument/2006/relationships/image" Target="../media/image113.emf"/><Relationship Id="rId32" Type="http://schemas.openxmlformats.org/officeDocument/2006/relationships/image" Target="../media/image116.emf"/><Relationship Id="rId37" Type="http://schemas.openxmlformats.org/officeDocument/2006/relationships/customXml" Target="../ink/ink112.xml"/><Relationship Id="rId40" Type="http://schemas.openxmlformats.org/officeDocument/2006/relationships/image" Target="../media/image120.emf"/><Relationship Id="rId45" Type="http://schemas.openxmlformats.org/officeDocument/2006/relationships/customXml" Target="../ink/ink116.xml"/><Relationship Id="rId53" Type="http://schemas.openxmlformats.org/officeDocument/2006/relationships/customXml" Target="../ink/ink120.xml"/><Relationship Id="rId58" Type="http://schemas.openxmlformats.org/officeDocument/2006/relationships/image" Target="../media/image129.emf"/><Relationship Id="rId66" Type="http://schemas.openxmlformats.org/officeDocument/2006/relationships/image" Target="../media/image133.emf"/><Relationship Id="rId74" Type="http://schemas.openxmlformats.org/officeDocument/2006/relationships/image" Target="../media/image137.emf"/><Relationship Id="rId5" Type="http://schemas.openxmlformats.org/officeDocument/2006/relationships/customXml" Target="../ink/ink96.xml"/><Relationship Id="rId61" Type="http://schemas.openxmlformats.org/officeDocument/2006/relationships/customXml" Target="../ink/ink124.xml"/><Relationship Id="rId19" Type="http://schemas.openxmlformats.org/officeDocument/2006/relationships/customXml" Target="../ink/ink103.xml"/><Relationship Id="rId14" Type="http://schemas.openxmlformats.org/officeDocument/2006/relationships/image" Target="../media/image108.emf"/><Relationship Id="rId22" Type="http://schemas.openxmlformats.org/officeDocument/2006/relationships/image" Target="../media/image112.emf"/><Relationship Id="rId27" Type="http://schemas.openxmlformats.org/officeDocument/2006/relationships/customXml" Target="../ink/ink107.xml"/><Relationship Id="rId30" Type="http://schemas.openxmlformats.org/officeDocument/2006/relationships/image" Target="../media/image115.emf"/><Relationship Id="rId35" Type="http://schemas.openxmlformats.org/officeDocument/2006/relationships/customXml" Target="../ink/ink111.xml"/><Relationship Id="rId43" Type="http://schemas.openxmlformats.org/officeDocument/2006/relationships/customXml" Target="../ink/ink115.xml"/><Relationship Id="rId48" Type="http://schemas.openxmlformats.org/officeDocument/2006/relationships/image" Target="../media/image124.emf"/><Relationship Id="rId56" Type="http://schemas.openxmlformats.org/officeDocument/2006/relationships/image" Target="../media/image128.emf"/><Relationship Id="rId64" Type="http://schemas.openxmlformats.org/officeDocument/2006/relationships/image" Target="../media/image132.emf"/><Relationship Id="rId69" Type="http://schemas.openxmlformats.org/officeDocument/2006/relationships/customXml" Target="../ink/ink128.xml"/><Relationship Id="rId8" Type="http://schemas.openxmlformats.org/officeDocument/2006/relationships/image" Target="../media/image105.emf"/><Relationship Id="rId51" Type="http://schemas.openxmlformats.org/officeDocument/2006/relationships/customXml" Target="../ink/ink119.xml"/><Relationship Id="rId72" Type="http://schemas.openxmlformats.org/officeDocument/2006/relationships/image" Target="../media/image136.emf"/><Relationship Id="rId3" Type="http://schemas.openxmlformats.org/officeDocument/2006/relationships/customXml" Target="../ink/ink95.xml"/><Relationship Id="rId12" Type="http://schemas.openxmlformats.org/officeDocument/2006/relationships/image" Target="../media/image107.emf"/><Relationship Id="rId17" Type="http://schemas.openxmlformats.org/officeDocument/2006/relationships/customXml" Target="../ink/ink102.xml"/><Relationship Id="rId25" Type="http://schemas.openxmlformats.org/officeDocument/2006/relationships/customXml" Target="../ink/ink106.xml"/><Relationship Id="rId33" Type="http://schemas.openxmlformats.org/officeDocument/2006/relationships/customXml" Target="../ink/ink110.xml"/><Relationship Id="rId38" Type="http://schemas.openxmlformats.org/officeDocument/2006/relationships/image" Target="../media/image119.emf"/><Relationship Id="rId46" Type="http://schemas.openxmlformats.org/officeDocument/2006/relationships/image" Target="../media/image123.emf"/><Relationship Id="rId59" Type="http://schemas.openxmlformats.org/officeDocument/2006/relationships/customXml" Target="../ink/ink123.xml"/><Relationship Id="rId67" Type="http://schemas.openxmlformats.org/officeDocument/2006/relationships/customXml" Target="../ink/ink127.xml"/><Relationship Id="rId20" Type="http://schemas.openxmlformats.org/officeDocument/2006/relationships/image" Target="../media/image111.emf"/><Relationship Id="rId41" Type="http://schemas.openxmlformats.org/officeDocument/2006/relationships/customXml" Target="../ink/ink114.xml"/><Relationship Id="rId54" Type="http://schemas.openxmlformats.org/officeDocument/2006/relationships/image" Target="../media/image127.emf"/><Relationship Id="rId62" Type="http://schemas.openxmlformats.org/officeDocument/2006/relationships/image" Target="../media/image131.emf"/><Relationship Id="rId70" Type="http://schemas.openxmlformats.org/officeDocument/2006/relationships/image" Target="../media/image13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emf"/><Relationship Id="rId15" Type="http://schemas.openxmlformats.org/officeDocument/2006/relationships/customXml" Target="../ink/ink101.xml"/><Relationship Id="rId23" Type="http://schemas.openxmlformats.org/officeDocument/2006/relationships/customXml" Target="../ink/ink105.xml"/><Relationship Id="rId28" Type="http://schemas.openxmlformats.org/officeDocument/2006/relationships/image" Target="../media/image71.emf"/><Relationship Id="rId36" Type="http://schemas.openxmlformats.org/officeDocument/2006/relationships/image" Target="../media/image118.emf"/><Relationship Id="rId49" Type="http://schemas.openxmlformats.org/officeDocument/2006/relationships/customXml" Target="../ink/ink118.xml"/><Relationship Id="rId57" Type="http://schemas.openxmlformats.org/officeDocument/2006/relationships/customXml" Target="../ink/ink122.xml"/><Relationship Id="rId10" Type="http://schemas.openxmlformats.org/officeDocument/2006/relationships/image" Target="../media/image106.emf"/><Relationship Id="rId31" Type="http://schemas.openxmlformats.org/officeDocument/2006/relationships/customXml" Target="../ink/ink109.xml"/><Relationship Id="rId44" Type="http://schemas.openxmlformats.org/officeDocument/2006/relationships/image" Target="../media/image122.emf"/><Relationship Id="rId52" Type="http://schemas.openxmlformats.org/officeDocument/2006/relationships/image" Target="../media/image126.emf"/><Relationship Id="rId60" Type="http://schemas.openxmlformats.org/officeDocument/2006/relationships/image" Target="../media/image130.emf"/><Relationship Id="rId65" Type="http://schemas.openxmlformats.org/officeDocument/2006/relationships/customXml" Target="../ink/ink126.xml"/><Relationship Id="rId73" Type="http://schemas.openxmlformats.org/officeDocument/2006/relationships/customXml" Target="../ink/ink130.xml"/><Relationship Id="rId4" Type="http://schemas.openxmlformats.org/officeDocument/2006/relationships/image" Target="../media/image103.emf"/><Relationship Id="rId9" Type="http://schemas.openxmlformats.org/officeDocument/2006/relationships/customXml" Target="../ink/ink98.xml"/><Relationship Id="rId13" Type="http://schemas.openxmlformats.org/officeDocument/2006/relationships/customXml" Target="../ink/ink100.xml"/><Relationship Id="rId18" Type="http://schemas.openxmlformats.org/officeDocument/2006/relationships/image" Target="../media/image110.emf"/><Relationship Id="rId39" Type="http://schemas.openxmlformats.org/officeDocument/2006/relationships/customXml" Target="../ink/ink113.xml"/><Relationship Id="rId34" Type="http://schemas.openxmlformats.org/officeDocument/2006/relationships/image" Target="../media/image117.emf"/><Relationship Id="rId50" Type="http://schemas.openxmlformats.org/officeDocument/2006/relationships/image" Target="../media/image125.emf"/><Relationship Id="rId55" Type="http://schemas.openxmlformats.org/officeDocument/2006/relationships/customXml" Target="../ink/ink121.xml"/><Relationship Id="rId7" Type="http://schemas.openxmlformats.org/officeDocument/2006/relationships/customXml" Target="../ink/ink97.xml"/><Relationship Id="rId71" Type="http://schemas.openxmlformats.org/officeDocument/2006/relationships/customXml" Target="../ink/ink1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357982" cy="1143008"/>
          </a:xfrm>
        </p:spPr>
        <p:txBody>
          <a:bodyPr>
            <a:noAutofit/>
          </a:bodyPr>
          <a:lstStyle/>
          <a:p>
            <a:br>
              <a:rPr lang="es-ES" sz="2800" b="1" dirty="0">
                <a:latin typeface="Arial" charset="0"/>
                <a:cs typeface="Arial" charset="0"/>
              </a:rPr>
            </a:br>
            <a:r>
              <a:rPr lang="es-ES" sz="2800" b="1" dirty="0">
                <a:latin typeface="Arial" charset="0"/>
                <a:cs typeface="Arial" charset="0"/>
              </a:rPr>
              <a:t> LENGUAJE ENSAMBLADOR </a:t>
            </a:r>
            <a:br>
              <a:rPr lang="es-ES" sz="2800" b="1" dirty="0">
                <a:latin typeface="Arial" charset="0"/>
                <a:cs typeface="Arial" charset="0"/>
              </a:rPr>
            </a:br>
            <a:r>
              <a:rPr lang="es-ES" sz="2400" i="1" dirty="0">
                <a:latin typeface="Arial" charset="0"/>
                <a:cs typeface="Arial" charset="0"/>
              </a:rPr>
              <a:t>(7°A-ICI)</a:t>
            </a:r>
            <a:br>
              <a:rPr lang="es-ES" sz="2800" b="1" dirty="0">
                <a:latin typeface="Arial" charset="0"/>
                <a:cs typeface="Arial" charset="0"/>
              </a:rPr>
            </a:br>
            <a:endParaRPr lang="es-ES" sz="28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34" y="5786454"/>
            <a:ext cx="8286807" cy="9286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endParaRPr lang="es-MX" sz="1600" i="1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s-MX" sz="24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Mtro. en Ing. Armando Álvarez Fdez.</a:t>
            </a:r>
          </a:p>
          <a:p>
            <a:pPr>
              <a:defRPr/>
            </a:pPr>
            <a:r>
              <a:rPr lang="es-MX" sz="2400" i="1" dirty="0">
                <a:solidFill>
                  <a:schemeClr val="tx1"/>
                </a:solidFill>
                <a:latin typeface="+mj-lt"/>
                <a:cs typeface="Arial" pitchFamily="34" charset="0"/>
              </a:rPr>
              <a:t>Oct-2024</a:t>
            </a:r>
          </a:p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285728"/>
            <a:ext cx="17811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9506" name="Picture 2" descr="Facultinga Blog!: Arquitectura de computador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428736"/>
            <a:ext cx="7620000" cy="4286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r>
              <a:rPr lang="es-MX" sz="2400" b="1" dirty="0">
                <a:latin typeface="Arial" charset="0"/>
                <a:cs typeface="Arial" charset="0"/>
              </a:rPr>
              <a:t>INSTRUCCIONES ARITMETICAS </a:t>
            </a:r>
            <a:r>
              <a:rPr lang="es-MX" sz="1800" b="1" dirty="0">
                <a:latin typeface="Arial" charset="0"/>
                <a:cs typeface="Arial" charset="0"/>
              </a:rPr>
              <a:t>(Continuación)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2937C4-DC6B-4CAB-8CB5-82B581B96D56}" type="slidenum">
              <a:rPr lang="es-ES"/>
              <a:pPr>
                <a:defRPr/>
              </a:pPr>
              <a:t>10</a:t>
            </a:fld>
            <a:endParaRPr lang="es-ES"/>
          </a:p>
        </p:txBody>
      </p:sp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2">
            <a:lum bright="10000" contrast="40000"/>
          </a:blip>
          <a:srcRect/>
          <a:stretch>
            <a:fillRect/>
          </a:stretch>
        </p:blipFill>
        <p:spPr bwMode="auto">
          <a:xfrm>
            <a:off x="428596" y="1142984"/>
            <a:ext cx="837247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357158" y="142852"/>
            <a:ext cx="8358246" cy="357190"/>
          </a:xfrm>
        </p:spPr>
        <p:txBody>
          <a:bodyPr>
            <a:noAutofit/>
          </a:bodyPr>
          <a:lstStyle/>
          <a:p>
            <a:r>
              <a:rPr lang="es-ES" sz="2000" b="1" dirty="0">
                <a:latin typeface="Arial" charset="0"/>
                <a:cs typeface="Arial" charset="0"/>
              </a:rPr>
              <a:t>Valores de Códigos ASCII en Decimal y Hexadecimal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601572"/>
            <a:ext cx="6000792" cy="625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r>
              <a:rPr lang="es-ES" sz="2400" b="1" dirty="0">
                <a:cs typeface="Arial" charset="0"/>
              </a:rPr>
              <a:t>PROBLEMAS ARITMETICOS</a:t>
            </a:r>
            <a:br>
              <a:rPr lang="es-ES" sz="2400" b="1" dirty="0">
                <a:cs typeface="Arial" charset="0"/>
              </a:rPr>
            </a:br>
            <a:r>
              <a:rPr lang="es-ES" sz="2400" b="1" dirty="0">
                <a:cs typeface="Arial" charset="0"/>
              </a:rPr>
              <a:t>(Continuación)</a:t>
            </a:r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4AA2DF-7D48-43CE-8EAA-3BE5D357534B}" type="slidenum">
              <a:rPr lang="es-ES"/>
              <a:pPr>
                <a:defRPr/>
              </a:pPr>
              <a:t>12</a:t>
            </a:fld>
            <a:endParaRPr lang="es-E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3116"/>
            <a:ext cx="8286808" cy="55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214282" y="2786058"/>
            <a:ext cx="848915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0B5005-DA4F-4D11-8E76-5E27E0FF78D4}" type="slidenum">
              <a:rPr lang="es-ES"/>
              <a:pPr>
                <a:defRPr/>
              </a:pPr>
              <a:t>13</a:t>
            </a:fld>
            <a:endParaRPr lang="es-E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428596" y="3929066"/>
            <a:ext cx="8400329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lum bright="20000" contrast="10000"/>
          </a:blip>
          <a:srcRect/>
          <a:stretch>
            <a:fillRect/>
          </a:stretch>
        </p:blipFill>
        <p:spPr bwMode="auto">
          <a:xfrm>
            <a:off x="357158" y="2214554"/>
            <a:ext cx="858805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14</a:t>
            </a:fld>
            <a:endParaRPr lang="es-E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lum bright="10000" contrast="10000"/>
          </a:blip>
          <a:srcRect/>
          <a:stretch>
            <a:fillRect/>
          </a:stretch>
        </p:blipFill>
        <p:spPr bwMode="auto">
          <a:xfrm>
            <a:off x="214282" y="500042"/>
            <a:ext cx="8786874" cy="77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785786" y="1500174"/>
            <a:ext cx="981080" cy="138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878FDD-7C2D-48BE-8E8E-AC0215D72BD9}" type="slidenum">
              <a:rPr lang="es-ES"/>
              <a:pPr>
                <a:defRPr/>
              </a:pPr>
              <a:t>15</a:t>
            </a:fld>
            <a:endParaRPr lang="es-E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lum bright="10000" contrast="10000"/>
          </a:blip>
          <a:srcRect/>
          <a:stretch>
            <a:fillRect/>
          </a:stretch>
        </p:blipFill>
        <p:spPr bwMode="auto">
          <a:xfrm>
            <a:off x="214282" y="500042"/>
            <a:ext cx="8786874" cy="77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785786" y="1500174"/>
            <a:ext cx="981080" cy="138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53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00" y="1936750"/>
              <a:ext cx="835025" cy="1268413"/>
            </p14:xfrm>
          </p:contentPart>
        </mc:Choice>
        <mc:Fallback xmlns="">
          <p:pic>
            <p:nvPicPr>
              <p:cNvPr id="2253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9" y="1932790"/>
                <a:ext cx="844747" cy="127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5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1613" y="1987550"/>
              <a:ext cx="2854325" cy="2997200"/>
            </p14:xfrm>
          </p:contentPart>
        </mc:Choice>
        <mc:Fallback xmlns="">
          <p:pic>
            <p:nvPicPr>
              <p:cNvPr id="225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013" y="1984310"/>
                <a:ext cx="2861165" cy="3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53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3838" y="1169988"/>
              <a:ext cx="1782762" cy="336550"/>
            </p14:xfrm>
          </p:contentPart>
        </mc:Choice>
        <mc:Fallback xmlns="">
          <p:pic>
            <p:nvPicPr>
              <p:cNvPr id="2253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88438" y="1164589"/>
                <a:ext cx="1792842" cy="347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5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0375" y="1341438"/>
              <a:ext cx="334963" cy="146050"/>
            </p14:xfrm>
          </p:contentPart>
        </mc:Choice>
        <mc:Fallback xmlns="">
          <p:pic>
            <p:nvPicPr>
              <p:cNvPr id="225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25693" y="1338560"/>
                <a:ext cx="344328" cy="151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5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6463" y="1339850"/>
              <a:ext cx="142875" cy="128588"/>
            </p14:xfrm>
          </p:contentPart>
        </mc:Choice>
        <mc:Fallback xmlns="">
          <p:pic>
            <p:nvPicPr>
              <p:cNvPr id="225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72144" y="1336248"/>
                <a:ext cx="149713" cy="136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5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8238" y="1301750"/>
              <a:ext cx="317500" cy="169863"/>
            </p14:xfrm>
          </p:contentPart>
        </mc:Choice>
        <mc:Fallback xmlns="">
          <p:pic>
            <p:nvPicPr>
              <p:cNvPr id="225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03918" y="1298151"/>
                <a:ext cx="325779" cy="178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5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107313" y="40568563"/>
              <a:ext cx="0" cy="0"/>
            </p14:xfrm>
          </p:contentPart>
        </mc:Choice>
        <mc:Fallback xmlns="">
          <p:pic>
            <p:nvPicPr>
              <p:cNvPr id="225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107313" y="405685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5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47838" y="2070100"/>
              <a:ext cx="515937" cy="206375"/>
            </p14:xfrm>
          </p:contentPart>
        </mc:Choice>
        <mc:Fallback xmlns="">
          <p:pic>
            <p:nvPicPr>
              <p:cNvPr id="225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3878" y="2065418"/>
                <a:ext cx="524578" cy="215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53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59025" y="2025650"/>
              <a:ext cx="49213" cy="117475"/>
            </p14:xfrm>
          </p:contentPart>
        </mc:Choice>
        <mc:Fallback xmlns="">
          <p:pic>
            <p:nvPicPr>
              <p:cNvPr id="2253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55792" y="2020245"/>
                <a:ext cx="57475" cy="126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5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4188" y="1766888"/>
              <a:ext cx="457200" cy="152400"/>
            </p14:xfrm>
          </p:contentPart>
        </mc:Choice>
        <mc:Fallback xmlns="">
          <p:pic>
            <p:nvPicPr>
              <p:cNvPr id="225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49868" y="1761844"/>
                <a:ext cx="466920" cy="160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5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2600" y="1909763"/>
              <a:ext cx="579438" cy="138112"/>
            </p14:xfrm>
          </p:contentPart>
        </mc:Choice>
        <mc:Fallback xmlns="">
          <p:pic>
            <p:nvPicPr>
              <p:cNvPr id="225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47921" y="1905087"/>
                <a:ext cx="588435" cy="147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5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3438" y="2957513"/>
              <a:ext cx="1212850" cy="244475"/>
            </p14:xfrm>
          </p:contentPart>
        </mc:Choice>
        <mc:Fallback xmlns="">
          <p:pic>
            <p:nvPicPr>
              <p:cNvPr id="225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7678" y="2951752"/>
                <a:ext cx="1223290" cy="255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5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2825" y="2957513"/>
              <a:ext cx="434975" cy="227012"/>
            </p14:xfrm>
          </p:contentPart>
        </mc:Choice>
        <mc:Fallback xmlns="">
          <p:pic>
            <p:nvPicPr>
              <p:cNvPr id="225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77392" y="2952117"/>
                <a:ext cx="445116" cy="235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5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54188" y="2427288"/>
              <a:ext cx="509587" cy="388937"/>
            </p14:xfrm>
          </p:contentPart>
        </mc:Choice>
        <mc:Fallback xmlns="">
          <p:pic>
            <p:nvPicPr>
              <p:cNvPr id="225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49510" y="2422606"/>
                <a:ext cx="518944" cy="39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5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09713" y="3255963"/>
              <a:ext cx="584200" cy="261937"/>
            </p14:xfrm>
          </p:contentPart>
        </mc:Choice>
        <mc:Fallback xmlns="">
          <p:pic>
            <p:nvPicPr>
              <p:cNvPr id="225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04674" y="3250926"/>
                <a:ext cx="592479" cy="271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54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838" y="1587500"/>
              <a:ext cx="711200" cy="214313"/>
            </p14:xfrm>
          </p:contentPart>
        </mc:Choice>
        <mc:Fallback xmlns="">
          <p:pic>
            <p:nvPicPr>
              <p:cNvPr id="2254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159" y="1583178"/>
                <a:ext cx="719838" cy="223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54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463" y="1793875"/>
              <a:ext cx="82550" cy="468313"/>
            </p14:xfrm>
          </p:contentPart>
        </mc:Choice>
        <mc:Fallback xmlns="">
          <p:pic>
            <p:nvPicPr>
              <p:cNvPr id="2254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4056" y="1788476"/>
                <a:ext cx="93364" cy="479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54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38" y="1989138"/>
              <a:ext cx="250825" cy="138112"/>
            </p14:xfrm>
          </p:contentPart>
        </mc:Choice>
        <mc:Fallback xmlns="">
          <p:pic>
            <p:nvPicPr>
              <p:cNvPr id="2254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479" y="1985182"/>
                <a:ext cx="258742" cy="144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5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8163" y="3994150"/>
              <a:ext cx="955675" cy="117475"/>
            </p14:xfrm>
          </p:contentPart>
        </mc:Choice>
        <mc:Fallback xmlns="">
          <p:pic>
            <p:nvPicPr>
              <p:cNvPr id="225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03124" y="3989105"/>
                <a:ext cx="963234" cy="125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55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875" y="3886200"/>
              <a:ext cx="2476500" cy="342900"/>
            </p14:xfrm>
          </p:contentPart>
        </mc:Choice>
        <mc:Fallback xmlns="">
          <p:pic>
            <p:nvPicPr>
              <p:cNvPr id="2255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0755" y="3881882"/>
                <a:ext cx="2487660" cy="352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55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386625" y="80687863"/>
              <a:ext cx="0" cy="0"/>
            </p14:xfrm>
          </p:contentPart>
        </mc:Choice>
        <mc:Fallback xmlns="">
          <p:pic>
            <p:nvPicPr>
              <p:cNvPr id="2255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386625" y="806878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5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575" y="4506913"/>
              <a:ext cx="96838" cy="85725"/>
            </p14:xfrm>
          </p:contentPart>
        </mc:Choice>
        <mc:Fallback xmlns="">
          <p:pic>
            <p:nvPicPr>
              <p:cNvPr id="225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7175" y="4503671"/>
                <a:ext cx="105478" cy="94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5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650" y="4171950"/>
              <a:ext cx="474663" cy="207963"/>
            </p14:xfrm>
          </p:contentPart>
        </mc:Choice>
        <mc:Fallback xmlns="">
          <p:pic>
            <p:nvPicPr>
              <p:cNvPr id="225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6608" y="4166553"/>
                <a:ext cx="482946" cy="216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5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9500" y="4246563"/>
              <a:ext cx="830263" cy="142875"/>
            </p14:xfrm>
          </p:contentPart>
        </mc:Choice>
        <mc:Fallback xmlns="">
          <p:pic>
            <p:nvPicPr>
              <p:cNvPr id="225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76620" y="4241525"/>
                <a:ext cx="837464" cy="151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55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95488" y="4210050"/>
              <a:ext cx="812800" cy="193675"/>
            </p14:xfrm>
          </p:contentPart>
        </mc:Choice>
        <mc:Fallback xmlns="">
          <p:pic>
            <p:nvPicPr>
              <p:cNvPr id="2255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90808" y="4205370"/>
                <a:ext cx="822519" cy="202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55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66850" y="4430713"/>
              <a:ext cx="1784350" cy="71437"/>
            </p14:xfrm>
          </p:contentPart>
        </mc:Choice>
        <mc:Fallback xmlns="">
          <p:pic>
            <p:nvPicPr>
              <p:cNvPr id="2255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63970" y="4427466"/>
                <a:ext cx="1790469" cy="77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255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2038" y="4391025"/>
              <a:ext cx="649287" cy="142875"/>
            </p14:xfrm>
          </p:contentPart>
        </mc:Choice>
        <mc:Fallback xmlns="">
          <p:pic>
            <p:nvPicPr>
              <p:cNvPr id="2255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7359" y="4385627"/>
                <a:ext cx="656485" cy="152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55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7213" y="4441825"/>
              <a:ext cx="434975" cy="146050"/>
            </p14:xfrm>
          </p:contentPart>
        </mc:Choice>
        <mc:Fallback xmlns="">
          <p:pic>
            <p:nvPicPr>
              <p:cNvPr id="2255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22536" y="4436429"/>
                <a:ext cx="444329" cy="15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255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3950" y="4441825"/>
              <a:ext cx="260350" cy="123825"/>
            </p14:xfrm>
          </p:contentPart>
        </mc:Choice>
        <mc:Fallback xmlns="">
          <p:pic>
            <p:nvPicPr>
              <p:cNvPr id="2255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89629" y="4437506"/>
                <a:ext cx="267912" cy="132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256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1613" y="4440238"/>
              <a:ext cx="550862" cy="133350"/>
            </p14:xfrm>
          </p:contentPart>
        </mc:Choice>
        <mc:Fallback xmlns="">
          <p:pic>
            <p:nvPicPr>
              <p:cNvPr id="2256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37293" y="4436274"/>
                <a:ext cx="560223" cy="142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256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6988" y="4646613"/>
              <a:ext cx="1879600" cy="434975"/>
            </p14:xfrm>
          </p:contentPart>
        </mc:Choice>
        <mc:Fallback xmlns="">
          <p:pic>
            <p:nvPicPr>
              <p:cNvPr id="2256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92668" y="4642292"/>
                <a:ext cx="1889320" cy="443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56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2600" y="4554538"/>
              <a:ext cx="461963" cy="157162"/>
            </p14:xfrm>
          </p:contentPart>
        </mc:Choice>
        <mc:Fallback xmlns="">
          <p:pic>
            <p:nvPicPr>
              <p:cNvPr id="2256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7199" y="4549143"/>
                <a:ext cx="470965" cy="16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56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30288" y="4594225"/>
              <a:ext cx="539750" cy="203200"/>
            </p14:xfrm>
          </p:contentPart>
        </mc:Choice>
        <mc:Fallback xmlns="">
          <p:pic>
            <p:nvPicPr>
              <p:cNvPr id="2256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25607" y="4588460"/>
                <a:ext cx="549112" cy="213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56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4813" y="4656138"/>
              <a:ext cx="530225" cy="193675"/>
            </p14:xfrm>
          </p:contentPart>
        </mc:Choice>
        <mc:Fallback xmlns="">
          <p:pic>
            <p:nvPicPr>
              <p:cNvPr id="2256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70133" y="4651458"/>
                <a:ext cx="540304" cy="201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56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6000" y="4703763"/>
              <a:ext cx="608013" cy="306387"/>
            </p14:xfrm>
          </p:contentPart>
        </mc:Choice>
        <mc:Fallback xmlns="">
          <p:pic>
            <p:nvPicPr>
              <p:cNvPr id="2256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80960" y="4698723"/>
                <a:ext cx="617373" cy="316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56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5938" y="4748213"/>
              <a:ext cx="288925" cy="271462"/>
            </p14:xfrm>
          </p:contentPart>
        </mc:Choice>
        <mc:Fallback xmlns="">
          <p:pic>
            <p:nvPicPr>
              <p:cNvPr id="2256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51261" y="4743893"/>
                <a:ext cx="297201" cy="280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256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9988" y="4906963"/>
              <a:ext cx="630237" cy="115887"/>
            </p14:xfrm>
          </p:contentPart>
        </mc:Choice>
        <mc:Fallback xmlns="">
          <p:pic>
            <p:nvPicPr>
              <p:cNvPr id="2256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37109" y="4902284"/>
                <a:ext cx="637796" cy="125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56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825" y="4830763"/>
              <a:ext cx="1600200" cy="333375"/>
            </p14:xfrm>
          </p:contentPart>
        </mc:Choice>
        <mc:Fallback xmlns="">
          <p:pic>
            <p:nvPicPr>
              <p:cNvPr id="2256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4706" y="4827886"/>
                <a:ext cx="1609198" cy="341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256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4850" y="5065713"/>
              <a:ext cx="200025" cy="190500"/>
            </p14:xfrm>
          </p:contentPart>
        </mc:Choice>
        <mc:Fallback xmlns="">
          <p:pic>
            <p:nvPicPr>
              <p:cNvPr id="2256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69454" y="5060311"/>
                <a:ext cx="209738" cy="199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57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71725" y="5122863"/>
              <a:ext cx="655638" cy="165100"/>
            </p14:xfrm>
          </p:contentPart>
        </mc:Choice>
        <mc:Fallback xmlns="">
          <p:pic>
            <p:nvPicPr>
              <p:cNvPr id="2257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366324" y="5117108"/>
                <a:ext cx="665719" cy="175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57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0063" y="1516063"/>
              <a:ext cx="314325" cy="158750"/>
            </p14:xfrm>
          </p:contentPart>
        </mc:Choice>
        <mc:Fallback xmlns="">
          <p:pic>
            <p:nvPicPr>
              <p:cNvPr id="2257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06462" y="1509943"/>
                <a:ext cx="322606" cy="169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57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8700" y="1533525"/>
              <a:ext cx="534988" cy="200025"/>
            </p14:xfrm>
          </p:contentPart>
        </mc:Choice>
        <mc:Fallback xmlns="">
          <p:pic>
            <p:nvPicPr>
              <p:cNvPr id="2257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33300" y="1529208"/>
                <a:ext cx="545789" cy="208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57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4813" y="1617663"/>
              <a:ext cx="82550" cy="130175"/>
            </p14:xfrm>
          </p:contentPart>
        </mc:Choice>
        <mc:Fallback xmlns="">
          <p:pic>
            <p:nvPicPr>
              <p:cNvPr id="2257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481208" y="1612629"/>
                <a:ext cx="90120" cy="138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57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2938" y="1611313"/>
              <a:ext cx="687387" cy="192087"/>
            </p14:xfrm>
          </p:contentPart>
        </mc:Choice>
        <mc:Fallback xmlns="">
          <p:pic>
            <p:nvPicPr>
              <p:cNvPr id="2257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18977" y="1605558"/>
                <a:ext cx="697469" cy="202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57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1813" y="1724025"/>
              <a:ext cx="327025" cy="150813"/>
            </p14:xfrm>
          </p:contentPart>
        </mc:Choice>
        <mc:Fallback xmlns="">
          <p:pic>
            <p:nvPicPr>
              <p:cNvPr id="2257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336417" y="1718266"/>
                <a:ext cx="338178" cy="160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57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8225" y="1754188"/>
              <a:ext cx="250825" cy="211137"/>
            </p14:xfrm>
          </p:contentPart>
        </mc:Choice>
        <mc:Fallback xmlns="">
          <p:pic>
            <p:nvPicPr>
              <p:cNvPr id="2257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844986" y="1749144"/>
                <a:ext cx="259102" cy="220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257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9538" y="1816100"/>
              <a:ext cx="168275" cy="136525"/>
            </p14:xfrm>
          </p:contentPart>
        </mc:Choice>
        <mc:Fallback xmlns="">
          <p:pic>
            <p:nvPicPr>
              <p:cNvPr id="2257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85574" y="1810697"/>
                <a:ext cx="177644" cy="145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257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78463" y="1884363"/>
              <a:ext cx="69850" cy="141287"/>
            </p14:xfrm>
          </p:contentPart>
        </mc:Choice>
        <mc:Fallback xmlns="">
          <p:pic>
            <p:nvPicPr>
              <p:cNvPr id="2257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475223" y="1881480"/>
                <a:ext cx="75611" cy="147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257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2150" y="1855788"/>
              <a:ext cx="628650" cy="173037"/>
            </p14:xfrm>
          </p:contentPart>
        </mc:Choice>
        <mc:Fallback xmlns="">
          <p:pic>
            <p:nvPicPr>
              <p:cNvPr id="2257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68549" y="1849710"/>
                <a:ext cx="637291" cy="183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258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9750" y="1965325"/>
              <a:ext cx="360363" cy="176213"/>
            </p14:xfrm>
          </p:contentPart>
        </mc:Choice>
        <mc:Fallback xmlns="">
          <p:pic>
            <p:nvPicPr>
              <p:cNvPr id="2258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346870" y="1959920"/>
                <a:ext cx="367563" cy="18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58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56163" y="2038350"/>
              <a:ext cx="711200" cy="233363"/>
            </p14:xfrm>
          </p:contentPart>
        </mc:Choice>
        <mc:Fallback xmlns="">
          <p:pic>
            <p:nvPicPr>
              <p:cNvPr id="2258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51482" y="2032948"/>
                <a:ext cx="721643" cy="242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258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7875" y="2112963"/>
              <a:ext cx="384175" cy="123825"/>
            </p14:xfrm>
          </p:contentPart>
        </mc:Choice>
        <mc:Fallback xmlns="">
          <p:pic>
            <p:nvPicPr>
              <p:cNvPr id="2258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52834" y="2108270"/>
                <a:ext cx="393896" cy="133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58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7775" y="2130425"/>
              <a:ext cx="344488" cy="138113"/>
            </p14:xfrm>
          </p:contentPart>
        </mc:Choice>
        <mc:Fallback xmlns="">
          <p:pic>
            <p:nvPicPr>
              <p:cNvPr id="2258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23455" y="2124670"/>
                <a:ext cx="353847" cy="148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58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7700" y="2268538"/>
              <a:ext cx="1620838" cy="203200"/>
            </p14:xfrm>
          </p:contentPart>
        </mc:Choice>
        <mc:Fallback xmlns="">
          <p:pic>
            <p:nvPicPr>
              <p:cNvPr id="2258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454820" y="2265656"/>
                <a:ext cx="1626237" cy="208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58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4513" y="2249488"/>
              <a:ext cx="323850" cy="163512"/>
            </p14:xfrm>
          </p:contentPart>
        </mc:Choice>
        <mc:Fallback xmlns="">
          <p:pic>
            <p:nvPicPr>
              <p:cNvPr id="2258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349470" y="2243365"/>
                <a:ext cx="332856" cy="173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58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97438" y="2336800"/>
              <a:ext cx="590550" cy="223838"/>
            </p14:xfrm>
          </p:contentPart>
        </mc:Choice>
        <mc:Fallback xmlns="">
          <p:pic>
            <p:nvPicPr>
              <p:cNvPr id="2258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892037" y="2330682"/>
                <a:ext cx="602073" cy="23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58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7863" y="2374900"/>
              <a:ext cx="638175" cy="182563"/>
            </p14:xfrm>
          </p:contentPart>
        </mc:Choice>
        <mc:Fallback xmlns="">
          <p:pic>
            <p:nvPicPr>
              <p:cNvPr id="2258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52104" y="2368779"/>
                <a:ext cx="648973" cy="191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58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354638" y="51814413"/>
              <a:ext cx="0" cy="0"/>
            </p14:xfrm>
          </p:contentPart>
        </mc:Choice>
        <mc:Fallback xmlns="">
          <p:pic>
            <p:nvPicPr>
              <p:cNvPr id="2258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2354638" y="518144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58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4763" y="2741613"/>
              <a:ext cx="165100" cy="95250"/>
            </p14:xfrm>
          </p:contentPart>
        </mc:Choice>
        <mc:Fallback xmlns="">
          <p:pic>
            <p:nvPicPr>
              <p:cNvPr id="2258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350087" y="2736221"/>
                <a:ext cx="173373" cy="104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59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5113" y="2798763"/>
              <a:ext cx="338137" cy="119062"/>
            </p14:xfrm>
          </p:contentPart>
        </mc:Choice>
        <mc:Fallback xmlns="">
          <p:pic>
            <p:nvPicPr>
              <p:cNvPr id="2259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11152" y="2793367"/>
                <a:ext cx="345339" cy="129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59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75488" y="2776538"/>
              <a:ext cx="50800" cy="106362"/>
            </p14:xfrm>
          </p:contentPart>
        </mc:Choice>
        <mc:Fallback xmlns="">
          <p:pic>
            <p:nvPicPr>
              <p:cNvPr id="2259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071525" y="2773293"/>
                <a:ext cx="58006" cy="113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59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45350" y="2684463"/>
              <a:ext cx="112713" cy="200025"/>
            </p14:xfrm>
          </p:contentPart>
        </mc:Choice>
        <mc:Fallback xmlns="">
          <p:pic>
            <p:nvPicPr>
              <p:cNvPr id="2259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240669" y="2679426"/>
                <a:ext cx="122436" cy="207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593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3000" y="2605088"/>
              <a:ext cx="138113" cy="85725"/>
            </p14:xfrm>
          </p:contentPart>
        </mc:Choice>
        <mc:Fallback xmlns="">
          <p:pic>
            <p:nvPicPr>
              <p:cNvPr id="22593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489044" y="2601126"/>
                <a:ext cx="145666" cy="93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259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1450" y="2590800"/>
              <a:ext cx="577850" cy="165100"/>
            </p14:xfrm>
          </p:contentPart>
        </mc:Choice>
        <mc:Fallback xmlns="">
          <p:pic>
            <p:nvPicPr>
              <p:cNvPr id="2259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786410" y="2586843"/>
                <a:ext cx="587931" cy="173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2595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38900" y="2643188"/>
              <a:ext cx="296863" cy="95250"/>
            </p14:xfrm>
          </p:contentPart>
        </mc:Choice>
        <mc:Fallback xmlns="">
          <p:pic>
            <p:nvPicPr>
              <p:cNvPr id="22595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36021" y="2640313"/>
                <a:ext cx="304779" cy="103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259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78325" y="2519363"/>
              <a:ext cx="352425" cy="196850"/>
            </p14:xfrm>
          </p:contentPart>
        </mc:Choice>
        <mc:Fallback xmlns="">
          <p:pic>
            <p:nvPicPr>
              <p:cNvPr id="2259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74725" y="2513234"/>
                <a:ext cx="359625" cy="208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59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0138" y="2597150"/>
              <a:ext cx="695325" cy="247650"/>
            </p14:xfrm>
          </p:contentPart>
        </mc:Choice>
        <mc:Fallback xmlns="">
          <p:pic>
            <p:nvPicPr>
              <p:cNvPr id="2259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904737" y="2591751"/>
                <a:ext cx="705407" cy="257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259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3738" y="2671763"/>
              <a:ext cx="508000" cy="138112"/>
            </p14:xfrm>
          </p:contentPart>
        </mc:Choice>
        <mc:Fallback xmlns="">
          <p:pic>
            <p:nvPicPr>
              <p:cNvPr id="2259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769058" y="2666008"/>
                <a:ext cx="515921" cy="147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599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05563" y="2643188"/>
              <a:ext cx="265112" cy="138112"/>
            </p14:xfrm>
          </p:contentPart>
        </mc:Choice>
        <mc:Fallback xmlns="">
          <p:pic>
            <p:nvPicPr>
              <p:cNvPr id="22599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400880" y="2639232"/>
                <a:ext cx="274117" cy="146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260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7363" y="2649538"/>
              <a:ext cx="144462" cy="141287"/>
            </p14:xfrm>
          </p:contentPart>
        </mc:Choice>
        <mc:Fallback xmlns="">
          <p:pic>
            <p:nvPicPr>
              <p:cNvPr id="2260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833040" y="2644852"/>
                <a:ext cx="154189" cy="149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60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88225" y="2782888"/>
              <a:ext cx="1235075" cy="220662"/>
            </p14:xfrm>
          </p:contentPart>
        </mc:Choice>
        <mc:Fallback xmlns="">
          <p:pic>
            <p:nvPicPr>
              <p:cNvPr id="2260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382105" y="2776768"/>
                <a:ext cx="1246954" cy="231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260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0400" y="2951163"/>
              <a:ext cx="2386013" cy="196850"/>
            </p14:xfrm>
          </p:contentPart>
        </mc:Choice>
        <mc:Fallback xmlns="">
          <p:pic>
            <p:nvPicPr>
              <p:cNvPr id="2260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737880" y="2948644"/>
                <a:ext cx="2392853" cy="203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603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29125" y="2844800"/>
              <a:ext cx="290513" cy="101600"/>
            </p14:xfrm>
          </p:contentPart>
        </mc:Choice>
        <mc:Fallback xmlns="">
          <p:pic>
            <p:nvPicPr>
              <p:cNvPr id="22603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422998" y="2839056"/>
                <a:ext cx="299884" cy="11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60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4963" y="2932113"/>
              <a:ext cx="80962" cy="146050"/>
            </p14:xfrm>
          </p:contentPart>
        </mc:Choice>
        <mc:Fallback xmlns="">
          <p:pic>
            <p:nvPicPr>
              <p:cNvPr id="2260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410243" y="2927077"/>
                <a:ext cx="90765" cy="155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605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9600" y="2919413"/>
              <a:ext cx="441325" cy="173037"/>
            </p14:xfrm>
          </p:contentPart>
        </mc:Choice>
        <mc:Fallback xmlns="">
          <p:pic>
            <p:nvPicPr>
              <p:cNvPr id="22605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4200" y="2914017"/>
                <a:ext cx="449244" cy="180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2606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3163" y="2922588"/>
              <a:ext cx="179387" cy="131762"/>
            </p14:xfrm>
          </p:contentPart>
        </mc:Choice>
        <mc:Fallback xmlns="">
          <p:pic>
            <p:nvPicPr>
              <p:cNvPr id="22606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248840" y="2918268"/>
                <a:ext cx="187672" cy="140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607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9075" y="2967038"/>
              <a:ext cx="350838" cy="222250"/>
            </p14:xfrm>
          </p:contentPart>
        </mc:Choice>
        <mc:Fallback xmlns="">
          <p:pic>
            <p:nvPicPr>
              <p:cNvPr id="22607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563677" y="2961635"/>
                <a:ext cx="361633" cy="233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608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3575" y="2971800"/>
              <a:ext cx="274638" cy="238125"/>
            </p14:xfrm>
          </p:contentPart>
        </mc:Choice>
        <mc:Fallback xmlns="">
          <p:pic>
            <p:nvPicPr>
              <p:cNvPr id="22608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008896" y="2967117"/>
                <a:ext cx="285076" cy="248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609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08875" y="3028950"/>
              <a:ext cx="542925" cy="173038"/>
            </p14:xfrm>
          </p:contentPart>
        </mc:Choice>
        <mc:Fallback xmlns="">
          <p:pic>
            <p:nvPicPr>
              <p:cNvPr id="22609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03118" y="3022834"/>
                <a:ext cx="554438" cy="182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261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1475" y="3216275"/>
              <a:ext cx="3175" cy="1588"/>
            </p14:xfrm>
          </p:contentPart>
        </mc:Choice>
        <mc:Fallback xmlns="">
          <p:pic>
            <p:nvPicPr>
              <p:cNvPr id="2261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45831" y="3210717"/>
                <a:ext cx="12347" cy="13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2611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1513" y="3130550"/>
              <a:ext cx="266700" cy="149225"/>
            </p14:xfrm>
          </p:contentPart>
        </mc:Choice>
        <mc:Fallback xmlns="">
          <p:pic>
            <p:nvPicPr>
              <p:cNvPr id="22611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476834" y="3124783"/>
                <a:ext cx="274978" cy="160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2612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35538" y="3151188"/>
              <a:ext cx="228600" cy="141287"/>
            </p14:xfrm>
          </p:contentPart>
        </mc:Choice>
        <mc:Fallback xmlns="">
          <p:pic>
            <p:nvPicPr>
              <p:cNvPr id="22612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931578" y="3146863"/>
                <a:ext cx="236880" cy="151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261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5600" y="3276600"/>
              <a:ext cx="38100" cy="87313"/>
            </p14:xfrm>
          </p:contentPart>
        </mc:Choice>
        <mc:Fallback xmlns="">
          <p:pic>
            <p:nvPicPr>
              <p:cNvPr id="2261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431287" y="3271929"/>
                <a:ext cx="48164" cy="96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2614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64200" y="3197225"/>
              <a:ext cx="844550" cy="142875"/>
            </p14:xfrm>
          </p:contentPart>
        </mc:Choice>
        <mc:Fallback xmlns="">
          <p:pic>
            <p:nvPicPr>
              <p:cNvPr id="22614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660240" y="3192906"/>
                <a:ext cx="853910" cy="152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2615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83263" y="3486150"/>
              <a:ext cx="9525" cy="11113"/>
            </p14:xfrm>
          </p:contentPart>
        </mc:Choice>
        <mc:Fallback xmlns="">
          <p:pic>
            <p:nvPicPr>
              <p:cNvPr id="22615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777035" y="3480773"/>
                <a:ext cx="21248" cy="21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616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46588" y="3351213"/>
              <a:ext cx="312737" cy="177800"/>
            </p14:xfrm>
          </p:contentPart>
        </mc:Choice>
        <mc:Fallback xmlns="">
          <p:pic>
            <p:nvPicPr>
              <p:cNvPr id="22616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441910" y="3346174"/>
                <a:ext cx="323174" cy="188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2617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0300" y="3409950"/>
              <a:ext cx="269875" cy="184150"/>
            </p14:xfrm>
          </p:contentPart>
        </mc:Choice>
        <mc:Fallback xmlns="">
          <p:pic>
            <p:nvPicPr>
              <p:cNvPr id="22617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934175" y="3404555"/>
                <a:ext cx="281765" cy="193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2618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8600" y="3425825"/>
              <a:ext cx="346075" cy="169863"/>
            </p14:xfrm>
          </p:contentPart>
        </mc:Choice>
        <mc:Fallback xmlns="">
          <p:pic>
            <p:nvPicPr>
              <p:cNvPr id="22618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302478" y="3419347"/>
                <a:ext cx="358319" cy="182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2619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6750" y="3549650"/>
              <a:ext cx="44450" cy="100013"/>
            </p14:xfrm>
          </p:contentPart>
        </mc:Choice>
        <mc:Fallback xmlns="">
          <p:pic>
            <p:nvPicPr>
              <p:cNvPr id="22619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742413" y="3543174"/>
                <a:ext cx="54569" cy="110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2620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29313" y="3495675"/>
              <a:ext cx="444500" cy="115888"/>
            </p14:xfrm>
          </p:contentPart>
        </mc:Choice>
        <mc:Fallback xmlns="">
          <p:pic>
            <p:nvPicPr>
              <p:cNvPr id="22620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923914" y="3489917"/>
                <a:ext cx="455298" cy="127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2621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9538" y="3470275"/>
              <a:ext cx="730250" cy="165100"/>
            </p14:xfrm>
          </p:contentPart>
        </mc:Choice>
        <mc:Fallback xmlns="">
          <p:pic>
            <p:nvPicPr>
              <p:cNvPr id="22621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454137" y="3465239"/>
                <a:ext cx="742133" cy="173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2622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89613" y="3687763"/>
              <a:ext cx="2805112" cy="107950"/>
            </p14:xfrm>
          </p:contentPart>
        </mc:Choice>
        <mc:Fallback xmlns="">
          <p:pic>
            <p:nvPicPr>
              <p:cNvPr id="22622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784213" y="3682725"/>
                <a:ext cx="2815552" cy="116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2623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9138" y="3617913"/>
              <a:ext cx="325437" cy="152400"/>
            </p14:xfrm>
          </p:contentPart>
        </mc:Choice>
        <mc:Fallback xmlns="">
          <p:pic>
            <p:nvPicPr>
              <p:cNvPr id="22623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526258" y="3613229"/>
                <a:ext cx="333717" cy="161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2624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0400" y="3714750"/>
              <a:ext cx="61913" cy="157163"/>
            </p14:xfrm>
          </p:contentPart>
        </mc:Choice>
        <mc:Fallback xmlns="">
          <p:pic>
            <p:nvPicPr>
              <p:cNvPr id="22624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737880" y="3709715"/>
                <a:ext cx="69472" cy="164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2625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54713" y="3676650"/>
              <a:ext cx="600075" cy="150813"/>
            </p14:xfrm>
          </p:contentPart>
        </mc:Choice>
        <mc:Fallback xmlns="">
          <p:pic>
            <p:nvPicPr>
              <p:cNvPr id="22625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948590" y="3671971"/>
                <a:ext cx="609080" cy="158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2626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9725" y="3725863"/>
              <a:ext cx="419100" cy="160337"/>
            </p14:xfrm>
          </p:contentPart>
        </mc:Choice>
        <mc:Fallback xmlns="">
          <p:pic>
            <p:nvPicPr>
              <p:cNvPr id="22626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685044" y="3721189"/>
                <a:ext cx="427741" cy="170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2627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9950" y="3714750"/>
              <a:ext cx="354013" cy="125413"/>
            </p14:xfrm>
          </p:contentPart>
        </mc:Choice>
        <mc:Fallback xmlns="">
          <p:pic>
            <p:nvPicPr>
              <p:cNvPr id="22627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214908" y="3711146"/>
                <a:ext cx="363737" cy="132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2628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3663" y="3648075"/>
              <a:ext cx="838200" cy="192088"/>
            </p14:xfrm>
          </p:contentPart>
        </mc:Choice>
        <mc:Fallback xmlns="">
          <p:pic>
            <p:nvPicPr>
              <p:cNvPr id="22628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710783" y="3642679"/>
                <a:ext cx="846841" cy="20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2629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1738" y="3913188"/>
              <a:ext cx="1487487" cy="25400"/>
            </p14:xfrm>
          </p:contentPart>
        </mc:Choice>
        <mc:Fallback xmlns="">
          <p:pic>
            <p:nvPicPr>
              <p:cNvPr id="22629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278858" y="3910326"/>
                <a:ext cx="1493247" cy="30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2630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4413" y="3840163"/>
              <a:ext cx="722312" cy="107950"/>
            </p14:xfrm>
          </p:contentPart>
        </mc:Choice>
        <mc:Fallback xmlns="">
          <p:pic>
            <p:nvPicPr>
              <p:cNvPr id="22630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088658" y="3834406"/>
                <a:ext cx="731305" cy="118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2631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6425" y="3884613"/>
              <a:ext cx="590550" cy="101600"/>
            </p14:xfrm>
          </p:contentPart>
        </mc:Choice>
        <mc:Fallback xmlns="">
          <p:pic>
            <p:nvPicPr>
              <p:cNvPr id="22631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950664" y="3879209"/>
                <a:ext cx="600993" cy="111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2632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9850" y="3875088"/>
              <a:ext cx="176213" cy="117475"/>
            </p14:xfrm>
          </p:contentPart>
        </mc:Choice>
        <mc:Fallback xmlns="">
          <p:pic>
            <p:nvPicPr>
              <p:cNvPr id="22632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684445" y="3870043"/>
                <a:ext cx="184861" cy="127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2633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58138" y="3889375"/>
              <a:ext cx="342900" cy="112713"/>
            </p14:xfrm>
          </p:contentPart>
        </mc:Choice>
        <mc:Fallback xmlns="">
          <p:pic>
            <p:nvPicPr>
              <p:cNvPr id="22633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954540" y="3883973"/>
                <a:ext cx="351176" cy="122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2634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3588" y="3859213"/>
              <a:ext cx="320675" cy="133350"/>
            </p14:xfrm>
          </p:contentPart>
        </mc:Choice>
        <mc:Fallback xmlns="">
          <p:pic>
            <p:nvPicPr>
              <p:cNvPr id="22634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379269" y="3853807"/>
                <a:ext cx="331112" cy="142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2635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3675" y="3970338"/>
              <a:ext cx="1519238" cy="95250"/>
            </p14:xfrm>
          </p:contentPart>
        </mc:Choice>
        <mc:Fallback xmlns="">
          <p:pic>
            <p:nvPicPr>
              <p:cNvPr id="22635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269715" y="3966384"/>
                <a:ext cx="1526078" cy="102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2636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7863" y="3933825"/>
              <a:ext cx="338137" cy="141288"/>
            </p14:xfrm>
          </p:contentPart>
        </mc:Choice>
        <mc:Fallback xmlns="">
          <p:pic>
            <p:nvPicPr>
              <p:cNvPr id="22636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481741" y="3928779"/>
                <a:ext cx="348940" cy="152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2637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9988" y="3929063"/>
              <a:ext cx="306387" cy="184150"/>
            </p14:xfrm>
          </p:contentPart>
        </mc:Choice>
        <mc:Fallback xmlns="">
          <p:pic>
            <p:nvPicPr>
              <p:cNvPr id="22637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974227" y="3923668"/>
                <a:ext cx="317188" cy="193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2638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95938" y="4098925"/>
              <a:ext cx="33337" cy="55563"/>
            </p14:xfrm>
          </p:contentPart>
        </mc:Choice>
        <mc:Fallback xmlns="">
          <p:pic>
            <p:nvPicPr>
              <p:cNvPr id="22638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591278" y="4093874"/>
                <a:ext cx="43732" cy="65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2639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3100" y="4000500"/>
              <a:ext cx="585788" cy="141288"/>
            </p14:xfrm>
          </p:contentPart>
        </mc:Choice>
        <mc:Fallback xmlns="">
          <p:pic>
            <p:nvPicPr>
              <p:cNvPr id="22639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748059" y="3995094"/>
                <a:ext cx="596589" cy="152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2640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2238" y="4041775"/>
              <a:ext cx="138112" cy="107950"/>
            </p14:xfrm>
          </p:contentPart>
        </mc:Choice>
        <mc:Fallback xmlns="">
          <p:pic>
            <p:nvPicPr>
              <p:cNvPr id="22640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466483" y="4037097"/>
                <a:ext cx="149621" cy="118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2641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7663" y="4013200"/>
              <a:ext cx="176212" cy="174625"/>
            </p14:xfrm>
          </p:contentPart>
        </mc:Choice>
        <mc:Fallback xmlns="">
          <p:pic>
            <p:nvPicPr>
              <p:cNvPr id="22641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691897" y="4008159"/>
                <a:ext cx="187383" cy="185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2642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3575" y="4062413"/>
              <a:ext cx="1019175" cy="192087"/>
            </p14:xfrm>
          </p:contentPart>
        </mc:Choice>
        <mc:Fallback xmlns="">
          <p:pic>
            <p:nvPicPr>
              <p:cNvPr id="22642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008175" y="4057377"/>
                <a:ext cx="1029975" cy="2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2643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0950" y="4241800"/>
              <a:ext cx="2905125" cy="138113"/>
            </p14:xfrm>
          </p:contentPart>
        </mc:Choice>
        <mc:Fallback xmlns="">
          <p:pic>
            <p:nvPicPr>
              <p:cNvPr id="22643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056270" y="4238563"/>
                <a:ext cx="2913765" cy="145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2644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2325" y="4184650"/>
              <a:ext cx="109538" cy="76200"/>
            </p14:xfrm>
          </p:contentPart>
        </mc:Choice>
        <mc:Fallback xmlns="">
          <p:pic>
            <p:nvPicPr>
              <p:cNvPr id="22644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628001" y="4180337"/>
                <a:ext cx="116744" cy="84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2645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51350" y="4191000"/>
              <a:ext cx="76200" cy="153988"/>
            </p14:xfrm>
          </p:contentPart>
        </mc:Choice>
        <mc:Fallback xmlns="">
          <p:pic>
            <p:nvPicPr>
              <p:cNvPr id="22645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448115" y="4185243"/>
                <a:ext cx="85186" cy="162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2646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7888" y="4176713"/>
              <a:ext cx="425450" cy="120650"/>
            </p14:xfrm>
          </p:contentPart>
        </mc:Choice>
        <mc:Fallback xmlns="">
          <p:pic>
            <p:nvPicPr>
              <p:cNvPr id="22646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684649" y="4172391"/>
                <a:ext cx="434089" cy="128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2647" name="Ink 1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5100" y="4221163"/>
              <a:ext cx="536575" cy="112712"/>
            </p14:xfrm>
          </p:contentPart>
        </mc:Choice>
        <mc:Fallback xmlns="">
          <p:pic>
            <p:nvPicPr>
              <p:cNvPr id="22647" name="Ink 1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240418" y="4216138"/>
                <a:ext cx="546658" cy="122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2648" name="Ink 1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6613" y="4254500"/>
              <a:ext cx="166687" cy="57150"/>
            </p14:xfrm>
          </p:contentPart>
        </mc:Choice>
        <mc:Fallback xmlns="">
          <p:pic>
            <p:nvPicPr>
              <p:cNvPr id="22648" name="Ink 1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910853" y="4248030"/>
                <a:ext cx="176767" cy="67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2649" name="Ink 1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92838" y="4237038"/>
              <a:ext cx="377825" cy="150812"/>
            </p14:xfrm>
          </p:contentPart>
        </mc:Choice>
        <mc:Fallback xmlns="">
          <p:pic>
            <p:nvPicPr>
              <p:cNvPr id="22649" name="Ink 1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187081" y="4231279"/>
                <a:ext cx="388980" cy="162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2650" name="Ink 1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8300" y="4310063"/>
              <a:ext cx="85725" cy="50800"/>
            </p14:xfrm>
          </p:contentPart>
        </mc:Choice>
        <mc:Fallback xmlns="">
          <p:pic>
            <p:nvPicPr>
              <p:cNvPr id="22650" name="Ink 1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712537" y="4303938"/>
                <a:ext cx="95090" cy="61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2651" name="Ink 1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7375" y="4286250"/>
              <a:ext cx="909638" cy="115888"/>
            </p14:xfrm>
          </p:contentPart>
        </mc:Choice>
        <mc:Fallback xmlns="">
          <p:pic>
            <p:nvPicPr>
              <p:cNvPr id="22651" name="Ink 1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932335" y="4281571"/>
                <a:ext cx="917557" cy="124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2652" name="Ink 1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89938" y="4546600"/>
              <a:ext cx="455612" cy="31750"/>
            </p14:xfrm>
          </p:contentPart>
        </mc:Choice>
        <mc:Fallback xmlns="">
          <p:pic>
            <p:nvPicPr>
              <p:cNvPr id="22652" name="Ink 1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385260" y="4543714"/>
                <a:ext cx="463170" cy="39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2653" name="Ink 1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4538" y="4333875"/>
              <a:ext cx="4449762" cy="333375"/>
            </p14:xfrm>
          </p:contentPart>
        </mc:Choice>
        <mc:Fallback xmlns="">
          <p:pic>
            <p:nvPicPr>
              <p:cNvPr id="22653" name="Ink 1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549858" y="4328835"/>
                <a:ext cx="4458762" cy="341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2654" name="Ink 1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54863" y="4670425"/>
              <a:ext cx="1587" cy="3175"/>
            </p14:xfrm>
          </p:contentPart>
        </mc:Choice>
        <mc:Fallback xmlns="">
          <p:pic>
            <p:nvPicPr>
              <p:cNvPr id="22654" name="Ink 1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147721" y="4664075"/>
                <a:ext cx="15077" cy="14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2655" name="Ink 1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9825" y="4592638"/>
              <a:ext cx="854075" cy="153987"/>
            </p14:xfrm>
          </p:contentPart>
        </mc:Choice>
        <mc:Fallback xmlns="">
          <p:pic>
            <p:nvPicPr>
              <p:cNvPr id="22655" name="Ink 1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213704" y="4587241"/>
                <a:ext cx="865597" cy="162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2656" name="Ink 1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16438" y="4605338"/>
              <a:ext cx="334962" cy="147637"/>
            </p14:xfrm>
          </p:contentPart>
        </mc:Choice>
        <mc:Fallback xmlns="">
          <p:pic>
            <p:nvPicPr>
              <p:cNvPr id="22656" name="Ink 1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512116" y="4599216"/>
                <a:ext cx="343246" cy="1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2657" name="Ink 1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7450" y="4613275"/>
              <a:ext cx="242888" cy="190500"/>
            </p14:xfrm>
          </p:contentPart>
        </mc:Choice>
        <mc:Fallback xmlns="">
          <p:pic>
            <p:nvPicPr>
              <p:cNvPr id="22657" name="Ink 1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992772" y="4608233"/>
                <a:ext cx="254043" cy="200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2658" name="Ink 1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4475" y="4608513"/>
              <a:ext cx="204788" cy="101600"/>
            </p14:xfrm>
          </p:contentPart>
        </mc:Choice>
        <mc:Fallback xmlns="">
          <p:pic>
            <p:nvPicPr>
              <p:cNvPr id="22658" name="Ink 1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320516" y="4602748"/>
                <a:ext cx="214865" cy="111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2659" name="Ink 1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6100" y="4692650"/>
              <a:ext cx="82550" cy="174625"/>
            </p14:xfrm>
          </p:contentPart>
        </mc:Choice>
        <mc:Fallback xmlns="">
          <p:pic>
            <p:nvPicPr>
              <p:cNvPr id="22659" name="Ink 1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622856" y="4687609"/>
                <a:ext cx="90120" cy="182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2660" name="Ink 1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26138" y="4678363"/>
              <a:ext cx="695325" cy="187325"/>
            </p14:xfrm>
          </p:contentPart>
        </mc:Choice>
        <mc:Fallback xmlns="">
          <p:pic>
            <p:nvPicPr>
              <p:cNvPr id="22660" name="Ink 1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921097" y="4673320"/>
                <a:ext cx="706128" cy="198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2661" name="Ink 1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191438" y="47136050"/>
              <a:ext cx="0" cy="0"/>
            </p14:xfrm>
          </p:contentPart>
        </mc:Choice>
        <mc:Fallback xmlns="">
          <p:pic>
            <p:nvPicPr>
              <p:cNvPr id="22661" name="Ink 1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1191438" y="471360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2662" name="Ink 1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1838" y="4822825"/>
              <a:ext cx="334962" cy="147638"/>
            </p14:xfrm>
          </p:contentPart>
        </mc:Choice>
        <mc:Fallback xmlns="">
          <p:pic>
            <p:nvPicPr>
              <p:cNvPr id="22662" name="Ink 1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537876" y="4816718"/>
                <a:ext cx="345047" cy="15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2663" name="Ink 1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7450" y="4840288"/>
              <a:ext cx="379413" cy="200025"/>
            </p14:xfrm>
          </p:contentPart>
        </mc:Choice>
        <mc:Fallback xmlns="">
          <p:pic>
            <p:nvPicPr>
              <p:cNvPr id="22663" name="Ink 1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992766" y="4834532"/>
                <a:ext cx="390222" cy="208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2664" name="Ink 1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92775" y="4916488"/>
              <a:ext cx="58738" cy="158750"/>
            </p14:xfrm>
          </p:contentPart>
        </mc:Choice>
        <mc:Fallback xmlns="">
          <p:pic>
            <p:nvPicPr>
              <p:cNvPr id="22664" name="Ink 1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690253" y="4910728"/>
                <a:ext cx="65224" cy="167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2665" name="Ink 1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1213" y="4757738"/>
              <a:ext cx="1912937" cy="263525"/>
            </p14:xfrm>
          </p:contentPart>
        </mc:Choice>
        <mc:Fallback xmlns="">
          <p:pic>
            <p:nvPicPr>
              <p:cNvPr id="22665" name="Ink 1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885812" y="4752705"/>
                <a:ext cx="1923738" cy="273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2666" name="Ink 1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992875" y="50484088"/>
              <a:ext cx="0" cy="0"/>
            </p14:xfrm>
          </p:contentPart>
        </mc:Choice>
        <mc:Fallback xmlns="">
          <p:pic>
            <p:nvPicPr>
              <p:cNvPr id="22666" name="Ink 1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9992875" y="5048408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2667" name="Ink 1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1213" y="5019675"/>
              <a:ext cx="358775" cy="163513"/>
            </p14:xfrm>
          </p:contentPart>
        </mc:Choice>
        <mc:Fallback xmlns="">
          <p:pic>
            <p:nvPicPr>
              <p:cNvPr id="22667" name="Ink 1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615815" y="5015353"/>
                <a:ext cx="368491" cy="173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2668" name="Ink 1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2450" y="5126038"/>
              <a:ext cx="65088" cy="123825"/>
            </p14:xfrm>
          </p:contentPart>
        </mc:Choice>
        <mc:Fallback xmlns="">
          <p:pic>
            <p:nvPicPr>
              <p:cNvPr id="22668" name="Ink 1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628494" y="5120999"/>
                <a:ext cx="76236" cy="132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2669" name="Ink 1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8350" y="5067300"/>
              <a:ext cx="390525" cy="171450"/>
            </p14:xfrm>
          </p:contentPart>
        </mc:Choice>
        <mc:Fallback xmlns="">
          <p:pic>
            <p:nvPicPr>
              <p:cNvPr id="22669" name="Ink 1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842591" y="5061177"/>
                <a:ext cx="401323" cy="183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2670" name="Ink 1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7938" y="5113338"/>
              <a:ext cx="93662" cy="55562"/>
            </p14:xfrm>
          </p:contentPart>
        </mc:Choice>
        <mc:Fallback xmlns="">
          <p:pic>
            <p:nvPicPr>
              <p:cNvPr id="22670" name="Ink 1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351454" y="5107205"/>
                <a:ext cx="104109" cy="6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2671" name="Ink 1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8125" y="5072063"/>
              <a:ext cx="303213" cy="127000"/>
            </p14:xfrm>
          </p:contentPart>
        </mc:Choice>
        <mc:Fallback xmlns="">
          <p:pic>
            <p:nvPicPr>
              <p:cNvPr id="22671" name="Ink 1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583083" y="5066666"/>
                <a:ext cx="315097" cy="138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2672" name="Ink 1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99288" y="5129213"/>
              <a:ext cx="242887" cy="65087"/>
            </p14:xfrm>
          </p:contentPart>
        </mc:Choice>
        <mc:Fallback xmlns="">
          <p:pic>
            <p:nvPicPr>
              <p:cNvPr id="22672" name="Ink 1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993171" y="5122740"/>
                <a:ext cx="254761" cy="78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2673" name="Ink 1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8863" y="5072063"/>
              <a:ext cx="201612" cy="120650"/>
            </p14:xfrm>
          </p:contentPart>
        </mc:Choice>
        <mc:Fallback xmlns="">
          <p:pic>
            <p:nvPicPr>
              <p:cNvPr id="22673" name="Ink 1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402743" y="5065220"/>
                <a:ext cx="211333" cy="132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2674" name="Ink 1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57738" y="5257800"/>
              <a:ext cx="1589087" cy="55563"/>
            </p14:xfrm>
          </p:contentPart>
        </mc:Choice>
        <mc:Fallback xmlns="">
          <p:pic>
            <p:nvPicPr>
              <p:cNvPr id="22674" name="Ink 1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754858" y="5254914"/>
                <a:ext cx="1596647" cy="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2675" name="Ink 1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9100" y="5076825"/>
              <a:ext cx="184150" cy="84138"/>
            </p14:xfrm>
          </p:contentPart>
        </mc:Choice>
        <mc:Fallback xmlns="">
          <p:pic>
            <p:nvPicPr>
              <p:cNvPr id="22675" name="Ink 1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222626" y="5071432"/>
                <a:ext cx="196738" cy="93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2676" name="Ink 1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3113" y="5238750"/>
              <a:ext cx="301625" cy="161925"/>
            </p14:xfrm>
          </p:contentPart>
        </mc:Choice>
        <mc:Fallback xmlns="">
          <p:pic>
            <p:nvPicPr>
              <p:cNvPr id="22676" name="Ink 1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576994" y="5232993"/>
                <a:ext cx="311703" cy="1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2677" name="Ink 1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29200" y="5214938"/>
              <a:ext cx="465138" cy="250825"/>
            </p14:xfrm>
          </p:contentPart>
        </mc:Choice>
        <mc:Fallback xmlns="">
          <p:pic>
            <p:nvPicPr>
              <p:cNvPr id="22677" name="Ink 1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024520" y="5209893"/>
                <a:ext cx="474858" cy="259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2678" name="Ink 1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41975" y="5338763"/>
              <a:ext cx="61913" cy="168275"/>
            </p14:xfrm>
          </p:contentPart>
        </mc:Choice>
        <mc:Fallback xmlns="">
          <p:pic>
            <p:nvPicPr>
              <p:cNvPr id="22678" name="Ink 1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638015" y="5335520"/>
                <a:ext cx="69112" cy="175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2679" name="Ink 1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0725" y="5283200"/>
              <a:ext cx="831850" cy="161925"/>
            </p14:xfrm>
          </p:contentPart>
        </mc:Choice>
        <mc:Fallback xmlns="">
          <p:pic>
            <p:nvPicPr>
              <p:cNvPr id="22679" name="Ink 1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795326" y="5277790"/>
                <a:ext cx="840129" cy="17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2680" name="Ink 1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4500" y="5313363"/>
              <a:ext cx="163513" cy="136525"/>
            </p14:xfrm>
          </p:contentPart>
        </mc:Choice>
        <mc:Fallback xmlns="">
          <p:pic>
            <p:nvPicPr>
              <p:cNvPr id="22680" name="Ink 1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789469" y="5307599"/>
                <a:ext cx="172138" cy="146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2681" name="Ink 1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65963" y="5364163"/>
              <a:ext cx="523875" cy="142875"/>
            </p14:xfrm>
          </p:contentPart>
        </mc:Choice>
        <mc:Fallback xmlns="">
          <p:pic>
            <p:nvPicPr>
              <p:cNvPr id="22681" name="Ink 1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060562" y="5358045"/>
                <a:ext cx="531796" cy="154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2682" name="Ink 1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0175" y="5362575"/>
              <a:ext cx="153988" cy="71438"/>
            </p14:xfrm>
          </p:contentPart>
        </mc:Choice>
        <mc:Fallback xmlns="">
          <p:pic>
            <p:nvPicPr>
              <p:cNvPr id="22682" name="Ink 1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745498" y="5357549"/>
                <a:ext cx="162623" cy="81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2683" name="Ink 1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5763" y="5291138"/>
              <a:ext cx="307975" cy="131762"/>
            </p14:xfrm>
          </p:contentPart>
        </mc:Choice>
        <mc:Fallback xmlns="">
          <p:pic>
            <p:nvPicPr>
              <p:cNvPr id="22683" name="Ink 1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001086" y="5286098"/>
                <a:ext cx="318769" cy="142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2684" name="Ink 1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7875" y="5489575"/>
              <a:ext cx="4138613" cy="117475"/>
            </p14:xfrm>
          </p:contentPart>
        </mc:Choice>
        <mc:Fallback xmlns="">
          <p:pic>
            <p:nvPicPr>
              <p:cNvPr id="22684" name="Ink 1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585355" y="5486692"/>
                <a:ext cx="4144013" cy="123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2685" name="Ink 1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7475" y="5511800"/>
              <a:ext cx="420688" cy="96838"/>
            </p14:xfrm>
          </p:contentPart>
        </mc:Choice>
        <mc:Fallback xmlns="">
          <p:pic>
            <p:nvPicPr>
              <p:cNvPr id="22685" name="Ink 1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922428" y="5506760"/>
                <a:ext cx="431863" cy="106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2686" name="Ink 1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0413" y="5500688"/>
              <a:ext cx="295275" cy="138112"/>
            </p14:xfrm>
          </p:contentPart>
        </mc:Choice>
        <mc:Fallback xmlns="">
          <p:pic>
            <p:nvPicPr>
              <p:cNvPr id="22686" name="Ink 1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564652" y="5493854"/>
                <a:ext cx="304997" cy="151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2687" name="Ink 1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64113" y="5518150"/>
              <a:ext cx="206375" cy="196850"/>
            </p14:xfrm>
          </p:contentPart>
        </mc:Choice>
        <mc:Fallback xmlns="">
          <p:pic>
            <p:nvPicPr>
              <p:cNvPr id="22687" name="Ink 1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957990" y="5512752"/>
                <a:ext cx="219701" cy="206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2688" name="Ink 1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5738" y="5538788"/>
              <a:ext cx="471487" cy="160337"/>
            </p14:xfrm>
          </p:contentPart>
        </mc:Choice>
        <mc:Fallback xmlns="">
          <p:pic>
            <p:nvPicPr>
              <p:cNvPr id="22688" name="Ink 1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259979" y="5533023"/>
                <a:ext cx="483004" cy="1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2689" name="Ink 1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7875" y="5614988"/>
              <a:ext cx="39688" cy="147637"/>
            </p14:xfrm>
          </p:contentPart>
        </mc:Choice>
        <mc:Fallback xmlns="">
          <p:pic>
            <p:nvPicPr>
              <p:cNvPr id="22689" name="Ink 1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852869" y="5612114"/>
                <a:ext cx="50414" cy="154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2690" name="Ink 1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8050" y="5551488"/>
              <a:ext cx="582613" cy="182562"/>
            </p14:xfrm>
          </p:contentPart>
        </mc:Choice>
        <mc:Fallback xmlns="">
          <p:pic>
            <p:nvPicPr>
              <p:cNvPr id="22690" name="Ink 1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983369" y="5546447"/>
                <a:ext cx="592695" cy="191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2691" name="Ink 1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04013" y="5543550"/>
              <a:ext cx="134937" cy="114300"/>
            </p14:xfrm>
          </p:contentPart>
        </mc:Choice>
        <mc:Fallback xmlns="">
          <p:pic>
            <p:nvPicPr>
              <p:cNvPr id="22691" name="Ink 1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698256" y="5538158"/>
                <a:ext cx="144293" cy="124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2692" name="Ink 1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2138" y="5564188"/>
              <a:ext cx="379412" cy="115887"/>
            </p14:xfrm>
          </p:contentPart>
        </mc:Choice>
        <mc:Fallback xmlns="">
          <p:pic>
            <p:nvPicPr>
              <p:cNvPr id="22692" name="Ink 1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937098" y="5559509"/>
                <a:ext cx="387691" cy="125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2693" name="Ink 1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26325" y="5556250"/>
              <a:ext cx="153988" cy="128588"/>
            </p14:xfrm>
          </p:contentPart>
        </mc:Choice>
        <mc:Fallback xmlns="">
          <p:pic>
            <p:nvPicPr>
              <p:cNvPr id="22693" name="Ink 1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420928" y="5550847"/>
                <a:ext cx="162623" cy="13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2694" name="Ink 1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99375" y="5580063"/>
              <a:ext cx="233363" cy="100012"/>
            </p14:xfrm>
          </p:contentPart>
        </mc:Choice>
        <mc:Fallback xmlns="">
          <p:pic>
            <p:nvPicPr>
              <p:cNvPr id="22694" name="Ink 1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693973" y="5575746"/>
                <a:ext cx="243807" cy="110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695" name="Ink 1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6563" y="5497513"/>
              <a:ext cx="784225" cy="160337"/>
            </p14:xfrm>
          </p:contentPart>
        </mc:Choice>
        <mc:Fallback xmlns="">
          <p:pic>
            <p:nvPicPr>
              <p:cNvPr id="22695" name="Ink 1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050442" y="5492108"/>
                <a:ext cx="795387" cy="170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2696" name="Ink 1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3825" y="5707063"/>
              <a:ext cx="3762375" cy="128587"/>
            </p14:xfrm>
          </p:contentPart>
        </mc:Choice>
        <mc:Fallback xmlns="">
          <p:pic>
            <p:nvPicPr>
              <p:cNvPr id="22696" name="Ink 1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199865" y="5704181"/>
                <a:ext cx="3769215" cy="135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2697" name="Ink 1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1050" y="5754688"/>
              <a:ext cx="369888" cy="195262"/>
            </p14:xfrm>
          </p:contentPart>
        </mc:Choice>
        <mc:Fallback xmlns="">
          <p:pic>
            <p:nvPicPr>
              <p:cNvPr id="22697" name="Ink 1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584927" y="5748575"/>
                <a:ext cx="382854" cy="207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2698" name="Ink 1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1113" y="5843588"/>
              <a:ext cx="449262" cy="160337"/>
            </p14:xfrm>
          </p:contentPart>
        </mc:Choice>
        <mc:Fallback xmlns="">
          <p:pic>
            <p:nvPicPr>
              <p:cNvPr id="22698" name="Ink 1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085353" y="5837463"/>
                <a:ext cx="461502" cy="172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2699" name="Ink 1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9163" y="5694363"/>
              <a:ext cx="939800" cy="147637"/>
            </p14:xfrm>
          </p:contentPart>
        </mc:Choice>
        <mc:Fallback xmlns="">
          <p:pic>
            <p:nvPicPr>
              <p:cNvPr id="22699" name="Ink 1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994124" y="5688962"/>
                <a:ext cx="948439" cy="1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2700" name="Ink 1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02475" y="5710238"/>
              <a:ext cx="531813" cy="158750"/>
            </p14:xfrm>
          </p:contentPart>
        </mc:Choice>
        <mc:Fallback xmlns="">
          <p:pic>
            <p:nvPicPr>
              <p:cNvPr id="22700" name="Ink 1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097434" y="5705198"/>
                <a:ext cx="542615" cy="169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2701" name="Ink 1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9700" y="5667375"/>
              <a:ext cx="376238" cy="155575"/>
            </p14:xfrm>
          </p:contentPart>
        </mc:Choice>
        <mc:Fallback xmlns="">
          <p:pic>
            <p:nvPicPr>
              <p:cNvPr id="22701" name="Ink 1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753579" y="5661973"/>
                <a:ext cx="384879" cy="166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2702" name="Ink 1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20075" y="5686425"/>
              <a:ext cx="120650" cy="80963"/>
            </p14:xfrm>
          </p:contentPart>
        </mc:Choice>
        <mc:Fallback xmlns="">
          <p:pic>
            <p:nvPicPr>
              <p:cNvPr id="22702" name="Ink 1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214673" y="5680668"/>
                <a:ext cx="131094" cy="92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2703" name="Ink 1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86775" y="5656263"/>
              <a:ext cx="422275" cy="187325"/>
            </p14:xfrm>
          </p:contentPart>
        </mc:Choice>
        <mc:Fallback xmlns="">
          <p:pic>
            <p:nvPicPr>
              <p:cNvPr id="22703" name="Ink 1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481015" y="5651220"/>
                <a:ext cx="431635" cy="1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2704" name="Ink 1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9575" y="3533775"/>
              <a:ext cx="485775" cy="346075"/>
            </p14:xfrm>
          </p:contentPart>
        </mc:Choice>
        <mc:Fallback xmlns="">
          <p:pic>
            <p:nvPicPr>
              <p:cNvPr id="22704" name="Ink 1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674173" y="3529814"/>
                <a:ext cx="496578" cy="354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705" name="Ink 1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0663" y="3565525"/>
              <a:ext cx="66675" cy="58738"/>
            </p14:xfrm>
          </p:contentPart>
        </mc:Choice>
        <mc:Fallback xmlns="">
          <p:pic>
            <p:nvPicPr>
              <p:cNvPr id="22705" name="Ink 1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487059" y="3562282"/>
                <a:ext cx="73523" cy="67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706" name="Ink 1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11338" y="2868613"/>
              <a:ext cx="1989137" cy="987425"/>
            </p14:xfrm>
          </p:contentPart>
        </mc:Choice>
        <mc:Fallback xmlns="">
          <p:pic>
            <p:nvPicPr>
              <p:cNvPr id="22706" name="Ink 1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808458" y="2862493"/>
                <a:ext cx="1998138" cy="99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2707" name="Ink 1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02075" y="4192588"/>
              <a:ext cx="298450" cy="1352550"/>
            </p14:xfrm>
          </p:contentPart>
        </mc:Choice>
        <mc:Fallback xmlns="">
          <p:pic>
            <p:nvPicPr>
              <p:cNvPr id="22707" name="Ink 1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897035" y="4188268"/>
                <a:ext cx="308530" cy="1361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2708" name="Ink 1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3788" y="2830513"/>
              <a:ext cx="514350" cy="255587"/>
            </p14:xfrm>
          </p:contentPart>
        </mc:Choice>
        <mc:Fallback xmlns="">
          <p:pic>
            <p:nvPicPr>
              <p:cNvPr id="22708" name="Ink 1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627665" y="2825106"/>
                <a:ext cx="525876" cy="267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2709" name="Ink 1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75363" y="5938838"/>
              <a:ext cx="2071687" cy="90487"/>
            </p14:xfrm>
          </p:contentPart>
        </mc:Choice>
        <mc:Fallback xmlns="">
          <p:pic>
            <p:nvPicPr>
              <p:cNvPr id="22709" name="Ink 1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069602" y="5934872"/>
                <a:ext cx="2081408" cy="98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2710" name="Ink 1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5963" y="5902325"/>
              <a:ext cx="68262" cy="158750"/>
            </p14:xfrm>
          </p:contentPart>
        </mc:Choice>
        <mc:Fallback xmlns="">
          <p:pic>
            <p:nvPicPr>
              <p:cNvPr id="22710" name="Ink 1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5792730" y="5896565"/>
                <a:ext cx="78322" cy="167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2711" name="Ink 1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30913" y="5938838"/>
              <a:ext cx="771525" cy="131762"/>
            </p14:xfrm>
          </p:contentPart>
        </mc:Choice>
        <mc:Fallback xmlns="">
          <p:pic>
            <p:nvPicPr>
              <p:cNvPr id="22711" name="Ink 1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6025153" y="5932718"/>
                <a:ext cx="781606" cy="143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2712" name="Ink 1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2613" y="5992813"/>
              <a:ext cx="66675" cy="142875"/>
            </p14:xfrm>
          </p:contentPart>
        </mc:Choice>
        <mc:Fallback xmlns="">
          <p:pic>
            <p:nvPicPr>
              <p:cNvPr id="22712" name="Ink 1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927567" y="5987775"/>
                <a:ext cx="76766" cy="150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2713" name="Ink 1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1838" y="5934075"/>
              <a:ext cx="390525" cy="139700"/>
            </p14:xfrm>
          </p:contentPart>
        </mc:Choice>
        <mc:Fallback xmlns="">
          <p:pic>
            <p:nvPicPr>
              <p:cNvPr id="22713" name="Ink 1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078959" y="5928674"/>
                <a:ext cx="396644" cy="149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2714" name="Ink 1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3963" y="5899150"/>
              <a:ext cx="534987" cy="234950"/>
            </p14:xfrm>
          </p:contentPart>
        </mc:Choice>
        <mc:Fallback xmlns="">
          <p:pic>
            <p:nvPicPr>
              <p:cNvPr id="22714" name="Ink 1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7568203" y="5893753"/>
                <a:ext cx="546148" cy="245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2715" name="Ink 1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42300" y="5970588"/>
              <a:ext cx="312738" cy="139700"/>
            </p14:xfrm>
          </p:contentPart>
        </mc:Choice>
        <mc:Fallback xmlns="">
          <p:pic>
            <p:nvPicPr>
              <p:cNvPr id="22715" name="Ink 1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8236542" y="5965547"/>
                <a:ext cx="323175" cy="150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2716" name="Ink 1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40763" y="5961063"/>
              <a:ext cx="109537" cy="107950"/>
            </p14:xfrm>
          </p:contentPart>
        </mc:Choice>
        <mc:Fallback xmlns="">
          <p:pic>
            <p:nvPicPr>
              <p:cNvPr id="22716" name="Ink 1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636109" y="5956025"/>
                <a:ext cx="119918" cy="117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2717" name="Ink 1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0313" y="5954713"/>
              <a:ext cx="214312" cy="119062"/>
            </p14:xfrm>
          </p:contentPart>
        </mc:Choice>
        <mc:Fallback xmlns="">
          <p:pic>
            <p:nvPicPr>
              <p:cNvPr id="22717" name="Ink 1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8845270" y="5949677"/>
                <a:ext cx="223317" cy="127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718" name="Ink 1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3388" y="2876550"/>
              <a:ext cx="117475" cy="63500"/>
            </p14:xfrm>
          </p:contentPart>
        </mc:Choice>
        <mc:Fallback xmlns="">
          <p:pic>
            <p:nvPicPr>
              <p:cNvPr id="22718" name="Ink 1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238718" y="2872220"/>
                <a:ext cx="126816" cy="71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2719" name="Ink 1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30675" y="2908300"/>
              <a:ext cx="25400" cy="85725"/>
            </p14:xfrm>
          </p:contentPart>
        </mc:Choice>
        <mc:Fallback xmlns="">
          <p:pic>
            <p:nvPicPr>
              <p:cNvPr id="22719" name="Ink 1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126321" y="2904338"/>
                <a:ext cx="32294" cy="93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2720" name="Ink 1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9725" y="2987675"/>
              <a:ext cx="233363" cy="3151188"/>
            </p14:xfrm>
          </p:contentPart>
        </mc:Choice>
        <mc:Fallback xmlns="">
          <p:pic>
            <p:nvPicPr>
              <p:cNvPr id="22720" name="Ink 1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143963" y="2981915"/>
                <a:ext cx="244887" cy="3164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2721" name="Ink 1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95738" y="5734050"/>
              <a:ext cx="417512" cy="193675"/>
            </p14:xfrm>
          </p:contentPart>
        </mc:Choice>
        <mc:Fallback xmlns="">
          <p:pic>
            <p:nvPicPr>
              <p:cNvPr id="22721" name="Ink 1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989979" y="5728290"/>
                <a:ext cx="429030" cy="202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2722" name="Ink 1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7550" y="3932238"/>
              <a:ext cx="90488" cy="1587"/>
            </p14:xfrm>
          </p:contentPart>
        </mc:Choice>
        <mc:Fallback xmlns="">
          <p:pic>
            <p:nvPicPr>
              <p:cNvPr id="22722" name="Ink 1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522863" y="3926683"/>
                <a:ext cx="98780" cy="11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2723" name="Ink 1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1663" y="5803900"/>
              <a:ext cx="19050" cy="80963"/>
            </p14:xfrm>
          </p:contentPart>
        </mc:Choice>
        <mc:Fallback xmlns="">
          <p:pic>
            <p:nvPicPr>
              <p:cNvPr id="22723" name="Ink 1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406631" y="5799942"/>
                <a:ext cx="28395" cy="89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2724" name="Ink 1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1338" y="5746750"/>
              <a:ext cx="76200" cy="76200"/>
            </p14:xfrm>
          </p:contentPart>
        </mc:Choice>
        <mc:Fallback xmlns="">
          <p:pic>
            <p:nvPicPr>
              <p:cNvPr id="22724" name="Ink 1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348103" y="5743515"/>
                <a:ext cx="84108" cy="84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2725" name="Ink 1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2825" y="6207125"/>
              <a:ext cx="2809875" cy="236538"/>
            </p14:xfrm>
          </p:contentPart>
        </mc:Choice>
        <mc:Fallback xmlns="">
          <p:pic>
            <p:nvPicPr>
              <p:cNvPr id="22725" name="Ink 1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087066" y="6201365"/>
                <a:ext cx="2821394" cy="245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2726" name="Ink 1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5975" y="6037263"/>
              <a:ext cx="355600" cy="127000"/>
            </p14:xfrm>
          </p:contentPart>
        </mc:Choice>
        <mc:Fallback xmlns="">
          <p:pic>
            <p:nvPicPr>
              <p:cNvPr id="22726" name="Ink 1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4622736" y="6031507"/>
                <a:ext cx="363518" cy="138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2727" name="Ink 1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0638" y="6075363"/>
              <a:ext cx="557212" cy="225425"/>
            </p14:xfrm>
          </p:contentPart>
        </mc:Choice>
        <mc:Fallback xmlns="">
          <p:pic>
            <p:nvPicPr>
              <p:cNvPr id="22727" name="Ink 1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094159" y="6069241"/>
                <a:ext cx="569810" cy="234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2728" name="Ink 2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0563" y="6126163"/>
              <a:ext cx="166687" cy="114300"/>
            </p14:xfrm>
          </p:contentPart>
        </mc:Choice>
        <mc:Fallback xmlns="">
          <p:pic>
            <p:nvPicPr>
              <p:cNvPr id="22728" name="Ink 2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764443" y="6120412"/>
                <a:ext cx="177487" cy="1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2729" name="Ink 2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6475" y="6203950"/>
              <a:ext cx="42863" cy="160338"/>
            </p14:xfrm>
          </p:contentPart>
        </mc:Choice>
        <mc:Fallback xmlns="">
          <p:pic>
            <p:nvPicPr>
              <p:cNvPr id="22729" name="Ink 2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081072" y="6199266"/>
                <a:ext cx="53309" cy="169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2730" name="Ink 2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9988" y="6157913"/>
              <a:ext cx="447675" cy="127000"/>
            </p14:xfrm>
          </p:contentPart>
        </mc:Choice>
        <mc:Fallback xmlns="">
          <p:pic>
            <p:nvPicPr>
              <p:cNvPr id="22730" name="Ink 2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244590" y="6152876"/>
                <a:ext cx="456312" cy="135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2731" name="Ink 2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2913" y="6180138"/>
              <a:ext cx="839787" cy="209550"/>
            </p14:xfrm>
          </p:contentPart>
        </mc:Choice>
        <mc:Fallback xmlns="">
          <p:pic>
            <p:nvPicPr>
              <p:cNvPr id="22731" name="Ink 2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87871" y="6175097"/>
                <a:ext cx="850230" cy="21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2732" name="Ink 2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2238" y="6218238"/>
              <a:ext cx="400050" cy="138112"/>
            </p14:xfrm>
          </p:contentPart>
        </mc:Choice>
        <mc:Fallback xmlns="">
          <p:pic>
            <p:nvPicPr>
              <p:cNvPr id="22732" name="Ink 2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736837" y="6213203"/>
                <a:ext cx="411573" cy="148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2733" name="Ink 2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24838" y="6210300"/>
              <a:ext cx="274637" cy="227013"/>
            </p14:xfrm>
          </p:contentPart>
        </mc:Choice>
        <mc:Fallback xmlns="">
          <p:pic>
            <p:nvPicPr>
              <p:cNvPr id="22733" name="Ink 2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8218359" y="6203824"/>
                <a:ext cx="283996" cy="238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2734" name="Ink 2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05838" y="6238875"/>
              <a:ext cx="239712" cy="219075"/>
            </p14:xfrm>
          </p:contentPart>
        </mc:Choice>
        <mc:Fallback xmlns="">
          <p:pic>
            <p:nvPicPr>
              <p:cNvPr id="22734" name="Ink 2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601152" y="6233479"/>
                <a:ext cx="249445" cy="230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2735" name="Ink 2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9175" y="6432550"/>
              <a:ext cx="2439988" cy="182563"/>
            </p14:xfrm>
          </p:contentPart>
        </mc:Choice>
        <mc:Fallback xmlns="">
          <p:pic>
            <p:nvPicPr>
              <p:cNvPr id="22735" name="Ink 2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6096295" y="6429669"/>
                <a:ext cx="2445388" cy="187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2736" name="Ink 2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0738" y="6213475"/>
              <a:ext cx="80962" cy="141288"/>
            </p14:xfrm>
          </p:contentPart>
        </mc:Choice>
        <mc:Fallback xmlns="">
          <p:pic>
            <p:nvPicPr>
              <p:cNvPr id="22736" name="Ink 2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4624675" y="6206987"/>
                <a:ext cx="93088" cy="152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2737" name="Ink 2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2663" y="6238875"/>
              <a:ext cx="179387" cy="128588"/>
            </p14:xfrm>
          </p:contentPart>
        </mc:Choice>
        <mc:Fallback xmlns="">
          <p:pic>
            <p:nvPicPr>
              <p:cNvPr id="22737" name="Ink 2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786539" y="6233112"/>
                <a:ext cx="191274" cy="140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2738" name="Ink 2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4125" y="6256338"/>
              <a:ext cx="327025" cy="214312"/>
            </p14:xfrm>
          </p:contentPart>
        </mc:Choice>
        <mc:Fallback xmlns="">
          <p:pic>
            <p:nvPicPr>
              <p:cNvPr id="22738" name="Ink 2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5058369" y="6250575"/>
                <a:ext cx="339257" cy="223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2739" name="Ink 2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0688" y="6289675"/>
              <a:ext cx="433387" cy="244475"/>
            </p14:xfrm>
          </p:contentPart>
        </mc:Choice>
        <mc:Fallback xmlns="">
          <p:pic>
            <p:nvPicPr>
              <p:cNvPr id="22739" name="Ink 2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5494929" y="6283914"/>
                <a:ext cx="443106" cy="254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2740" name="Ink 2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51550" y="6419850"/>
              <a:ext cx="65088" cy="115888"/>
            </p14:xfrm>
          </p:contentPart>
        </mc:Choice>
        <mc:Fallback xmlns="">
          <p:pic>
            <p:nvPicPr>
              <p:cNvPr id="22740" name="Ink 2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6046516" y="6414811"/>
                <a:ext cx="73359" cy="125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2741" name="Ink 2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97625" y="6389688"/>
              <a:ext cx="47625" cy="61912"/>
            </p14:xfrm>
          </p:contentPart>
        </mc:Choice>
        <mc:Fallback xmlns="">
          <p:pic>
            <p:nvPicPr>
              <p:cNvPr id="22741" name="Ink 2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393686" y="6383929"/>
                <a:ext cx="56577" cy="71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2742" name="Ink 2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4188" y="6394450"/>
              <a:ext cx="115887" cy="65088"/>
            </p14:xfrm>
          </p:contentPart>
        </mc:Choice>
        <mc:Fallback xmlns="">
          <p:pic>
            <p:nvPicPr>
              <p:cNvPr id="22742" name="Ink 2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6830229" y="6388696"/>
                <a:ext cx="125604" cy="74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2743" name="Ink 2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96163" y="6437313"/>
              <a:ext cx="76200" cy="46037"/>
            </p14:xfrm>
          </p:contentPart>
        </mc:Choice>
        <mc:Fallback xmlns="">
          <p:pic>
            <p:nvPicPr>
              <p:cNvPr id="22743" name="Ink 2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391490" y="6430839"/>
                <a:ext cx="86264" cy="55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2744" name="Ink 2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4463" y="6432550"/>
              <a:ext cx="71437" cy="60325"/>
            </p14:xfrm>
          </p:contentPart>
        </mc:Choice>
        <mc:Fallback xmlns="">
          <p:pic>
            <p:nvPicPr>
              <p:cNvPr id="22744" name="Ink 2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7760855" y="6428241"/>
                <a:ext cx="78653" cy="68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2745" name="Ink 2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9250" y="6462713"/>
              <a:ext cx="55563" cy="47625"/>
            </p14:xfrm>
          </p:contentPart>
        </mc:Choice>
        <mc:Fallback xmlns="">
          <p:pic>
            <p:nvPicPr>
              <p:cNvPr id="22745" name="Ink 2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7966724" y="6456579"/>
                <a:ext cx="63140" cy="58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2746" name="Ink 2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86738" y="6478588"/>
              <a:ext cx="230187" cy="182562"/>
            </p14:xfrm>
          </p:contentPart>
        </mc:Choice>
        <mc:Fallback xmlns="">
          <p:pic>
            <p:nvPicPr>
              <p:cNvPr id="22746" name="Ink 2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180254" y="6472838"/>
                <a:ext cx="241714" cy="192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2747" name="Ink 2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6463" y="6513513"/>
              <a:ext cx="387350" cy="146050"/>
            </p14:xfrm>
          </p:contentPart>
        </mc:Choice>
        <mc:Fallback xmlns="">
          <p:pic>
            <p:nvPicPr>
              <p:cNvPr id="22747" name="Ink 2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8520343" y="6507757"/>
                <a:ext cx="399950" cy="157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2748" name="Ink 2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6775" y="6478588"/>
              <a:ext cx="288925" cy="146050"/>
            </p14:xfrm>
          </p:contentPart>
        </mc:Choice>
        <mc:Fallback xmlns="">
          <p:pic>
            <p:nvPicPr>
              <p:cNvPr id="22748" name="Ink 2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4670651" y="6473192"/>
                <a:ext cx="299012" cy="155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2749" name="Ink 2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29213" y="6524625"/>
              <a:ext cx="220662" cy="119063"/>
            </p14:xfrm>
          </p:contentPart>
        </mc:Choice>
        <mc:Fallback xmlns="">
          <p:pic>
            <p:nvPicPr>
              <p:cNvPr id="22749" name="Ink 2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5123093" y="6519589"/>
                <a:ext cx="232541" cy="128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2750" name="Ink 2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26150" y="6461125"/>
              <a:ext cx="90488" cy="112713"/>
            </p14:xfrm>
          </p:contentPart>
        </mc:Choice>
        <mc:Fallback xmlns="">
          <p:pic>
            <p:nvPicPr>
              <p:cNvPr id="22750" name="Ink 2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6021824" y="6458612"/>
                <a:ext cx="97338" cy="119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2751" name="Ink 2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59488" y="6602413"/>
              <a:ext cx="65087" cy="134937"/>
            </p14:xfrm>
          </p:contentPart>
        </mc:Choice>
        <mc:Fallback xmlns="">
          <p:pic>
            <p:nvPicPr>
              <p:cNvPr id="22751" name="Ink 2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6054454" y="6595936"/>
                <a:ext cx="76234" cy="146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2752" name="Ink 2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9038" y="6575425"/>
              <a:ext cx="323850" cy="128588"/>
            </p14:xfrm>
          </p:contentPart>
        </mc:Choice>
        <mc:Fallback xmlns="">
          <p:pic>
            <p:nvPicPr>
              <p:cNvPr id="22752" name="Ink 2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6264000" y="6570022"/>
                <a:ext cx="333925" cy="13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1265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9550" y="2192338"/>
              <a:ext cx="1588" cy="1587"/>
            </p14:xfrm>
          </p:contentPart>
        </mc:Choice>
        <mc:Fallback xmlns="">
          <p:pic>
            <p:nvPicPr>
              <p:cNvPr id="11265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476771" y="2188635"/>
                <a:ext cx="7146" cy="8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126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65200" y="2127250"/>
              <a:ext cx="628650" cy="131763"/>
            </p14:xfrm>
          </p:contentPart>
        </mc:Choice>
        <mc:Fallback xmlns="">
          <p:pic>
            <p:nvPicPr>
              <p:cNvPr id="1126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61239" y="2122930"/>
                <a:ext cx="635491" cy="139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126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1475" y="3230563"/>
              <a:ext cx="1588" cy="1587"/>
            </p14:xfrm>
          </p:contentPart>
        </mc:Choice>
        <mc:Fallback xmlns="">
          <p:pic>
            <p:nvPicPr>
              <p:cNvPr id="1126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5446711" y="3211519"/>
                <a:ext cx="9925" cy="39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126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7025" y="3236913"/>
              <a:ext cx="47625" cy="100012"/>
            </p14:xfrm>
          </p:contentPart>
        </mc:Choice>
        <mc:Fallback xmlns="">
          <p:pic>
            <p:nvPicPr>
              <p:cNvPr id="1126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404139" y="3232596"/>
                <a:ext cx="54480" cy="107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112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1350" y="3500438"/>
              <a:ext cx="63500" cy="120650"/>
            </p14:xfrm>
          </p:contentPart>
        </mc:Choice>
        <mc:Fallback xmlns="">
          <p:pic>
            <p:nvPicPr>
              <p:cNvPr id="112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5718824" y="3496476"/>
                <a:ext cx="69273" cy="127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1127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30875" y="3730625"/>
              <a:ext cx="52388" cy="112713"/>
            </p14:xfrm>
          </p:contentPart>
        </mc:Choice>
        <mc:Fallback xmlns="">
          <p:pic>
            <p:nvPicPr>
              <p:cNvPr id="1127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728363" y="3728112"/>
                <a:ext cx="58129" cy="11773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16</a:t>
            </a:fld>
            <a:endParaRPr lang="es-E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Título"/>
          <p:cNvSpPr>
            <a:spLocks noGrp="1"/>
          </p:cNvSpPr>
          <p:nvPr>
            <p:ph type="ctrTitle"/>
          </p:nvPr>
        </p:nvSpPr>
        <p:spPr>
          <a:xfrm>
            <a:off x="1214414" y="142875"/>
            <a:ext cx="6286524" cy="357167"/>
          </a:xfrm>
        </p:spPr>
        <p:txBody>
          <a:bodyPr/>
          <a:lstStyle/>
          <a:p>
            <a:r>
              <a:rPr lang="es-MX" sz="1400" b="1" dirty="0">
                <a:latin typeface="Arial" charset="0"/>
                <a:cs typeface="Arial" charset="0"/>
              </a:rPr>
              <a:t>PROGRAMA EN LIMPIO: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878FDD-7C2D-48BE-8E8E-AC0215D72BD9}" type="slidenum">
              <a:rPr lang="es-ES"/>
              <a:pPr>
                <a:defRPr/>
              </a:pPr>
              <a:t>17</a:t>
            </a:fld>
            <a:endParaRPr lang="es-E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lum bright="10000" contrast="10000"/>
          </a:blip>
          <a:srcRect/>
          <a:stretch>
            <a:fillRect/>
          </a:stretch>
        </p:blipFill>
        <p:spPr bwMode="auto">
          <a:xfrm>
            <a:off x="214282" y="500042"/>
            <a:ext cx="8786874" cy="77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785786" y="1500174"/>
            <a:ext cx="981080" cy="138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lum bright="20000" contrast="20000"/>
          </a:blip>
          <a:srcRect/>
          <a:stretch>
            <a:fillRect/>
          </a:stretch>
        </p:blipFill>
        <p:spPr bwMode="auto">
          <a:xfrm>
            <a:off x="3000364" y="1571612"/>
            <a:ext cx="1987893" cy="219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>
            <a:lum bright="20000" contrast="20000"/>
          </a:blip>
          <a:srcRect/>
          <a:stretch>
            <a:fillRect/>
          </a:stretch>
        </p:blipFill>
        <p:spPr bwMode="auto">
          <a:xfrm>
            <a:off x="3000364" y="3714752"/>
            <a:ext cx="2000264" cy="1653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r>
              <a:rPr lang="es-ES" sz="2800" b="1" dirty="0">
                <a:cs typeface="Arial" charset="0"/>
              </a:rPr>
              <a:t>PROBLEMAS  ARITMÉTICOS</a:t>
            </a:r>
            <a:br>
              <a:rPr lang="es-ES" sz="2800" b="1" dirty="0">
                <a:cs typeface="Arial" charset="0"/>
              </a:rPr>
            </a:br>
            <a:r>
              <a:rPr lang="es-ES" sz="2400" dirty="0">
                <a:cs typeface="Arial" charset="0"/>
              </a:rPr>
              <a:t>(La </a:t>
            </a:r>
            <a:r>
              <a:rPr lang="es-ES" sz="2400" dirty="0" err="1">
                <a:cs typeface="Arial" charset="0"/>
              </a:rPr>
              <a:t>Multlipicación</a:t>
            </a:r>
            <a:r>
              <a:rPr lang="es-ES" sz="2400" dirty="0">
                <a:cs typeface="Arial" charset="0"/>
              </a:rPr>
              <a:t>)</a:t>
            </a:r>
            <a:endParaRPr lang="es-MX" sz="2400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0B5005-DA4F-4D11-8E76-5E27E0FF78D4}" type="slidenum">
              <a:rPr lang="es-ES"/>
              <a:pPr>
                <a:defRPr/>
              </a:pPr>
              <a:t>18</a:t>
            </a:fld>
            <a:endParaRPr lang="es-E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357158" y="3214686"/>
            <a:ext cx="848701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1500174"/>
            <a:ext cx="49244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69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93850" y="4638675"/>
              <a:ext cx="960438" cy="128588"/>
            </p14:xfrm>
          </p:contentPart>
        </mc:Choice>
        <mc:Fallback xmlns="">
          <p:pic>
            <p:nvPicPr>
              <p:cNvPr id="2969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7370" y="4632192"/>
                <a:ext cx="973397" cy="141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69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013" y="5818188"/>
              <a:ext cx="1941512" cy="211137"/>
            </p14:xfrm>
          </p:contentPart>
        </mc:Choice>
        <mc:Fallback xmlns="">
          <p:pic>
            <p:nvPicPr>
              <p:cNvPr id="2969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533" y="5811703"/>
                <a:ext cx="1954472" cy="224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7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5875" y="4970463"/>
              <a:ext cx="2265363" cy="277812"/>
            </p14:xfrm>
          </p:contentPart>
        </mc:Choice>
        <mc:Fallback xmlns="">
          <p:pic>
            <p:nvPicPr>
              <p:cNvPr id="297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9395" y="4963986"/>
                <a:ext cx="2278322" cy="290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70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5625" y="5178425"/>
              <a:ext cx="492125" cy="238125"/>
            </p14:xfrm>
          </p:contentPart>
        </mc:Choice>
        <mc:Fallback xmlns="">
          <p:pic>
            <p:nvPicPr>
              <p:cNvPr id="2970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9150" y="5171941"/>
                <a:ext cx="505076" cy="251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70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1688" y="5332413"/>
              <a:ext cx="355600" cy="128587"/>
            </p14:xfrm>
          </p:contentPart>
        </mc:Choice>
        <mc:Fallback xmlns="">
          <p:pic>
            <p:nvPicPr>
              <p:cNvPr id="2970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5209" y="5325930"/>
                <a:ext cx="368557" cy="141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70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3713" y="5419725"/>
              <a:ext cx="131762" cy="3175"/>
            </p14:xfrm>
          </p:contentPart>
        </mc:Choice>
        <mc:Fallback xmlns="">
          <p:pic>
            <p:nvPicPr>
              <p:cNvPr id="2970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7233" y="5412581"/>
                <a:ext cx="144722" cy="17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70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22538" y="5486400"/>
              <a:ext cx="117475" cy="6350"/>
            </p14:xfrm>
          </p:contentPart>
        </mc:Choice>
        <mc:Fallback xmlns="">
          <p:pic>
            <p:nvPicPr>
              <p:cNvPr id="2970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6052" y="5480050"/>
                <a:ext cx="130448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70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68625" y="5192713"/>
              <a:ext cx="155575" cy="123825"/>
            </p14:xfrm>
          </p:contentPart>
        </mc:Choice>
        <mc:Fallback xmlns="">
          <p:pic>
            <p:nvPicPr>
              <p:cNvPr id="2970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62143" y="5186234"/>
                <a:ext cx="168540" cy="136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70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2950" y="5413375"/>
              <a:ext cx="434975" cy="34925"/>
            </p14:xfrm>
          </p:contentPart>
        </mc:Choice>
        <mc:Fallback xmlns="">
          <p:pic>
            <p:nvPicPr>
              <p:cNvPr id="2970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76469" y="5406894"/>
                <a:ext cx="447938" cy="47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70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87463" y="4941888"/>
              <a:ext cx="14287" cy="1587"/>
            </p14:xfrm>
          </p:contentPart>
        </mc:Choice>
        <mc:Fallback xmlns="">
          <p:pic>
            <p:nvPicPr>
              <p:cNvPr id="2970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1034" y="4913322"/>
                <a:ext cx="27145" cy="58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70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9975" y="4941888"/>
              <a:ext cx="231775" cy="153987"/>
            </p14:xfrm>
          </p:contentPart>
        </mc:Choice>
        <mc:Fallback xmlns="">
          <p:pic>
            <p:nvPicPr>
              <p:cNvPr id="2970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63477" y="4935427"/>
                <a:ext cx="244772" cy="166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70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8075" y="4948238"/>
              <a:ext cx="163513" cy="238125"/>
            </p14:xfrm>
          </p:contentPart>
        </mc:Choice>
        <mc:Fallback xmlns="">
          <p:pic>
            <p:nvPicPr>
              <p:cNvPr id="2970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01563" y="4941754"/>
                <a:ext cx="176536" cy="251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71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4900" y="4965700"/>
              <a:ext cx="155575" cy="120650"/>
            </p14:xfrm>
          </p:contentPart>
        </mc:Choice>
        <mc:Fallback xmlns="">
          <p:pic>
            <p:nvPicPr>
              <p:cNvPr id="2971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8418" y="4959217"/>
                <a:ext cx="168540" cy="133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71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7438" y="4983163"/>
              <a:ext cx="171450" cy="133350"/>
            </p14:xfrm>
          </p:contentPart>
        </mc:Choice>
        <mc:Fallback xmlns="">
          <p:pic>
            <p:nvPicPr>
              <p:cNvPr id="2971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0955" y="4976676"/>
                <a:ext cx="184417" cy="146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71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7438" y="5011738"/>
              <a:ext cx="141287" cy="95250"/>
            </p14:xfrm>
          </p:contentPart>
        </mc:Choice>
        <mc:Fallback xmlns="">
          <p:pic>
            <p:nvPicPr>
              <p:cNvPr id="2971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0950" y="5005268"/>
                <a:ext cx="154262" cy="108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71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4275" y="4978400"/>
              <a:ext cx="107950" cy="65088"/>
            </p14:xfrm>
          </p:contentPart>
        </mc:Choice>
        <mc:Fallback xmlns="">
          <p:pic>
            <p:nvPicPr>
              <p:cNvPr id="2971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77798" y="4971927"/>
                <a:ext cx="120904" cy="78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71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2363" y="4948238"/>
              <a:ext cx="114300" cy="223837"/>
            </p14:xfrm>
          </p:contentPart>
        </mc:Choice>
        <mc:Fallback xmlns="">
          <p:pic>
            <p:nvPicPr>
              <p:cNvPr id="2971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15893" y="4941760"/>
                <a:ext cx="127240" cy="236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71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3475" y="4981575"/>
              <a:ext cx="109538" cy="158750"/>
            </p14:xfrm>
          </p:contentPart>
        </mc:Choice>
        <mc:Fallback xmlns="">
          <p:pic>
            <p:nvPicPr>
              <p:cNvPr id="2971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26989" y="4975095"/>
                <a:ext cx="122510" cy="171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71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5388" y="5070475"/>
              <a:ext cx="58737" cy="85725"/>
            </p14:xfrm>
          </p:contentPart>
        </mc:Choice>
        <mc:Fallback xmlns="">
          <p:pic>
            <p:nvPicPr>
              <p:cNvPr id="2971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88902" y="5063992"/>
                <a:ext cx="71710" cy="98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71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8713" y="4935538"/>
              <a:ext cx="117475" cy="219075"/>
            </p14:xfrm>
          </p:contentPart>
        </mc:Choice>
        <mc:Fallback xmlns="">
          <p:pic>
            <p:nvPicPr>
              <p:cNvPr id="2971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2246" y="4929063"/>
                <a:ext cx="130408" cy="232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71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9363" y="4960938"/>
              <a:ext cx="36512" cy="23812"/>
            </p14:xfrm>
          </p:contentPart>
        </mc:Choice>
        <mc:Fallback xmlns="">
          <p:pic>
            <p:nvPicPr>
              <p:cNvPr id="2971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42856" y="4954444"/>
                <a:ext cx="49526" cy="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71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3813" y="4946650"/>
              <a:ext cx="1587" cy="36513"/>
            </p14:xfrm>
          </p:contentPart>
        </mc:Choice>
        <mc:Fallback xmlns="">
          <p:pic>
            <p:nvPicPr>
              <p:cNvPr id="2971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8100" y="4940143"/>
                <a:ext cx="13013" cy="49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72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0475" y="4970463"/>
              <a:ext cx="25400" cy="12700"/>
            </p14:xfrm>
          </p:contentPart>
        </mc:Choice>
        <mc:Fallback xmlns="">
          <p:pic>
            <p:nvPicPr>
              <p:cNvPr id="2972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53944" y="4963932"/>
                <a:ext cx="38463" cy="25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72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6825" y="4959350"/>
              <a:ext cx="19050" cy="15875"/>
            </p14:xfrm>
          </p:contentPart>
        </mc:Choice>
        <mc:Fallback xmlns="">
          <p:pic>
            <p:nvPicPr>
              <p:cNvPr id="2972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60355" y="4952856"/>
                <a:ext cx="31990" cy="28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72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1088" y="5049838"/>
              <a:ext cx="96837" cy="65087"/>
            </p14:xfrm>
          </p:contentPart>
        </mc:Choice>
        <mc:Fallback xmlns="">
          <p:pic>
            <p:nvPicPr>
              <p:cNvPr id="2972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74608" y="5043365"/>
                <a:ext cx="109797" cy="78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72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8388" y="5099050"/>
              <a:ext cx="23812" cy="15875"/>
            </p14:xfrm>
          </p:contentPart>
        </mc:Choice>
        <mc:Fallback xmlns="">
          <p:pic>
            <p:nvPicPr>
              <p:cNvPr id="2972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61894" y="5092556"/>
                <a:ext cx="36800" cy="28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72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4900" y="4935538"/>
              <a:ext cx="33338" cy="15875"/>
            </p14:xfrm>
          </p:contentPart>
        </mc:Choice>
        <mc:Fallback xmlns="">
          <p:pic>
            <p:nvPicPr>
              <p:cNvPr id="2972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98377" y="4929188"/>
                <a:ext cx="46383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72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5063" y="4937125"/>
              <a:ext cx="47625" cy="103188"/>
            </p14:xfrm>
          </p:contentPart>
        </mc:Choice>
        <mc:Fallback xmlns="">
          <p:pic>
            <p:nvPicPr>
              <p:cNvPr id="2972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28618" y="4930653"/>
                <a:ext cx="60516" cy="116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72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7763" y="4954588"/>
              <a:ext cx="39687" cy="98425"/>
            </p14:xfrm>
          </p:contentPart>
        </mc:Choice>
        <mc:Fallback xmlns="">
          <p:pic>
            <p:nvPicPr>
              <p:cNvPr id="2972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41269" y="4948098"/>
                <a:ext cx="52675" cy="111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72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9988" y="5021263"/>
              <a:ext cx="44450" cy="92075"/>
            </p14:xfrm>
          </p:contentPart>
        </mc:Choice>
        <mc:Fallback xmlns="">
          <p:pic>
            <p:nvPicPr>
              <p:cNvPr id="2972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63483" y="5014789"/>
                <a:ext cx="57460" cy="105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972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31900" y="5159375"/>
              <a:ext cx="22225" cy="17463"/>
            </p14:xfrm>
          </p:contentPart>
        </mc:Choice>
        <mc:Fallback xmlns="">
          <p:pic>
            <p:nvPicPr>
              <p:cNvPr id="2972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25448" y="5152826"/>
                <a:ext cx="35130" cy="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972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7775" y="5180013"/>
              <a:ext cx="12700" cy="3175"/>
            </p14:xfrm>
          </p:contentPart>
        </mc:Choice>
        <mc:Fallback xmlns="">
          <p:pic>
            <p:nvPicPr>
              <p:cNvPr id="2972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41244" y="5172869"/>
                <a:ext cx="25763" cy="17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973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69975" y="5084763"/>
              <a:ext cx="44450" cy="30162"/>
            </p14:xfrm>
          </p:contentPart>
        </mc:Choice>
        <mc:Fallback xmlns="">
          <p:pic>
            <p:nvPicPr>
              <p:cNvPr id="2973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63470" y="5078300"/>
                <a:ext cx="57460" cy="43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973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65238" y="4951413"/>
              <a:ext cx="25400" cy="17462"/>
            </p14:xfrm>
          </p:contentPart>
        </mc:Choice>
        <mc:Fallback xmlns="">
          <p:pic>
            <p:nvPicPr>
              <p:cNvPr id="2973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258707" y="4944865"/>
                <a:ext cx="38463" cy="30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973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77913" y="5048250"/>
              <a:ext cx="127000" cy="69850"/>
            </p14:xfrm>
          </p:contentPart>
        </mc:Choice>
        <mc:Fallback xmlns="">
          <p:pic>
            <p:nvPicPr>
              <p:cNvPr id="2973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71437" y="5041769"/>
                <a:ext cx="139952" cy="82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973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6963" y="4926013"/>
              <a:ext cx="23812" cy="42862"/>
            </p14:xfrm>
          </p:contentPart>
        </mc:Choice>
        <mc:Fallback xmlns="">
          <p:pic>
            <p:nvPicPr>
              <p:cNvPr id="2973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90469" y="4919530"/>
                <a:ext cx="36800" cy="55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973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4425" y="4922838"/>
              <a:ext cx="12700" cy="46037"/>
            </p14:xfrm>
          </p:contentPart>
        </mc:Choice>
        <mc:Fallback xmlns="">
          <p:pic>
            <p:nvPicPr>
              <p:cNvPr id="2973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07894" y="4916364"/>
                <a:ext cx="25763" cy="58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973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19188" y="4921250"/>
              <a:ext cx="17462" cy="34925"/>
            </p14:xfrm>
          </p:contentPart>
        </mc:Choice>
        <mc:Fallback xmlns="">
          <p:pic>
            <p:nvPicPr>
              <p:cNvPr id="2973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12773" y="4914769"/>
                <a:ext cx="30291" cy="47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73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90613" y="4916488"/>
              <a:ext cx="39687" cy="22225"/>
            </p14:xfrm>
          </p:contentPart>
        </mc:Choice>
        <mc:Fallback xmlns="">
          <p:pic>
            <p:nvPicPr>
              <p:cNvPr id="2973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4119" y="4909930"/>
                <a:ext cx="52675" cy="35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73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2688" y="5065713"/>
              <a:ext cx="17462" cy="68262"/>
            </p14:xfrm>
          </p:contentPart>
        </mc:Choice>
        <mc:Fallback xmlns="">
          <p:pic>
            <p:nvPicPr>
              <p:cNvPr id="2973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76273" y="5059246"/>
                <a:ext cx="30291" cy="81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973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3363" y="5033963"/>
              <a:ext cx="1587" cy="3175"/>
            </p14:xfrm>
          </p:contentPart>
        </mc:Choice>
        <mc:Fallback xmlns="">
          <p:pic>
            <p:nvPicPr>
              <p:cNvPr id="2973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86384" y="5027966"/>
                <a:ext cx="55545" cy="12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973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8438" y="5084763"/>
              <a:ext cx="57150" cy="66675"/>
            </p14:xfrm>
          </p:contentPart>
        </mc:Choice>
        <mc:Fallback xmlns="">
          <p:pic>
            <p:nvPicPr>
              <p:cNvPr id="2973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75563" y="5078997"/>
                <a:ext cx="66136" cy="76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974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65763" y="4999038"/>
              <a:ext cx="341312" cy="107950"/>
            </p14:xfrm>
          </p:contentPart>
        </mc:Choice>
        <mc:Fallback xmlns="">
          <p:pic>
            <p:nvPicPr>
              <p:cNvPr id="2974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60723" y="4994000"/>
                <a:ext cx="351393" cy="116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974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29313" y="4819650"/>
              <a:ext cx="346075" cy="333375"/>
            </p14:xfrm>
          </p:contentPart>
        </mc:Choice>
        <mc:Fallback xmlns="">
          <p:pic>
            <p:nvPicPr>
              <p:cNvPr id="2974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23911" y="4814250"/>
                <a:ext cx="357239" cy="343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974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3888" y="5154613"/>
              <a:ext cx="179387" cy="22225"/>
            </p14:xfrm>
          </p:contentPart>
        </mc:Choice>
        <mc:Fallback xmlns="">
          <p:pic>
            <p:nvPicPr>
              <p:cNvPr id="2974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69926" y="5150670"/>
                <a:ext cx="187312" cy="3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974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9713" y="5221288"/>
              <a:ext cx="30162" cy="112712"/>
            </p14:xfrm>
          </p:contentPart>
        </mc:Choice>
        <mc:Fallback xmlns="">
          <p:pic>
            <p:nvPicPr>
              <p:cNvPr id="2974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15404" y="5217327"/>
                <a:ext cx="39857" cy="120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974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8150" y="4972050"/>
              <a:ext cx="925513" cy="377825"/>
            </p14:xfrm>
          </p:contentPart>
        </mc:Choice>
        <mc:Fallback xmlns="">
          <p:pic>
            <p:nvPicPr>
              <p:cNvPr id="2974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513110" y="4966652"/>
                <a:ext cx="935952" cy="387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974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1925" y="4930775"/>
              <a:ext cx="771525" cy="469900"/>
            </p14:xfrm>
          </p:contentPart>
        </mc:Choice>
        <mc:Fallback xmlns="">
          <p:pic>
            <p:nvPicPr>
              <p:cNvPr id="2974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07605" y="4925374"/>
                <a:ext cx="781606" cy="478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974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192325" y="28024138"/>
              <a:ext cx="0" cy="0"/>
            </p14:xfrm>
          </p:contentPart>
        </mc:Choice>
        <mc:Fallback xmlns="">
          <p:pic>
            <p:nvPicPr>
              <p:cNvPr id="2974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192325" y="280241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974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1775" y="5108575"/>
              <a:ext cx="954088" cy="187325"/>
            </p14:xfrm>
          </p:contentPart>
        </mc:Choice>
        <mc:Fallback xmlns="">
          <p:pic>
            <p:nvPicPr>
              <p:cNvPr id="2974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576014" y="5103532"/>
                <a:ext cx="965609" cy="19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974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8763" y="5411788"/>
              <a:ext cx="314325" cy="244475"/>
            </p14:xfrm>
          </p:contentPart>
        </mc:Choice>
        <mc:Fallback xmlns="">
          <p:pic>
            <p:nvPicPr>
              <p:cNvPr id="2974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32642" y="5406027"/>
                <a:ext cx="322966" cy="252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974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5425" y="5475288"/>
              <a:ext cx="30163" cy="69850"/>
            </p14:xfrm>
          </p:contentPart>
        </mc:Choice>
        <mc:Fallback xmlns="">
          <p:pic>
            <p:nvPicPr>
              <p:cNvPr id="2974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02193" y="5469887"/>
                <a:ext cx="39140" cy="78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975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9900" y="5424488"/>
              <a:ext cx="1171575" cy="195262"/>
            </p14:xfrm>
          </p:contentPart>
        </mc:Choice>
        <mc:Fallback xmlns="">
          <p:pic>
            <p:nvPicPr>
              <p:cNvPr id="2975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44139" y="5418724"/>
                <a:ext cx="1183456" cy="205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9751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99125" y="5772150"/>
              <a:ext cx="1201738" cy="120650"/>
            </p14:xfrm>
          </p:contentPart>
        </mc:Choice>
        <mc:Fallback xmlns="">
          <p:pic>
            <p:nvPicPr>
              <p:cNvPr id="29751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694085" y="5769629"/>
                <a:ext cx="1209298" cy="128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75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2275" y="5630863"/>
              <a:ext cx="341313" cy="382587"/>
            </p14:xfrm>
          </p:contentPart>
        </mc:Choice>
        <mc:Fallback xmlns="">
          <p:pic>
            <p:nvPicPr>
              <p:cNvPr id="2975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96874" y="5626544"/>
                <a:ext cx="351754" cy="390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975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0450" y="5654675"/>
              <a:ext cx="301625" cy="309563"/>
            </p14:xfrm>
          </p:contentPart>
        </mc:Choice>
        <mc:Fallback xmlns="">
          <p:pic>
            <p:nvPicPr>
              <p:cNvPr id="2975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37571" y="5649276"/>
                <a:ext cx="310263" cy="320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975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3363" y="5641975"/>
              <a:ext cx="457200" cy="290513"/>
            </p14:xfrm>
          </p:contentPart>
        </mc:Choice>
        <mc:Fallback xmlns="">
          <p:pic>
            <p:nvPicPr>
              <p:cNvPr id="2975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578323" y="5637295"/>
                <a:ext cx="467280" cy="30059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r>
              <a:rPr lang="es-MX" sz="2400" b="1" dirty="0">
                <a:latin typeface="Arial" pitchFamily="34" charset="0"/>
                <a:cs typeface="Arial" pitchFamily="34" charset="0"/>
              </a:rPr>
              <a:t>MUL </a:t>
            </a:r>
            <a:r>
              <a:rPr lang="es-MX" sz="2400" i="1" dirty="0" err="1">
                <a:latin typeface="Arial" pitchFamily="34" charset="0"/>
                <a:cs typeface="Arial" pitchFamily="34" charset="0"/>
              </a:rPr>
              <a:t>source</a:t>
            </a:r>
            <a:br>
              <a:rPr lang="es-MX" sz="2400" i="1" dirty="0">
                <a:latin typeface="Arial" pitchFamily="34" charset="0"/>
                <a:cs typeface="Arial" pitchFamily="34" charset="0"/>
              </a:rPr>
            </a:br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7159" y="928670"/>
            <a:ext cx="8358246" cy="5929330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defRPr/>
            </a:pPr>
            <a:r>
              <a:rPr lang="es-MX" sz="19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MUL</a:t>
            </a:r>
            <a:r>
              <a:rPr lang="es-MX" sz="1900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(Multiplicar) </a:t>
            </a:r>
            <a:r>
              <a:rPr lang="es-MX" sz="1900" i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realiza una multiplicación sin signo (sólo como enteros positivos) entre el operando </a:t>
            </a:r>
            <a:r>
              <a:rPr lang="es-MX" sz="1900" b="1" i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fuente</a:t>
            </a:r>
            <a:r>
              <a:rPr lang="es-MX" sz="1900" i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y el acumulador. </a:t>
            </a:r>
          </a:p>
          <a:p>
            <a:pPr algn="just" fontAlgn="auto">
              <a:spcAft>
                <a:spcPts val="0"/>
              </a:spcAft>
              <a:defRPr/>
            </a:pPr>
            <a:endParaRPr lang="es-MX" sz="19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s-MX" sz="19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 la fuente es un byte, entonces es multiplicado por el registro AL, y el resultado de doble longitud se devuelve en AH y AL. </a:t>
            </a:r>
          </a:p>
          <a:p>
            <a:pPr algn="just" fontAlgn="auto">
              <a:spcAft>
                <a:spcPts val="0"/>
              </a:spcAft>
              <a:defRPr/>
            </a:pPr>
            <a:endParaRPr lang="es-MX" sz="19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s-MX" sz="19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 el operando de origen es una palabra, se multiplica por el registro AX y el resultado de doble longitud se devuelve en los registros DX y AX. </a:t>
            </a:r>
          </a:p>
          <a:p>
            <a:pPr algn="just" fontAlgn="auto">
              <a:spcAft>
                <a:spcPts val="0"/>
              </a:spcAft>
              <a:defRPr/>
            </a:pPr>
            <a:endParaRPr lang="es-MX" sz="19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Aft>
                <a:spcPts val="0"/>
              </a:spcAft>
              <a:defRPr/>
            </a:pPr>
            <a:endParaRPr lang="es-MX" sz="19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s-MX" sz="19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Los </a:t>
            </a:r>
            <a:r>
              <a:rPr lang="es-MX" sz="19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operandos</a:t>
            </a:r>
            <a:r>
              <a:rPr lang="es-MX" sz="19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se tratan como números binarios sin signo.</a:t>
            </a:r>
          </a:p>
          <a:p>
            <a:pPr algn="just" fontAlgn="auto">
              <a:spcAft>
                <a:spcPts val="0"/>
              </a:spcAft>
              <a:defRPr/>
            </a:pPr>
            <a:endParaRPr lang="es-MX" sz="19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s-MX" sz="16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 la mitad superior del resultado de la multiplicación (AH para </a:t>
            </a:r>
            <a:r>
              <a:rPr lang="es-MX" sz="1600" i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operandos</a:t>
            </a:r>
            <a:r>
              <a:rPr lang="es-MX" sz="16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 1 byte y DX para </a:t>
            </a:r>
            <a:r>
              <a:rPr lang="es-MX" sz="1600" i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operandos</a:t>
            </a:r>
            <a:r>
              <a:rPr lang="es-MX" sz="16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 1 palabra) no son cero, las banderas </a:t>
            </a:r>
            <a:r>
              <a:rPr lang="es-MX" sz="16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CF</a:t>
            </a:r>
            <a:r>
              <a:rPr lang="es-MX" sz="16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y </a:t>
            </a:r>
            <a:r>
              <a:rPr lang="es-MX" sz="16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es-MX" sz="16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son fijadas a 1, de lo contrario, se borran.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19</a:t>
            </a:fld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6286480" y="2285992"/>
            <a:ext cx="2857520" cy="64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when operand is a </a:t>
            </a:r>
            <a:r>
              <a:rPr lang="en-US" b="1" dirty="0">
                <a:solidFill>
                  <a:srgbClr val="FF0000"/>
                </a:solidFill>
              </a:rPr>
              <a:t>byte</a:t>
            </a:r>
            <a:r>
              <a:rPr lang="en-US" dirty="0">
                <a:solidFill>
                  <a:srgbClr val="FF0000"/>
                </a:solidFill>
              </a:rPr>
              <a:t>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AX = AL * operand.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215074" y="3500438"/>
            <a:ext cx="2786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when operand is a </a:t>
            </a:r>
            <a:r>
              <a:rPr lang="en-US" b="1" i="1" dirty="0">
                <a:solidFill>
                  <a:srgbClr val="FF0000"/>
                </a:solidFill>
              </a:rPr>
              <a:t>word</a:t>
            </a:r>
            <a:r>
              <a:rPr lang="en-US" i="1" dirty="0">
                <a:solidFill>
                  <a:srgbClr val="FF0000"/>
                </a:solidFill>
              </a:rPr>
              <a:t>: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(DX AX) = AX * operand.</a:t>
            </a:r>
            <a:endParaRPr lang="es-MX" i="1" dirty="0">
              <a:solidFill>
                <a:srgbClr val="FF0000"/>
              </a:solidFill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285728"/>
            <a:ext cx="1662115" cy="404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075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/>
          <a:lstStyle/>
          <a:p>
            <a:endParaRPr lang="es-MX" sz="2400" b="1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endParaRPr lang="es-MX" sz="240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s-ES" b="1">
                <a:solidFill>
                  <a:schemeClr val="tx1"/>
                </a:solidFill>
                <a:latin typeface="Arial" charset="0"/>
                <a:cs typeface="Arial" charset="0"/>
              </a:rPr>
              <a:t>PROGRAMAS EN LENGUAJE ENSAMBLADOR</a:t>
            </a:r>
            <a:endParaRPr lang="es-ES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3148F0-9577-4647-9CE9-4260BB575398}" type="slidenum">
              <a:rPr lang="es-ES"/>
              <a:pPr>
                <a:defRPr/>
              </a:pPr>
              <a:t>2</a:t>
            </a:fld>
            <a:endParaRPr lang="es-E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20</a:t>
            </a:fld>
            <a:endParaRPr lang="es-E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285860"/>
            <a:ext cx="501015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lum bright="10000" contrast="20000"/>
          </a:blip>
          <a:srcRect/>
          <a:stretch>
            <a:fillRect/>
          </a:stretch>
        </p:blipFill>
        <p:spPr bwMode="auto">
          <a:xfrm>
            <a:off x="642910" y="3429000"/>
            <a:ext cx="7643866" cy="1829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225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52750" y="4137025"/>
              <a:ext cx="84138" cy="4763"/>
            </p14:xfrm>
          </p:contentPart>
        </mc:Choice>
        <mc:Fallback xmlns="">
          <p:pic>
            <p:nvPicPr>
              <p:cNvPr id="52225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6278" y="4130430"/>
                <a:ext cx="97082" cy="17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2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68525" y="4110038"/>
              <a:ext cx="1057275" cy="180975"/>
            </p14:xfrm>
          </p:contentPart>
        </mc:Choice>
        <mc:Fallback xmlns="">
          <p:pic>
            <p:nvPicPr>
              <p:cNvPr id="522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2045" y="4103562"/>
                <a:ext cx="1070234" cy="19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2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007725" y="24160163"/>
              <a:ext cx="0" cy="0"/>
            </p14:xfrm>
          </p:contentPart>
        </mc:Choice>
        <mc:Fallback xmlns="">
          <p:pic>
            <p:nvPicPr>
              <p:cNvPr id="522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07725" y="241601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2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8000" y="4256088"/>
              <a:ext cx="298450" cy="254000"/>
            </p14:xfrm>
          </p:contentPart>
        </mc:Choice>
        <mc:Fallback xmlns="">
          <p:pic>
            <p:nvPicPr>
              <p:cNvPr id="522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1520" y="4249612"/>
                <a:ext cx="311410" cy="266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2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0750" y="4429125"/>
              <a:ext cx="106363" cy="53975"/>
            </p14:xfrm>
          </p:contentPart>
        </mc:Choice>
        <mc:Fallback xmlns="">
          <p:pic>
            <p:nvPicPr>
              <p:cNvPr id="522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84260" y="4422648"/>
                <a:ext cx="119343" cy="6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2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3950" y="4421188"/>
              <a:ext cx="282575" cy="111125"/>
            </p14:xfrm>
          </p:contentPart>
        </mc:Choice>
        <mc:Fallback xmlns="">
          <p:pic>
            <p:nvPicPr>
              <p:cNvPr id="522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87471" y="4414715"/>
                <a:ext cx="295534" cy="12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2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82763" y="4598988"/>
              <a:ext cx="928687" cy="385762"/>
            </p14:xfrm>
          </p:contentPart>
        </mc:Choice>
        <mc:Fallback xmlns="">
          <p:pic>
            <p:nvPicPr>
              <p:cNvPr id="522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76284" y="4592511"/>
                <a:ext cx="941645" cy="398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2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538" y="5189538"/>
              <a:ext cx="258762" cy="188912"/>
            </p14:xfrm>
          </p:contentPart>
        </mc:Choice>
        <mc:Fallback xmlns="">
          <p:pic>
            <p:nvPicPr>
              <p:cNvPr id="522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7060" y="5183061"/>
                <a:ext cx="271718" cy="201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2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8688" y="5060950"/>
              <a:ext cx="876300" cy="928688"/>
            </p14:xfrm>
          </p:contentPart>
        </mc:Choice>
        <mc:Fallback xmlns="">
          <p:pic>
            <p:nvPicPr>
              <p:cNvPr id="522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2208" y="5054471"/>
                <a:ext cx="889261" cy="941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22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0650" y="5572125"/>
              <a:ext cx="400050" cy="420688"/>
            </p14:xfrm>
          </p:contentPart>
        </mc:Choice>
        <mc:Fallback xmlns="">
          <p:pic>
            <p:nvPicPr>
              <p:cNvPr id="522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84169" y="5565647"/>
                <a:ext cx="413013" cy="43364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0B5005-DA4F-4D11-8E76-5E27E0FF78D4}" type="slidenum">
              <a:rPr lang="es-ES"/>
              <a:pPr>
                <a:defRPr/>
              </a:pPr>
              <a:t>21</a:t>
            </a:fld>
            <a:endParaRPr lang="es-E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357158" y="2928934"/>
            <a:ext cx="787976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357158" y="4000504"/>
            <a:ext cx="798030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lum bright="20000" contrast="20000"/>
          </a:blip>
          <a:srcRect/>
          <a:stretch>
            <a:fillRect/>
          </a:stretch>
        </p:blipFill>
        <p:spPr bwMode="auto">
          <a:xfrm>
            <a:off x="2000232" y="5572140"/>
            <a:ext cx="1071570" cy="109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38" name="Picture 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642918"/>
            <a:ext cx="6238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39" name="Picture 1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3786190"/>
            <a:ext cx="24479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0" name="Picture 2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596" y="2714620"/>
            <a:ext cx="291465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72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1988" y="1358900"/>
              <a:ext cx="19050" cy="15875"/>
            </p14:xfrm>
          </p:contentPart>
        </mc:Choice>
        <mc:Fallback xmlns="">
          <p:pic>
            <p:nvPicPr>
              <p:cNvPr id="3072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5518" y="1352406"/>
                <a:ext cx="31990" cy="28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7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3413" y="1014413"/>
              <a:ext cx="166687" cy="128587"/>
            </p14:xfrm>
          </p:contentPart>
        </mc:Choice>
        <mc:Fallback xmlns="">
          <p:pic>
            <p:nvPicPr>
              <p:cNvPr id="307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6933" y="1007930"/>
                <a:ext cx="179648" cy="141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72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0075" y="1366838"/>
              <a:ext cx="141288" cy="87312"/>
            </p14:xfrm>
          </p:contentPart>
        </mc:Choice>
        <mc:Fallback xmlns="">
          <p:pic>
            <p:nvPicPr>
              <p:cNvPr id="3072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33587" y="1360344"/>
                <a:ext cx="154263" cy="100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72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3400" y="1577975"/>
              <a:ext cx="215900" cy="20638"/>
            </p14:xfrm>
          </p:contentPart>
        </mc:Choice>
        <mc:Fallback xmlns="">
          <p:pic>
            <p:nvPicPr>
              <p:cNvPr id="3072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6923" y="1571458"/>
                <a:ext cx="228854" cy="33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7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3300" y="1541463"/>
              <a:ext cx="247650" cy="20637"/>
            </p14:xfrm>
          </p:contentPart>
        </mc:Choice>
        <mc:Fallback xmlns="">
          <p:pic>
            <p:nvPicPr>
              <p:cNvPr id="3072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6811" y="1535058"/>
                <a:ext cx="260627" cy="33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7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89038" y="2081213"/>
              <a:ext cx="1909762" cy="250825"/>
            </p14:xfrm>
          </p:contentPart>
        </mc:Choice>
        <mc:Fallback xmlns="">
          <p:pic>
            <p:nvPicPr>
              <p:cNvPr id="3072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2557" y="2074735"/>
                <a:ext cx="1922724" cy="263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72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9000" y="987425"/>
              <a:ext cx="923925" cy="109538"/>
            </p14:xfrm>
          </p:contentPart>
        </mc:Choice>
        <mc:Fallback xmlns="">
          <p:pic>
            <p:nvPicPr>
              <p:cNvPr id="3072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52519" y="980939"/>
                <a:ext cx="936887" cy="122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72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1950" y="1131888"/>
              <a:ext cx="203200" cy="239712"/>
            </p14:xfrm>
          </p:contentPart>
        </mc:Choice>
        <mc:Fallback xmlns="">
          <p:pic>
            <p:nvPicPr>
              <p:cNvPr id="3072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5465" y="1125409"/>
                <a:ext cx="216170" cy="252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7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17800" y="1003300"/>
              <a:ext cx="1588" cy="1588"/>
            </p14:xfrm>
          </p:contentPart>
        </mc:Choice>
        <mc:Fallback xmlns="">
          <p:pic>
            <p:nvPicPr>
              <p:cNvPr id="307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10654" y="974716"/>
                <a:ext cx="15880" cy="58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73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624800" y="7708900"/>
              <a:ext cx="0" cy="0"/>
            </p14:xfrm>
          </p:contentPart>
        </mc:Choice>
        <mc:Fallback xmlns="">
          <p:pic>
            <p:nvPicPr>
              <p:cNvPr id="3073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624800" y="77089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73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1388" y="1333500"/>
              <a:ext cx="296862" cy="158750"/>
            </p14:xfrm>
          </p:contentPart>
        </mc:Choice>
        <mc:Fallback xmlns="">
          <p:pic>
            <p:nvPicPr>
              <p:cNvPr id="3073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74903" y="1327020"/>
                <a:ext cx="309832" cy="171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73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6675" y="1325563"/>
              <a:ext cx="406400" cy="149225"/>
            </p14:xfrm>
          </p:contentPart>
        </mc:Choice>
        <mc:Fallback xmlns="">
          <p:pic>
            <p:nvPicPr>
              <p:cNvPr id="3073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70196" y="1319091"/>
                <a:ext cx="419359" cy="162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7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1088" y="1457325"/>
              <a:ext cx="541337" cy="123825"/>
            </p14:xfrm>
          </p:contentPart>
        </mc:Choice>
        <mc:Fallback xmlns="">
          <p:pic>
            <p:nvPicPr>
              <p:cNvPr id="307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14609" y="1450846"/>
                <a:ext cx="554295" cy="136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73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65613" y="1652588"/>
              <a:ext cx="1587" cy="1587"/>
            </p14:xfrm>
          </p:contentPart>
        </mc:Choice>
        <mc:Fallback xmlns="">
          <p:pic>
            <p:nvPicPr>
              <p:cNvPr id="3073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37047" y="1624022"/>
                <a:ext cx="58719" cy="58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73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4100" y="1598613"/>
              <a:ext cx="246063" cy="109537"/>
            </p14:xfrm>
          </p:contentPart>
        </mc:Choice>
        <mc:Fallback xmlns="">
          <p:pic>
            <p:nvPicPr>
              <p:cNvPr id="3073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87625" y="1592127"/>
                <a:ext cx="259014" cy="122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73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21125" y="1614488"/>
              <a:ext cx="438150" cy="161925"/>
            </p14:xfrm>
          </p:contentPart>
        </mc:Choice>
        <mc:Fallback xmlns="">
          <p:pic>
            <p:nvPicPr>
              <p:cNvPr id="3073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14645" y="1607997"/>
                <a:ext cx="451111" cy="17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74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4538" y="5826125"/>
              <a:ext cx="833437" cy="153988"/>
            </p14:xfrm>
          </p:contentPart>
        </mc:Choice>
        <mc:Fallback xmlns="">
          <p:pic>
            <p:nvPicPr>
              <p:cNvPr id="3074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80938" y="5820728"/>
                <a:ext cx="841357" cy="162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74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0125" y="6138863"/>
              <a:ext cx="1854200" cy="28575"/>
            </p14:xfrm>
          </p:contentPart>
        </mc:Choice>
        <mc:Fallback xmlns="">
          <p:pic>
            <p:nvPicPr>
              <p:cNvPr id="3074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37605" y="6136331"/>
                <a:ext cx="1859240" cy="33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74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6900" y="5899150"/>
              <a:ext cx="2281238" cy="558800"/>
            </p14:xfrm>
          </p:contentPart>
        </mc:Choice>
        <mc:Fallback xmlns="">
          <p:pic>
            <p:nvPicPr>
              <p:cNvPr id="3074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34380" y="5894469"/>
                <a:ext cx="2288078" cy="567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74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75300" y="6367463"/>
              <a:ext cx="71438" cy="87312"/>
            </p14:xfrm>
          </p:contentPart>
        </mc:Choice>
        <mc:Fallback xmlns="">
          <p:pic>
            <p:nvPicPr>
              <p:cNvPr id="3074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70610" y="6362433"/>
                <a:ext cx="80819" cy="97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74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3575" y="6524625"/>
              <a:ext cx="1588" cy="1588"/>
            </p14:xfrm>
          </p:contentPart>
        </mc:Choice>
        <mc:Fallback xmlns="">
          <p:pic>
            <p:nvPicPr>
              <p:cNvPr id="3074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97223" y="6499217"/>
                <a:ext cx="13498" cy="52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74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08275" y="6519863"/>
              <a:ext cx="247650" cy="115887"/>
            </p14:xfrm>
          </p:contentPart>
        </mc:Choice>
        <mc:Fallback xmlns="">
          <p:pic>
            <p:nvPicPr>
              <p:cNvPr id="3074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04315" y="6516984"/>
                <a:ext cx="254129" cy="122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74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0238" y="6521450"/>
              <a:ext cx="39687" cy="139700"/>
            </p14:xfrm>
          </p:contentPart>
        </mc:Choice>
        <mc:Fallback xmlns="">
          <p:pic>
            <p:nvPicPr>
              <p:cNvPr id="3074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65187" y="6516409"/>
                <a:ext cx="51232" cy="149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74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11538" y="6515100"/>
              <a:ext cx="752475" cy="168275"/>
            </p14:xfrm>
          </p:contentPart>
        </mc:Choice>
        <mc:Fallback xmlns="">
          <p:pic>
            <p:nvPicPr>
              <p:cNvPr id="3074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06497" y="6510055"/>
                <a:ext cx="762916" cy="17764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Título"/>
          <p:cNvSpPr>
            <a:spLocks noGrp="1"/>
          </p:cNvSpPr>
          <p:nvPr>
            <p:ph type="ctrTitle"/>
          </p:nvPr>
        </p:nvSpPr>
        <p:spPr>
          <a:xfrm>
            <a:off x="1357290" y="142875"/>
            <a:ext cx="6143648" cy="428605"/>
          </a:xfrm>
        </p:spPr>
        <p:txBody>
          <a:bodyPr/>
          <a:lstStyle/>
          <a:p>
            <a:r>
              <a:rPr lang="es-ES" sz="2400" dirty="0">
                <a:cs typeface="Arial" charset="0"/>
              </a:rPr>
              <a:t>(La División)</a:t>
            </a:r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3000372"/>
            <a:ext cx="8786842" cy="500066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0B5005-DA4F-4D11-8E76-5E27E0FF78D4}" type="slidenum">
              <a:rPr lang="es-ES"/>
              <a:pPr>
                <a:defRPr/>
              </a:pPr>
              <a:t>22</a:t>
            </a:fld>
            <a:endParaRPr lang="es-E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lum bright="20000" contrast="10000"/>
          </a:blip>
          <a:srcRect/>
          <a:stretch>
            <a:fillRect/>
          </a:stretch>
        </p:blipFill>
        <p:spPr bwMode="auto">
          <a:xfrm>
            <a:off x="214282" y="1857364"/>
            <a:ext cx="8776411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285720" y="2928934"/>
            <a:ext cx="8063443" cy="1225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>
            <a:lum bright="20000" contrast="20000"/>
          </a:blip>
          <a:srcRect/>
          <a:stretch>
            <a:fillRect/>
          </a:stretch>
        </p:blipFill>
        <p:spPr bwMode="auto">
          <a:xfrm>
            <a:off x="500034" y="4929198"/>
            <a:ext cx="1285884" cy="1506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571480"/>
            <a:ext cx="3633778" cy="122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2" name="Picture 2" descr="Expresiones y jerarquía de operadores (Parte 1: Operadores aritméticos) -  dCodinGame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3570" y="714356"/>
            <a:ext cx="2876545" cy="1075844"/>
          </a:xfrm>
          <a:prstGeom prst="rect">
            <a:avLst/>
          </a:prstGeom>
          <a:noFill/>
        </p:spPr>
      </p:pic>
      <p:pic>
        <p:nvPicPr>
          <p:cNvPr id="51216" name="Picture 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7224" y="4214818"/>
            <a:ext cx="5457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20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64663" y="28802013"/>
              <a:ext cx="0" cy="0"/>
            </p14:xfrm>
          </p:contentPart>
        </mc:Choice>
        <mc:Fallback xmlns="">
          <p:pic>
            <p:nvPicPr>
              <p:cNvPr id="5120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64663" y="288020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20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3613" y="4976813"/>
              <a:ext cx="1025525" cy="642937"/>
            </p14:xfrm>
          </p:contentPart>
        </mc:Choice>
        <mc:Fallback xmlns="">
          <p:pic>
            <p:nvPicPr>
              <p:cNvPr id="5120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7134" y="4970333"/>
                <a:ext cx="1038484" cy="655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20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91163" y="5302250"/>
              <a:ext cx="17462" cy="50800"/>
            </p14:xfrm>
          </p:contentPart>
        </mc:Choice>
        <mc:Fallback xmlns="">
          <p:pic>
            <p:nvPicPr>
              <p:cNvPr id="5120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86530" y="5297566"/>
                <a:ext cx="24589" cy="58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20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6463" y="5157788"/>
              <a:ext cx="279400" cy="163512"/>
            </p14:xfrm>
          </p:contentPart>
        </mc:Choice>
        <mc:Fallback xmlns="">
          <p:pic>
            <p:nvPicPr>
              <p:cNvPr id="5120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12142" y="5153106"/>
                <a:ext cx="286601" cy="173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20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08575" y="5151438"/>
              <a:ext cx="465138" cy="265112"/>
            </p14:xfrm>
          </p:contentPart>
        </mc:Choice>
        <mc:Fallback xmlns="">
          <p:pic>
            <p:nvPicPr>
              <p:cNvPr id="5120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4255" y="5148556"/>
                <a:ext cx="472698" cy="272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20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6900" y="5299075"/>
              <a:ext cx="123825" cy="66675"/>
            </p14:xfrm>
          </p:contentPart>
        </mc:Choice>
        <mc:Fallback xmlns="">
          <p:pic>
            <p:nvPicPr>
              <p:cNvPr id="5120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70781" y="5293309"/>
                <a:ext cx="134984" cy="77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20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19688" y="4279900"/>
              <a:ext cx="52387" cy="26988"/>
            </p14:xfrm>
          </p:contentPart>
        </mc:Choice>
        <mc:Fallback xmlns="">
          <p:pic>
            <p:nvPicPr>
              <p:cNvPr id="5120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13229" y="4273423"/>
                <a:ext cx="65304" cy="39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21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27725" y="5676900"/>
              <a:ext cx="744538" cy="177800"/>
            </p14:xfrm>
          </p:contentPart>
        </mc:Choice>
        <mc:Fallback xmlns="">
          <p:pic>
            <p:nvPicPr>
              <p:cNvPr id="5121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21244" y="5670421"/>
                <a:ext cx="757499" cy="190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21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65813" y="5813425"/>
              <a:ext cx="1111250" cy="333375"/>
            </p14:xfrm>
          </p:contentPart>
        </mc:Choice>
        <mc:Fallback xmlns="">
          <p:pic>
            <p:nvPicPr>
              <p:cNvPr id="5121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59333" y="5806945"/>
                <a:ext cx="1124209" cy="346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21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7425" y="5878513"/>
              <a:ext cx="220663" cy="111125"/>
            </p14:xfrm>
          </p:contentPart>
        </mc:Choice>
        <mc:Fallback xmlns="">
          <p:pic>
            <p:nvPicPr>
              <p:cNvPr id="5121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60935" y="5872019"/>
                <a:ext cx="233643" cy="124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21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73775" y="6089650"/>
              <a:ext cx="806450" cy="15875"/>
            </p14:xfrm>
          </p:contentPart>
        </mc:Choice>
        <mc:Fallback xmlns="">
          <p:pic>
            <p:nvPicPr>
              <p:cNvPr id="5121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67295" y="6083300"/>
                <a:ext cx="819411" cy="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121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6075" y="5961063"/>
              <a:ext cx="1895475" cy="336550"/>
            </p14:xfrm>
          </p:contentPart>
        </mc:Choice>
        <mc:Fallback xmlns="">
          <p:pic>
            <p:nvPicPr>
              <p:cNvPr id="5121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19595" y="5954584"/>
                <a:ext cx="1908436" cy="349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21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1688" y="6315075"/>
              <a:ext cx="1435100" cy="285750"/>
            </p14:xfrm>
          </p:contentPart>
        </mc:Choice>
        <mc:Fallback xmlns="">
          <p:pic>
            <p:nvPicPr>
              <p:cNvPr id="5121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75207" y="6308597"/>
                <a:ext cx="1448061" cy="298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19250" y="5843588"/>
              <a:ext cx="198438" cy="533400"/>
            </p14:xfrm>
          </p:contentPart>
        </mc:Choice>
        <mc:Fallback xmlns="">
          <p:pic>
            <p:nvPicPr>
              <p:cNvPr id="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14568" y="5839629"/>
                <a:ext cx="206721" cy="542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121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3475" y="4752975"/>
              <a:ext cx="307975" cy="319088"/>
            </p14:xfrm>
          </p:contentPart>
        </mc:Choice>
        <mc:Fallback xmlns="">
          <p:pic>
            <p:nvPicPr>
              <p:cNvPr id="5121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98792" y="4747933"/>
                <a:ext cx="318421" cy="329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21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60550" y="5181600"/>
              <a:ext cx="42863" cy="122238"/>
            </p14:xfrm>
          </p:contentPart>
        </mc:Choice>
        <mc:Fallback xmlns="">
          <p:pic>
            <p:nvPicPr>
              <p:cNvPr id="5121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56228" y="5177286"/>
                <a:ext cx="52588" cy="130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21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3425" y="5105400"/>
              <a:ext cx="635000" cy="130175"/>
            </p14:xfrm>
          </p:contentPart>
        </mc:Choice>
        <mc:Fallback xmlns="">
          <p:pic>
            <p:nvPicPr>
              <p:cNvPr id="5121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98382" y="5100725"/>
                <a:ext cx="645085" cy="138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122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4150" y="5135563"/>
              <a:ext cx="269875" cy="92075"/>
            </p14:xfrm>
          </p:contentPart>
        </mc:Choice>
        <mc:Fallback xmlns="">
          <p:pic>
            <p:nvPicPr>
              <p:cNvPr id="5122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18752" y="5130528"/>
                <a:ext cx="280310" cy="10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122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87688" y="5119688"/>
              <a:ext cx="236537" cy="93662"/>
            </p14:xfrm>
          </p:contentPart>
        </mc:Choice>
        <mc:Fallback xmlns="">
          <p:pic>
            <p:nvPicPr>
              <p:cNvPr id="5122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82288" y="5114645"/>
                <a:ext cx="246258" cy="103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22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9000" y="5092700"/>
              <a:ext cx="647700" cy="160338"/>
            </p14:xfrm>
          </p:contentPart>
        </mc:Choice>
        <mc:Fallback xmlns="">
          <p:pic>
            <p:nvPicPr>
              <p:cNvPr id="5122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23599" y="5086935"/>
                <a:ext cx="657421" cy="169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122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1138" y="5235575"/>
              <a:ext cx="268287" cy="111125"/>
            </p14:xfrm>
          </p:contentPart>
        </mc:Choice>
        <mc:Fallback xmlns="">
          <p:pic>
            <p:nvPicPr>
              <p:cNvPr id="5122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46822" y="5231259"/>
                <a:ext cx="277997" cy="1201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22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5813" y="5419725"/>
              <a:ext cx="98425" cy="46038"/>
            </p14:xfrm>
          </p:contentPart>
        </mc:Choice>
        <mc:Fallback xmlns="">
          <p:pic>
            <p:nvPicPr>
              <p:cNvPr id="5122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20405" y="5414330"/>
                <a:ext cx="107078" cy="56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22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4313" y="5538788"/>
              <a:ext cx="168275" cy="125412"/>
            </p14:xfrm>
          </p:contentPart>
        </mc:Choice>
        <mc:Fallback xmlns="">
          <p:pic>
            <p:nvPicPr>
              <p:cNvPr id="5122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18908" y="5533743"/>
                <a:ext cx="178725" cy="135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122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7363" y="5575300"/>
              <a:ext cx="587375" cy="150813"/>
            </p14:xfrm>
          </p:contentPart>
        </mc:Choice>
        <mc:Fallback xmlns="">
          <p:pic>
            <p:nvPicPr>
              <p:cNvPr id="5122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93044" y="5570621"/>
                <a:ext cx="596733" cy="160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122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3088" y="5378450"/>
              <a:ext cx="44450" cy="150813"/>
            </p14:xfrm>
          </p:contentPart>
        </mc:Choice>
        <mc:Fallback xmlns="">
          <p:pic>
            <p:nvPicPr>
              <p:cNvPr id="5122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39474" y="5373051"/>
                <a:ext cx="52039" cy="159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122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3263" y="5327650"/>
              <a:ext cx="909637" cy="160338"/>
            </p14:xfrm>
          </p:contentPart>
        </mc:Choice>
        <mc:Fallback xmlns="">
          <p:pic>
            <p:nvPicPr>
              <p:cNvPr id="5122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69303" y="5322966"/>
                <a:ext cx="919356" cy="170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122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0850" y="5381625"/>
              <a:ext cx="255588" cy="139700"/>
            </p14:xfrm>
          </p:contentPart>
        </mc:Choice>
        <mc:Fallback xmlns="">
          <p:pic>
            <p:nvPicPr>
              <p:cNvPr id="5122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85090" y="5376944"/>
                <a:ext cx="264948" cy="148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123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65513" y="5367338"/>
              <a:ext cx="271462" cy="142875"/>
            </p14:xfrm>
          </p:contentPart>
        </mc:Choice>
        <mc:Fallback xmlns="">
          <p:pic>
            <p:nvPicPr>
              <p:cNvPr id="5123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60113" y="5362659"/>
                <a:ext cx="280823" cy="151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23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9588" y="5583238"/>
              <a:ext cx="3175" cy="1587"/>
            </p14:xfrm>
          </p:contentPart>
        </mc:Choice>
        <mc:Fallback xmlns="">
          <p:pic>
            <p:nvPicPr>
              <p:cNvPr id="5123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73944" y="5564194"/>
                <a:ext cx="12347" cy="46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123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6725" y="5581650"/>
              <a:ext cx="52388" cy="131763"/>
            </p14:xfrm>
          </p:contentPart>
        </mc:Choice>
        <mc:Fallback xmlns="">
          <p:pic>
            <p:nvPicPr>
              <p:cNvPr id="5123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32419" y="5578410"/>
                <a:ext cx="60282" cy="139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23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3100" y="5559425"/>
              <a:ext cx="1711325" cy="212725"/>
            </p14:xfrm>
          </p:contentPart>
        </mc:Choice>
        <mc:Fallback xmlns="">
          <p:pic>
            <p:nvPicPr>
              <p:cNvPr id="5123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37340" y="5553306"/>
                <a:ext cx="1720324" cy="222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123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8263" y="5594350"/>
              <a:ext cx="1143000" cy="596900"/>
            </p14:xfrm>
          </p:contentPart>
        </mc:Choice>
        <mc:Fallback xmlns="">
          <p:pic>
            <p:nvPicPr>
              <p:cNvPr id="5123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73944" y="5588950"/>
                <a:ext cx="1152357" cy="606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123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1700" y="6343650"/>
              <a:ext cx="2265363" cy="296863"/>
            </p14:xfrm>
          </p:contentPart>
        </mc:Choice>
        <mc:Fallback xmlns="">
          <p:pic>
            <p:nvPicPr>
              <p:cNvPr id="5123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37020" y="6338606"/>
                <a:ext cx="2274363" cy="304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23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32475" y="36009263"/>
              <a:ext cx="0" cy="0"/>
            </p14:xfrm>
          </p:contentPart>
        </mc:Choice>
        <mc:Fallback xmlns="">
          <p:pic>
            <p:nvPicPr>
              <p:cNvPr id="5123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232475" y="360092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23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7688" y="6659563"/>
              <a:ext cx="227012" cy="155575"/>
            </p14:xfrm>
          </p:contentPart>
        </mc:Choice>
        <mc:Fallback xmlns="">
          <p:pic>
            <p:nvPicPr>
              <p:cNvPr id="5123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52283" y="6654174"/>
                <a:ext cx="237822" cy="166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23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6463" y="6646863"/>
              <a:ext cx="198437" cy="152400"/>
            </p14:xfrm>
          </p:contentPart>
        </mc:Choice>
        <mc:Fallback xmlns="">
          <p:pic>
            <p:nvPicPr>
              <p:cNvPr id="5123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711781" y="6641098"/>
                <a:ext cx="208881" cy="163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123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5550" y="6669088"/>
              <a:ext cx="171450" cy="133350"/>
            </p14:xfrm>
          </p:contentPart>
        </mc:Choice>
        <mc:Fallback xmlns="">
          <p:pic>
            <p:nvPicPr>
              <p:cNvPr id="5123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30147" y="6664403"/>
                <a:ext cx="181535" cy="141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24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10188" y="6670675"/>
              <a:ext cx="230187" cy="120650"/>
            </p14:xfrm>
          </p:contentPart>
        </mc:Choice>
        <mc:Fallback xmlns="">
          <p:pic>
            <p:nvPicPr>
              <p:cNvPr id="5124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307306" y="6664913"/>
                <a:ext cx="239193" cy="129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24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41975" y="6648450"/>
              <a:ext cx="263525" cy="120650"/>
            </p14:xfrm>
          </p:contentPart>
        </mc:Choice>
        <mc:Fallback xmlns="">
          <p:pic>
            <p:nvPicPr>
              <p:cNvPr id="5124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38015" y="6644128"/>
                <a:ext cx="272165" cy="130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24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4663" y="4929188"/>
              <a:ext cx="598487" cy="141287"/>
            </p14:xfrm>
          </p:contentPart>
        </mc:Choice>
        <mc:Fallback xmlns="">
          <p:pic>
            <p:nvPicPr>
              <p:cNvPr id="5124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552142" y="4926665"/>
                <a:ext cx="604249" cy="147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24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8750" y="4449763"/>
              <a:ext cx="528638" cy="506412"/>
            </p14:xfrm>
          </p:contentPart>
        </mc:Choice>
        <mc:Fallback xmlns="">
          <p:pic>
            <p:nvPicPr>
              <p:cNvPr id="5124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62268" y="4445444"/>
                <a:ext cx="539801" cy="514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124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6388" y="4705350"/>
              <a:ext cx="817562" cy="446088"/>
            </p14:xfrm>
          </p:contentPart>
        </mc:Choice>
        <mc:Fallback xmlns="">
          <p:pic>
            <p:nvPicPr>
              <p:cNvPr id="5124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381708" y="4701390"/>
                <a:ext cx="826922" cy="454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24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7125" y="5978525"/>
              <a:ext cx="246063" cy="219075"/>
            </p14:xfrm>
          </p:contentPart>
        </mc:Choice>
        <mc:Fallback xmlns="">
          <p:pic>
            <p:nvPicPr>
              <p:cNvPr id="5124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473522" y="5972410"/>
                <a:ext cx="253989" cy="229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24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538" y="5868988"/>
              <a:ext cx="130175" cy="101600"/>
            </p14:xfrm>
          </p:contentPart>
        </mc:Choice>
        <mc:Fallback xmlns="">
          <p:pic>
            <p:nvPicPr>
              <p:cNvPr id="5124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8863" y="5862863"/>
                <a:ext cx="137727" cy="112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124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775" y="5532438"/>
              <a:ext cx="209550" cy="87312"/>
            </p14:xfrm>
          </p:contentPart>
        </mc:Choice>
        <mc:Fallback xmlns="">
          <p:pic>
            <p:nvPicPr>
              <p:cNvPr id="5124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6734" y="5527048"/>
                <a:ext cx="219631" cy="97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124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99000" y="5219700"/>
              <a:ext cx="819150" cy="31750"/>
            </p14:xfrm>
          </p:contentPart>
        </mc:Choice>
        <mc:Fallback xmlns="">
          <p:pic>
            <p:nvPicPr>
              <p:cNvPr id="5124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83157" y="5156200"/>
                <a:ext cx="850836" cy="158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124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0750" y="5308600"/>
              <a:ext cx="838200" cy="76200"/>
            </p14:xfrm>
          </p:contentPart>
        </mc:Choice>
        <mc:Fallback xmlns="">
          <p:pic>
            <p:nvPicPr>
              <p:cNvPr id="5124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14908" y="5244980"/>
                <a:ext cx="869885" cy="2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125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0350" y="5327650"/>
              <a:ext cx="139700" cy="12700"/>
            </p14:xfrm>
          </p:contentPart>
        </mc:Choice>
        <mc:Fallback xmlns="">
          <p:pic>
            <p:nvPicPr>
              <p:cNvPr id="5125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24548" y="5263787"/>
                <a:ext cx="171303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125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2550" y="5213350"/>
              <a:ext cx="285750" cy="31750"/>
            </p14:xfrm>
          </p:contentPart>
        </mc:Choice>
        <mc:Fallback xmlns="">
          <p:pic>
            <p:nvPicPr>
              <p:cNvPr id="5125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46715" y="5149489"/>
                <a:ext cx="317420" cy="159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125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350" y="3168650"/>
              <a:ext cx="412750" cy="12700"/>
            </p14:xfrm>
          </p:contentPart>
        </mc:Choice>
        <mc:Fallback xmlns="">
          <p:pic>
            <p:nvPicPr>
              <p:cNvPr id="5125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1517" y="3104787"/>
                <a:ext cx="444417" cy="140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125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500" y="5537200"/>
              <a:ext cx="565150" cy="31750"/>
            </p14:xfrm>
          </p:contentPart>
        </mc:Choice>
        <mc:Fallback xmlns="">
          <p:pic>
            <p:nvPicPr>
              <p:cNvPr id="5125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5661" y="5473700"/>
                <a:ext cx="596827" cy="158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125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20750" y="4343400"/>
              <a:ext cx="349250" cy="19050"/>
            </p14:xfrm>
          </p:contentPart>
        </mc:Choice>
        <mc:Fallback xmlns="">
          <p:pic>
            <p:nvPicPr>
              <p:cNvPr id="5125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04908" y="4278923"/>
                <a:ext cx="380935" cy="14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125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1800" y="3219450"/>
              <a:ext cx="101600" cy="12700"/>
            </p14:xfrm>
          </p:contentPart>
        </mc:Choice>
        <mc:Fallback xmlns="">
          <p:pic>
            <p:nvPicPr>
              <p:cNvPr id="5125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65948" y="3155587"/>
                <a:ext cx="133305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125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5000" y="3257550"/>
              <a:ext cx="139700" cy="6350"/>
            </p14:xfrm>
          </p:contentPart>
        </mc:Choice>
        <mc:Fallback xmlns="">
          <p:pic>
            <p:nvPicPr>
              <p:cNvPr id="5125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969158" y="3191809"/>
                <a:ext cx="171385" cy="1382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428604"/>
            <a:ext cx="8358217" cy="6143646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defRPr/>
            </a:pPr>
            <a:r>
              <a:rPr lang="es-MX" sz="1700" b="1" dirty="0">
                <a:solidFill>
                  <a:schemeClr val="tx1"/>
                </a:solidFill>
              </a:rPr>
              <a:t>Para Divisiones de 16 bits: </a:t>
            </a:r>
            <a:r>
              <a:rPr lang="es-MX" sz="1700" dirty="0">
                <a:solidFill>
                  <a:schemeClr val="tx1"/>
                </a:solidFill>
              </a:rPr>
              <a:t>Si el operando de origen es una palabra (16 bits), es dividido en el dividendo de doble longitud en los registros DX y </a:t>
            </a:r>
            <a:r>
              <a:rPr lang="es-MX" sz="1700" dirty="0">
                <a:solidFill>
                  <a:prstClr val="black"/>
                </a:solidFill>
              </a:rPr>
              <a:t>AX</a:t>
            </a:r>
            <a:r>
              <a:rPr lang="es-MX" sz="1700" dirty="0">
                <a:solidFill>
                  <a:schemeClr val="tx1"/>
                </a:solidFill>
              </a:rPr>
              <a:t>; el cociente de una sola longitud es devuelto en AX, y el residuo de una sola longitud se devuelve en DX. Para esta división, si es  integra (</a:t>
            </a:r>
            <a:r>
              <a:rPr lang="es-MX" sz="1700">
                <a:solidFill>
                  <a:schemeClr val="tx1"/>
                </a:solidFill>
              </a:rPr>
              <a:t>con signo), </a:t>
            </a:r>
            <a:r>
              <a:rPr lang="es-MX" sz="1700" dirty="0">
                <a:solidFill>
                  <a:schemeClr val="tx1"/>
                </a:solidFill>
              </a:rPr>
              <a:t>de palabra,  el cociente positivo máximo es +32,767 (7FFFH) y el cociente mínimo negativo es -32,367 (8001H). 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1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23</a:t>
            </a:fld>
            <a:endParaRPr lang="es-E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428596" y="2857496"/>
            <a:ext cx="802157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90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429132"/>
            <a:ext cx="7272483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177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2000" y="1773238"/>
              <a:ext cx="279400" cy="163512"/>
            </p14:xfrm>
          </p:contentPart>
        </mc:Choice>
        <mc:Fallback xmlns="">
          <p:pic>
            <p:nvPicPr>
              <p:cNvPr id="50177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7679" y="1768556"/>
                <a:ext cx="286601" cy="173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17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0788" y="1836738"/>
              <a:ext cx="668337" cy="38100"/>
            </p14:xfrm>
          </p:contentPart>
        </mc:Choice>
        <mc:Fallback xmlns="">
          <p:pic>
            <p:nvPicPr>
              <p:cNvPr id="5017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267" y="1834222"/>
                <a:ext cx="674459" cy="44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1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00625" y="1782763"/>
              <a:ext cx="290513" cy="160337"/>
            </p14:xfrm>
          </p:contentPart>
        </mc:Choice>
        <mc:Fallback xmlns="">
          <p:pic>
            <p:nvPicPr>
              <p:cNvPr id="501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5585" y="1778079"/>
                <a:ext cx="298793" cy="170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1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73688" y="1793875"/>
              <a:ext cx="284162" cy="90488"/>
            </p14:xfrm>
          </p:contentPart>
        </mc:Choice>
        <mc:Fallback xmlns="">
          <p:pic>
            <p:nvPicPr>
              <p:cNvPr id="501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9006" y="1789549"/>
                <a:ext cx="293886" cy="99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18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73700" y="1931988"/>
              <a:ext cx="1588" cy="1587"/>
            </p14:xfrm>
          </p:contentPart>
        </mc:Choice>
        <mc:Fallback xmlns="">
          <p:pic>
            <p:nvPicPr>
              <p:cNvPr id="5018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49880" y="1926037"/>
                <a:ext cx="49228" cy="13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18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8400" y="1906588"/>
              <a:ext cx="606425" cy="133350"/>
            </p14:xfrm>
          </p:contentPart>
        </mc:Choice>
        <mc:Fallback xmlns="">
          <p:pic>
            <p:nvPicPr>
              <p:cNvPr id="5018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3721" y="1902624"/>
                <a:ext cx="615782" cy="140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18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61050" y="1905000"/>
              <a:ext cx="161925" cy="74613"/>
            </p14:xfrm>
          </p:contentPart>
        </mc:Choice>
        <mc:Fallback xmlns="">
          <p:pic>
            <p:nvPicPr>
              <p:cNvPr id="5018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55652" y="1899233"/>
                <a:ext cx="172720" cy="86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1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6750" y="2174875"/>
              <a:ext cx="190500" cy="136525"/>
            </p14:xfrm>
          </p:contentPart>
        </mc:Choice>
        <mc:Fallback xmlns="">
          <p:pic>
            <p:nvPicPr>
              <p:cNvPr id="501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10268" y="2168391"/>
                <a:ext cx="203464" cy="149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18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9875" y="1992313"/>
              <a:ext cx="1588" cy="1587"/>
            </p14:xfrm>
          </p:contentPart>
        </mc:Choice>
        <mc:Fallback xmlns="">
          <p:pic>
            <p:nvPicPr>
              <p:cNvPr id="5018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91291" y="1985171"/>
                <a:ext cx="58756" cy="15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18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96113" y="1604963"/>
              <a:ext cx="269875" cy="123825"/>
            </p14:xfrm>
          </p:contentPart>
        </mc:Choice>
        <mc:Fallback xmlns="">
          <p:pic>
            <p:nvPicPr>
              <p:cNvPr id="5018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89636" y="1598484"/>
                <a:ext cx="282829" cy="136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338" y="2297113"/>
              <a:ext cx="1370012" cy="603250"/>
            </p14:xfrm>
          </p:contentPart>
        </mc:Choice>
        <mc:Fallback xmlns="">
          <p:pic>
            <p:nvPicPr>
              <p:cNvPr id="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3299" y="2293514"/>
                <a:ext cx="1378291" cy="611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19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9675" y="5191125"/>
              <a:ext cx="6350" cy="1588"/>
            </p14:xfrm>
          </p:contentPart>
        </mc:Choice>
        <mc:Fallback xmlns="">
          <p:pic>
            <p:nvPicPr>
              <p:cNvPr id="5019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74446" y="5185567"/>
                <a:ext cx="15688" cy="12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019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5763" y="5165725"/>
              <a:ext cx="1093787" cy="171450"/>
            </p14:xfrm>
          </p:contentPart>
        </mc:Choice>
        <mc:Fallback xmlns="">
          <p:pic>
            <p:nvPicPr>
              <p:cNvPr id="5019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52523" y="5161403"/>
                <a:ext cx="1099908" cy="181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19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3400" y="4330700"/>
              <a:ext cx="849313" cy="26988"/>
            </p14:xfrm>
          </p:contentPart>
        </mc:Choice>
        <mc:Fallback xmlns="">
          <p:pic>
            <p:nvPicPr>
              <p:cNvPr id="5019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10520" y="4327821"/>
                <a:ext cx="855073" cy="32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19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7650" y="4441825"/>
              <a:ext cx="377825" cy="169863"/>
            </p14:xfrm>
          </p:contentPart>
        </mc:Choice>
        <mc:Fallback xmlns="">
          <p:pic>
            <p:nvPicPr>
              <p:cNvPr id="5019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54052" y="4436427"/>
                <a:ext cx="386821" cy="180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019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9138" y="4456113"/>
              <a:ext cx="88900" cy="150812"/>
            </p14:xfrm>
          </p:contentPart>
        </mc:Choice>
        <mc:Fallback xmlns="">
          <p:pic>
            <p:nvPicPr>
              <p:cNvPr id="5019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24099" y="4451074"/>
                <a:ext cx="98258" cy="160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019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7100" y="4445000"/>
              <a:ext cx="277813" cy="152400"/>
            </p14:xfrm>
          </p:contentPart>
        </mc:Choice>
        <mc:Fallback xmlns="">
          <p:pic>
            <p:nvPicPr>
              <p:cNvPr id="5019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31702" y="4440677"/>
                <a:ext cx="287889" cy="161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19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7975" y="4275138"/>
              <a:ext cx="419100" cy="387350"/>
            </p14:xfrm>
          </p:contentPart>
        </mc:Choice>
        <mc:Fallback xmlns="">
          <p:pic>
            <p:nvPicPr>
              <p:cNvPr id="5019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84014" y="4270818"/>
                <a:ext cx="427381" cy="396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019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3288" y="4289425"/>
              <a:ext cx="700087" cy="385763"/>
            </p14:xfrm>
          </p:contentPart>
        </mc:Choice>
        <mc:Fallback xmlns="">
          <p:pic>
            <p:nvPicPr>
              <p:cNvPr id="5019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78249" y="4285467"/>
                <a:ext cx="709445" cy="394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019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8250" y="4733925"/>
              <a:ext cx="171450" cy="134938"/>
            </p14:xfrm>
          </p:contentPart>
        </mc:Choice>
        <mc:Fallback xmlns="">
          <p:pic>
            <p:nvPicPr>
              <p:cNvPr id="5019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43207" y="4728887"/>
                <a:ext cx="181175" cy="142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20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2250" y="4737100"/>
              <a:ext cx="327025" cy="150813"/>
            </p14:xfrm>
          </p:contentPart>
        </mc:Choice>
        <mc:Fallback xmlns="">
          <p:pic>
            <p:nvPicPr>
              <p:cNvPr id="5020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98288" y="4732421"/>
                <a:ext cx="335669" cy="159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20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3275" y="4740275"/>
              <a:ext cx="204788" cy="136525"/>
            </p14:xfrm>
          </p:contentPart>
        </mc:Choice>
        <mc:Fallback xmlns="">
          <p:pic>
            <p:nvPicPr>
              <p:cNvPr id="5020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78227" y="4735952"/>
                <a:ext cx="214523" cy="144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020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3288" y="4975225"/>
              <a:ext cx="133350" cy="127000"/>
            </p14:xfrm>
          </p:contentPart>
        </mc:Choice>
        <mc:Fallback xmlns="">
          <p:pic>
            <p:nvPicPr>
              <p:cNvPr id="5020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08603" y="4968749"/>
                <a:ext cx="141279" cy="137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020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0825" y="4911725"/>
              <a:ext cx="369888" cy="346075"/>
            </p14:xfrm>
          </p:contentPart>
        </mc:Choice>
        <mc:Fallback xmlns="">
          <p:pic>
            <p:nvPicPr>
              <p:cNvPr id="5020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25428" y="4907408"/>
                <a:ext cx="380682" cy="355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20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4863" y="4930775"/>
              <a:ext cx="1341437" cy="296863"/>
            </p14:xfrm>
          </p:contentPart>
        </mc:Choice>
        <mc:Fallback xmlns="">
          <p:pic>
            <p:nvPicPr>
              <p:cNvPr id="5020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80903" y="4926097"/>
                <a:ext cx="1348277" cy="305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020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2925" y="4862513"/>
              <a:ext cx="47625" cy="266700"/>
            </p14:xfrm>
          </p:contentPart>
        </mc:Choice>
        <mc:Fallback xmlns="">
          <p:pic>
            <p:nvPicPr>
              <p:cNvPr id="5020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9317" y="4858554"/>
                <a:ext cx="54119" cy="274258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2"/>
          <a:srcRect/>
          <a:stretch>
            <a:fillRect/>
          </a:stretch>
        </p:blipFill>
        <p:spPr bwMode="auto">
          <a:xfrm>
            <a:off x="6286512" y="1785926"/>
            <a:ext cx="12287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5" name="Ink 9"/>
          <p:cNvPicPr>
            <a:picLocks noRot="1" noChangeAspect="1" noEditPoints="1" noChangeArrowheads="1" noChangeShapeType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6280018" y="1936616"/>
            <a:ext cx="351102" cy="149493"/>
          </a:xfrm>
          <a:prstGeom prst="rect">
            <a:avLst/>
          </a:prstGeom>
        </p:spPr>
      </p:pic>
      <p:pic>
        <p:nvPicPr>
          <p:cNvPr id="50188" name="Ink 12"/>
          <p:cNvPicPr>
            <a:picLocks noRot="1" noChangeAspect="1" noEditPoints="1" noChangeArrowheads="1" noChangeShapeType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6632443" y="1993780"/>
            <a:ext cx="195526" cy="108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571480"/>
            <a:ext cx="8358246" cy="1928826"/>
          </a:xfrm>
        </p:spPr>
        <p:txBody>
          <a:bodyPr rtlCol="0">
            <a:normAutofit lnSpcReduction="10000"/>
          </a:bodyPr>
          <a:lstStyle/>
          <a:p>
            <a:pPr algn="just"/>
            <a:r>
              <a:rPr lang="es-MX" sz="2400" b="1" dirty="0">
                <a:solidFill>
                  <a:schemeClr val="tx1"/>
                </a:solidFill>
              </a:rPr>
              <a:t>CBW (</a:t>
            </a:r>
            <a:r>
              <a:rPr lang="es-MX" sz="2400" b="1" dirty="0" err="1">
                <a:solidFill>
                  <a:schemeClr val="tx1"/>
                </a:solidFill>
              </a:rPr>
              <a:t>Convert</a:t>
            </a:r>
            <a:r>
              <a:rPr lang="es-MX" sz="2400" b="1" dirty="0">
                <a:solidFill>
                  <a:schemeClr val="tx1"/>
                </a:solidFill>
              </a:rPr>
              <a:t> Byte </a:t>
            </a:r>
            <a:r>
              <a:rPr lang="es-MX" sz="2400" b="1" dirty="0" err="1">
                <a:solidFill>
                  <a:schemeClr val="tx1"/>
                </a:solidFill>
              </a:rPr>
              <a:t>to</a:t>
            </a:r>
            <a:r>
              <a:rPr lang="es-MX" sz="2400" b="1" dirty="0">
                <a:solidFill>
                  <a:schemeClr val="tx1"/>
                </a:solidFill>
              </a:rPr>
              <a:t> Word): </a:t>
            </a:r>
          </a:p>
          <a:p>
            <a:pPr algn="just"/>
            <a:r>
              <a:rPr lang="es-MX" sz="2000" dirty="0">
                <a:solidFill>
                  <a:schemeClr val="tx1"/>
                </a:solidFill>
              </a:rPr>
              <a:t>Extiende el signo del byte en el registro AL hasta el registro AH, para convertir el dato con signo guardado en AL de un byte a una palabra, guardándola en AX y respetando el signo original de AL. CBW se puede utilizar para producir un dividendo de 16 bits (palabra) a partir de un dato de un byte antes de realizar una división con un divisor de un byte. CBW no afecta a ninguna bandera.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0B5005-DA4F-4D11-8E76-5E27E0FF78D4}" type="slidenum">
              <a:rPr lang="es-ES"/>
              <a:pPr>
                <a:defRPr/>
              </a:pPr>
              <a:t>24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714620"/>
            <a:ext cx="3384024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7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5300" y="2887663"/>
              <a:ext cx="55563" cy="28575"/>
            </p14:xfrm>
          </p:contentPart>
        </mc:Choice>
        <mc:Fallback xmlns="">
          <p:pic>
            <p:nvPicPr>
              <p:cNvPr id="307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2414" y="2885131"/>
                <a:ext cx="60975" cy="34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6075" y="2684463"/>
              <a:ext cx="531813" cy="496887"/>
            </p14:xfrm>
          </p:contentPart>
        </mc:Choice>
        <mc:Fallback xmlns="">
          <p:pic>
            <p:nvPicPr>
              <p:cNvPr id="30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2114" y="2680142"/>
                <a:ext cx="540455" cy="505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7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4025" y="3568700"/>
              <a:ext cx="187325" cy="30163"/>
            </p14:xfrm>
          </p:contentPart>
        </mc:Choice>
        <mc:Fallback xmlns="">
          <p:pic>
            <p:nvPicPr>
              <p:cNvPr id="307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0783" y="3565468"/>
                <a:ext cx="193809" cy="36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7900" y="3802063"/>
              <a:ext cx="582613" cy="33337"/>
            </p14:xfrm>
          </p:contentPart>
        </mc:Choice>
        <mc:Fallback xmlns="">
          <p:pic>
            <p:nvPicPr>
              <p:cNvPr id="30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3939" y="3798077"/>
                <a:ext cx="590535" cy="41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2863" y="4927600"/>
              <a:ext cx="558800" cy="14288"/>
            </p14:xfrm>
          </p:contentPart>
        </mc:Choice>
        <mc:Fallback xmlns="">
          <p:pic>
            <p:nvPicPr>
              <p:cNvPr id="30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7462" y="4922242"/>
                <a:ext cx="568881" cy="24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5088" y="2814638"/>
              <a:ext cx="222250" cy="536575"/>
            </p14:xfrm>
          </p:contentPart>
        </mc:Choice>
        <mc:Fallback xmlns="">
          <p:pic>
            <p:nvPicPr>
              <p:cNvPr id="30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70765" y="2809236"/>
                <a:ext cx="231615" cy="547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78275" y="2795588"/>
              <a:ext cx="90488" cy="125412"/>
            </p14:xfrm>
          </p:contentPart>
        </mc:Choice>
        <mc:Fallback xmlns="">
          <p:pic>
            <p:nvPicPr>
              <p:cNvPr id="30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73966" y="2791984"/>
                <a:ext cx="97670" cy="133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29088" y="2830513"/>
              <a:ext cx="434975" cy="177800"/>
            </p14:xfrm>
          </p:contentPart>
        </mc:Choice>
        <mc:Fallback xmlns="">
          <p:pic>
            <p:nvPicPr>
              <p:cNvPr id="30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24407" y="2825834"/>
                <a:ext cx="444337" cy="187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7213" y="2871788"/>
              <a:ext cx="4586287" cy="1920875"/>
            </p14:xfrm>
          </p:contentPart>
        </mc:Choice>
        <mc:Fallback xmlns="">
          <p:pic>
            <p:nvPicPr>
              <p:cNvPr id="30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63973" y="2868548"/>
                <a:ext cx="4592047" cy="1927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6900" y="3513138"/>
              <a:ext cx="101600" cy="257175"/>
            </p14:xfrm>
          </p:contentPart>
        </mc:Choice>
        <mc:Fallback xmlns="">
          <p:pic>
            <p:nvPicPr>
              <p:cNvPr id="30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41135" y="3508816"/>
                <a:ext cx="110967" cy="266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8400" y="3160713"/>
              <a:ext cx="2889250" cy="663575"/>
            </p14:xfrm>
          </p:contentPart>
        </mc:Choice>
        <mc:Fallback xmlns="">
          <p:pic>
            <p:nvPicPr>
              <p:cNvPr id="30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35160" y="3156035"/>
                <a:ext cx="2896810" cy="672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9413" y="3698875"/>
              <a:ext cx="234950" cy="115888"/>
            </p14:xfrm>
          </p:contentPart>
        </mc:Choice>
        <mc:Fallback xmlns="">
          <p:pic>
            <p:nvPicPr>
              <p:cNvPr id="30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54376" y="3694556"/>
                <a:ext cx="244305" cy="124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03900" y="3694113"/>
              <a:ext cx="328613" cy="176212"/>
            </p14:xfrm>
          </p:contentPart>
        </mc:Choice>
        <mc:Fallback xmlns="">
          <p:pic>
            <p:nvPicPr>
              <p:cNvPr id="30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98872" y="3689789"/>
                <a:ext cx="336514" cy="184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8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4050" y="3446463"/>
              <a:ext cx="393700" cy="669925"/>
            </p14:xfrm>
          </p:contentPart>
        </mc:Choice>
        <mc:Fallback xmlns="">
          <p:pic>
            <p:nvPicPr>
              <p:cNvPr id="308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99372" y="3441783"/>
                <a:ext cx="403417" cy="679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9988" y="3032125"/>
              <a:ext cx="458787" cy="877888"/>
            </p14:xfrm>
          </p:contentPart>
        </mc:Choice>
        <mc:Fallback xmlns="">
          <p:pic>
            <p:nvPicPr>
              <p:cNvPr id="30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15667" y="3028166"/>
                <a:ext cx="467430" cy="885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8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24825" y="3455988"/>
              <a:ext cx="387350" cy="346075"/>
            </p14:xfrm>
          </p:contentPart>
        </mc:Choice>
        <mc:Fallback xmlns="">
          <p:pic>
            <p:nvPicPr>
              <p:cNvPr id="308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20501" y="3450586"/>
                <a:ext cx="397079" cy="354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1475" y="3059113"/>
              <a:ext cx="98425" cy="122237"/>
            </p14:xfrm>
          </p:contentPart>
        </mc:Choice>
        <mc:Fallback xmlns="">
          <p:pic>
            <p:nvPicPr>
              <p:cNvPr id="30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6428" y="3053720"/>
                <a:ext cx="107799" cy="130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350" y="4043363"/>
              <a:ext cx="258763" cy="127000"/>
            </p14:xfrm>
          </p:contentPart>
        </mc:Choice>
        <mc:Fallback xmlns="">
          <p:pic>
            <p:nvPicPr>
              <p:cNvPr id="30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1952" y="4039033"/>
                <a:ext cx="267041" cy="134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9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7413" y="3643313"/>
              <a:ext cx="1819275" cy="1216025"/>
            </p14:xfrm>
          </p:contentPart>
        </mc:Choice>
        <mc:Fallback xmlns="">
          <p:pic>
            <p:nvPicPr>
              <p:cNvPr id="309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34173" y="3639715"/>
                <a:ext cx="1826474" cy="1224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9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11400" y="4408488"/>
              <a:ext cx="763588" cy="257175"/>
            </p14:xfrm>
          </p:contentPart>
        </mc:Choice>
        <mc:Fallback xmlns="">
          <p:pic>
            <p:nvPicPr>
              <p:cNvPr id="309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308160" y="4405967"/>
                <a:ext cx="770788" cy="264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9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2338" y="4333875"/>
              <a:ext cx="517525" cy="168275"/>
            </p14:xfrm>
          </p:contentPart>
        </mc:Choice>
        <mc:Fallback xmlns="">
          <p:pic>
            <p:nvPicPr>
              <p:cNvPr id="309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727656" y="4328830"/>
                <a:ext cx="526889" cy="176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9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1463" y="4414838"/>
              <a:ext cx="317500" cy="103187"/>
            </p14:xfrm>
          </p:contentPart>
        </mc:Choice>
        <mc:Fallback xmlns="">
          <p:pic>
            <p:nvPicPr>
              <p:cNvPr id="309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347863" y="4410524"/>
                <a:ext cx="325420" cy="111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9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4213" y="4446588"/>
              <a:ext cx="312737" cy="90487"/>
            </p14:xfrm>
          </p:contentPart>
        </mc:Choice>
        <mc:Fallback xmlns="">
          <p:pic>
            <p:nvPicPr>
              <p:cNvPr id="309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60614" y="4441901"/>
                <a:ext cx="320654" cy="9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9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6650" y="4446588"/>
              <a:ext cx="334963" cy="115887"/>
            </p14:xfrm>
          </p:contentPart>
        </mc:Choice>
        <mc:Fallback xmlns="">
          <p:pic>
            <p:nvPicPr>
              <p:cNvPr id="309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210887" y="4440830"/>
                <a:ext cx="345408" cy="126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9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1313" y="4456113"/>
              <a:ext cx="255587" cy="107950"/>
            </p14:xfrm>
          </p:contentPart>
        </mc:Choice>
        <mc:Fallback xmlns="">
          <p:pic>
            <p:nvPicPr>
              <p:cNvPr id="309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86266" y="4450356"/>
                <a:ext cx="266041" cy="116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9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2425" y="4887913"/>
              <a:ext cx="112713" cy="95250"/>
            </p14:xfrm>
          </p:contentPart>
        </mc:Choice>
        <mc:Fallback xmlns="">
          <p:pic>
            <p:nvPicPr>
              <p:cNvPr id="309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27744" y="4884319"/>
                <a:ext cx="120275" cy="102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0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7063" y="4881563"/>
              <a:ext cx="125412" cy="104775"/>
            </p14:xfrm>
          </p:contentPart>
        </mc:Choice>
        <mc:Fallback xmlns="">
          <p:pic>
            <p:nvPicPr>
              <p:cNvPr id="310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02738" y="4877242"/>
                <a:ext cx="132620" cy="113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10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7100" y="4887913"/>
              <a:ext cx="296863" cy="139700"/>
            </p14:xfrm>
          </p:contentPart>
        </mc:Choice>
        <mc:Fallback xmlns="">
          <p:pic>
            <p:nvPicPr>
              <p:cNvPr id="310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002782" y="4882512"/>
                <a:ext cx="307298" cy="151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10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1950" y="4654550"/>
              <a:ext cx="269875" cy="136525"/>
            </p14:xfrm>
          </p:contentPart>
        </mc:Choice>
        <mc:Fallback xmlns="">
          <p:pic>
            <p:nvPicPr>
              <p:cNvPr id="310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709431" y="4649161"/>
                <a:ext cx="276712" cy="146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10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62700" y="4700588"/>
              <a:ext cx="192088" cy="109537"/>
            </p14:xfrm>
          </p:contentPart>
        </mc:Choice>
        <mc:Fallback xmlns="">
          <p:pic>
            <p:nvPicPr>
              <p:cNvPr id="310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58383" y="4694823"/>
                <a:ext cx="202520" cy="118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10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3163" y="4716463"/>
              <a:ext cx="19050" cy="92075"/>
            </p14:xfrm>
          </p:contentPart>
        </mc:Choice>
        <mc:Fallback xmlns="">
          <p:pic>
            <p:nvPicPr>
              <p:cNvPr id="310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49928" y="4711428"/>
                <a:ext cx="27317" cy="100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10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21388" y="4676775"/>
              <a:ext cx="17462" cy="87313"/>
            </p14:xfrm>
          </p:contentPart>
        </mc:Choice>
        <mc:Fallback xmlns="">
          <p:pic>
            <p:nvPicPr>
              <p:cNvPr id="310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017468" y="4672104"/>
                <a:ext cx="26371" cy="95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10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43575" y="4678363"/>
              <a:ext cx="182563" cy="104775"/>
            </p14:xfrm>
          </p:contentPart>
        </mc:Choice>
        <mc:Fallback xmlns="">
          <p:pic>
            <p:nvPicPr>
              <p:cNvPr id="310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39974" y="4673322"/>
                <a:ext cx="191565" cy="113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10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8288" y="4638675"/>
              <a:ext cx="276225" cy="234950"/>
            </p14:xfrm>
          </p:contentPart>
        </mc:Choice>
        <mc:Fallback xmlns="">
          <p:pic>
            <p:nvPicPr>
              <p:cNvPr id="310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344687" y="4634357"/>
                <a:ext cx="286309" cy="242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10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9475" y="4633913"/>
              <a:ext cx="539750" cy="184150"/>
            </p14:xfrm>
          </p:contentPart>
        </mc:Choice>
        <mc:Fallback xmlns="">
          <p:pic>
            <p:nvPicPr>
              <p:cNvPr id="310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83714" y="4628518"/>
                <a:ext cx="550912" cy="193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10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802100" y="93416438"/>
              <a:ext cx="0" cy="0"/>
            </p14:xfrm>
          </p:contentPart>
        </mc:Choice>
        <mc:Fallback xmlns="">
          <p:pic>
            <p:nvPicPr>
              <p:cNvPr id="310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43802100" y="934164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11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3425" y="4719638"/>
              <a:ext cx="784225" cy="365125"/>
            </p14:xfrm>
          </p:contentPart>
        </mc:Choice>
        <mc:Fallback xmlns="">
          <p:pic>
            <p:nvPicPr>
              <p:cNvPr id="311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078024" y="4713523"/>
                <a:ext cx="795387" cy="37519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8612" y="4293096"/>
            <a:ext cx="8358188" cy="3287266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25</a:t>
            </a:fld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357158" y="1071546"/>
            <a:ext cx="795979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400" b="1" dirty="0">
                <a:latin typeface="+mn-lt"/>
                <a:cs typeface="+mn-cs"/>
              </a:rPr>
              <a:t>CWD (</a:t>
            </a:r>
            <a:r>
              <a:rPr lang="es-MX" sz="2400" b="1" dirty="0" err="1">
                <a:latin typeface="+mn-lt"/>
                <a:cs typeface="+mn-cs"/>
              </a:rPr>
              <a:t>Convert</a:t>
            </a:r>
            <a:r>
              <a:rPr lang="es-MX" sz="2400" b="1" dirty="0">
                <a:latin typeface="+mn-lt"/>
                <a:cs typeface="+mn-cs"/>
              </a:rPr>
              <a:t> Word </a:t>
            </a:r>
            <a:r>
              <a:rPr lang="es-MX" sz="2400" b="1" dirty="0" err="1">
                <a:latin typeface="+mn-lt"/>
                <a:cs typeface="+mn-cs"/>
              </a:rPr>
              <a:t>to</a:t>
            </a:r>
            <a:r>
              <a:rPr lang="es-MX" sz="2400" b="1" dirty="0">
                <a:latin typeface="+mn-lt"/>
                <a:cs typeface="+mn-cs"/>
              </a:rPr>
              <a:t> </a:t>
            </a:r>
            <a:r>
              <a:rPr lang="es-MX" sz="2400" b="1" dirty="0" err="1">
                <a:latin typeface="+mn-lt"/>
                <a:cs typeface="+mn-cs"/>
              </a:rPr>
              <a:t>Doubleword</a:t>
            </a:r>
            <a:r>
              <a:rPr lang="es-MX" sz="2400" b="1" dirty="0">
                <a:latin typeface="+mn-lt"/>
                <a:cs typeface="+mn-cs"/>
              </a:rPr>
              <a:t>):</a:t>
            </a:r>
          </a:p>
          <a:p>
            <a:pPr algn="just"/>
            <a:r>
              <a:rPr lang="es-MX" sz="2000" dirty="0">
                <a:latin typeface="Times New Roman" panose="02020603050405020304" pitchFamily="18" charset="0"/>
              </a:rPr>
              <a:t>Es similar a la instrucción </a:t>
            </a:r>
            <a:r>
              <a:rPr lang="es-MX" sz="2000" b="1" dirty="0">
                <a:latin typeface="Times New Roman" panose="02020603050405020304" pitchFamily="18" charset="0"/>
              </a:rPr>
              <a:t>CBW</a:t>
            </a:r>
            <a:r>
              <a:rPr lang="es-MX" sz="2000" dirty="0">
                <a:latin typeface="Times New Roman" panose="02020603050405020304" pitchFamily="18" charset="0"/>
              </a:rPr>
              <a:t> vista anteriormente, pero ahora en esta instrucción se extiende el signo de la palabra guardada en el registro </a:t>
            </a:r>
            <a:r>
              <a:rPr lang="es-MX" sz="2000" b="1" dirty="0">
                <a:latin typeface="Times New Roman" panose="02020603050405020304" pitchFamily="18" charset="0"/>
              </a:rPr>
              <a:t>AX</a:t>
            </a:r>
            <a:r>
              <a:rPr lang="es-MX" sz="2000" dirty="0">
                <a:latin typeface="Times New Roman" panose="02020603050405020304" pitchFamily="18" charset="0"/>
              </a:rPr>
              <a:t> hacia el registro </a:t>
            </a:r>
            <a:r>
              <a:rPr lang="es-MX" sz="2000" b="1" dirty="0">
                <a:latin typeface="Times New Roman" panose="02020603050405020304" pitchFamily="18" charset="0"/>
              </a:rPr>
              <a:t>DX</a:t>
            </a:r>
            <a:r>
              <a:rPr lang="es-MX" sz="2000" dirty="0">
                <a:latin typeface="Times New Roman" panose="02020603050405020304" pitchFamily="18" charset="0"/>
              </a:rPr>
              <a:t>. CWD se puede utilizar para producir un dividendo de doble longitud (palabra doble) a partir de 1 palabra antes de realizar una división de una palabra. CWD no afecta a ninguna bandera.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00438"/>
            <a:ext cx="3819522" cy="2612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4264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MX" sz="4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7.  Manipulación de Datos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26</a:t>
            </a:fld>
            <a:endParaRPr lang="es-E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1428728" y="357166"/>
            <a:ext cx="6072210" cy="785795"/>
          </a:xfrm>
        </p:spPr>
        <p:txBody>
          <a:bodyPr/>
          <a:lstStyle/>
          <a:p>
            <a:r>
              <a:rPr lang="es-MX" sz="2400" b="1" dirty="0">
                <a:latin typeface="Arial" pitchFamily="34" charset="0"/>
                <a:cs typeface="Arial" pitchFamily="34" charset="0"/>
              </a:rPr>
              <a:t>Manipulación de Datos</a:t>
            </a:r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142984"/>
            <a:ext cx="8358217" cy="5429266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Dadas las capacidades que tiene un microprocesador de poder efectuar toda una variedad de funciones  lógicas, aritméticas, de saltos condicionales y otras, la combinación de todas estas técnicas les confiere una capacidad muy grande en el procesamiento de datos.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 anterior a su vez permite por ejemplo la creación de comandos de Sistemas Operativos, programas intérpretes o compiladores de lenguajes de alto nivel y toda una gama de aplicaciones, donde el único límite es la capacidad de aprendizaje de cada usuario y su nivel de creatividad.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1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continuación, veremos unos pocos ejemplos de este tipo de manipulación de datos.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MX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27</a:t>
            </a:fld>
            <a:endParaRPr lang="es-E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28</a:t>
            </a:fld>
            <a:endParaRPr lang="es-E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357158" y="928670"/>
            <a:ext cx="8397527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642910" y="142875"/>
            <a:ext cx="7929618" cy="1143000"/>
          </a:xfrm>
        </p:spPr>
        <p:txBody>
          <a:bodyPr/>
          <a:lstStyle/>
          <a:p>
            <a:r>
              <a:rPr lang="es-MX" sz="2400" b="1" dirty="0">
                <a:latin typeface="Arial" charset="0"/>
                <a:cs typeface="Arial" charset="0"/>
              </a:rPr>
              <a:t>EJEMPLO DE UN ALGORITMO DE </a:t>
            </a:r>
            <a:br>
              <a:rPr lang="es-MX" sz="2400" b="1" dirty="0">
                <a:latin typeface="Arial" charset="0"/>
                <a:cs typeface="Arial" charset="0"/>
              </a:rPr>
            </a:br>
            <a:r>
              <a:rPr lang="es-MX" sz="2400" b="1" dirty="0">
                <a:latin typeface="Arial" charset="0"/>
                <a:cs typeface="Arial" charset="0"/>
              </a:rPr>
              <a:t>MANIPULACIÓN DE DATOS.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29</a:t>
            </a:fld>
            <a:endParaRPr lang="es-E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642910" y="1857364"/>
            <a:ext cx="825484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096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62650" y="4067175"/>
              <a:ext cx="127000" cy="171450"/>
            </p14:xfrm>
          </p:contentPart>
        </mc:Choice>
        <mc:Fallback xmlns="">
          <p:pic>
            <p:nvPicPr>
              <p:cNvPr id="4096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7269" y="4062493"/>
                <a:ext cx="137763" cy="178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96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3288" y="4394200"/>
              <a:ext cx="69850" cy="169863"/>
            </p14:xfrm>
          </p:contentPart>
        </mc:Choice>
        <mc:Fallback xmlns="">
          <p:pic>
            <p:nvPicPr>
              <p:cNvPr id="4096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8583" y="4389162"/>
                <a:ext cx="78898" cy="1777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9085C0-F4F2-4B3F-86E0-F83E33EED807}" type="slidenum">
              <a:rPr lang="es-ES"/>
              <a:pPr>
                <a:defRPr/>
              </a:pPr>
              <a:t>3</a:t>
            </a:fld>
            <a:endParaRPr lang="es-ES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lum bright="20000" contrast="10000"/>
          </a:blip>
          <a:srcRect/>
          <a:stretch>
            <a:fillRect/>
          </a:stretch>
        </p:blipFill>
        <p:spPr bwMode="auto">
          <a:xfrm>
            <a:off x="642938" y="1071563"/>
            <a:ext cx="88582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3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285750" y="142875"/>
            <a:ext cx="8715375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4">
            <a:lum bright="20000" contrast="10000"/>
          </a:blip>
          <a:srcRect/>
          <a:stretch>
            <a:fillRect/>
          </a:stretch>
        </p:blipFill>
        <p:spPr bwMode="auto">
          <a:xfrm>
            <a:off x="357188" y="1428750"/>
            <a:ext cx="1970087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5">
            <a:lum bright="20000" contrast="30000"/>
          </a:blip>
          <a:srcRect/>
          <a:stretch>
            <a:fillRect/>
          </a:stretch>
        </p:blipFill>
        <p:spPr bwMode="auto">
          <a:xfrm>
            <a:off x="1071563" y="4214813"/>
            <a:ext cx="2132012" cy="246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50" y="1143000"/>
            <a:ext cx="62198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2800" y="4471988"/>
              <a:ext cx="28575" cy="101600"/>
            </p14:xfrm>
          </p:contentPart>
        </mc:Choice>
        <mc:Fallback xmlns="">
          <p:pic>
            <p:nvPicPr>
              <p:cNvPr id="1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6289" y="4465503"/>
                <a:ext cx="41597" cy="114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7263" y="4432300"/>
              <a:ext cx="649287" cy="141288"/>
            </p14:xfrm>
          </p:contentPart>
        </mc:Choice>
        <mc:Fallback xmlns="">
          <p:pic>
            <p:nvPicPr>
              <p:cNvPr id="10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0785" y="4425812"/>
                <a:ext cx="662244" cy="15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8625" y="4448175"/>
              <a:ext cx="46038" cy="122238"/>
            </p14:xfrm>
          </p:contentPart>
        </mc:Choice>
        <mc:Fallback xmlns="">
          <p:pic>
            <p:nvPicPr>
              <p:cNvPr id="10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32151" y="4441704"/>
                <a:ext cx="58986" cy="13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5800" y="4622800"/>
              <a:ext cx="1816100" cy="73025"/>
            </p14:xfrm>
          </p:contentPart>
        </mc:Choice>
        <mc:Fallback xmlns="">
          <p:pic>
            <p:nvPicPr>
              <p:cNvPr id="10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9320" y="4616325"/>
                <a:ext cx="1829059" cy="85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9925" y="4576763"/>
              <a:ext cx="762000" cy="161925"/>
            </p14:xfrm>
          </p:contentPart>
        </mc:Choice>
        <mc:Fallback xmlns="">
          <p:pic>
            <p:nvPicPr>
              <p:cNvPr id="10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73446" y="4570286"/>
                <a:ext cx="774958" cy="174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80038" y="4568825"/>
              <a:ext cx="290512" cy="139700"/>
            </p14:xfrm>
          </p:contentPart>
        </mc:Choice>
        <mc:Fallback xmlns="">
          <p:pic>
            <p:nvPicPr>
              <p:cNvPr id="10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73558" y="4562344"/>
                <a:ext cx="303472" cy="15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73738" y="4598988"/>
              <a:ext cx="95250" cy="96837"/>
            </p14:xfrm>
          </p:contentPart>
        </mc:Choice>
        <mc:Fallback xmlns="">
          <p:pic>
            <p:nvPicPr>
              <p:cNvPr id="10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67268" y="4592508"/>
                <a:ext cx="108190" cy="109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75350" y="4591050"/>
              <a:ext cx="1273175" cy="171450"/>
            </p14:xfrm>
          </p:contentPart>
        </mc:Choice>
        <mc:Fallback xmlns="">
          <p:pic>
            <p:nvPicPr>
              <p:cNvPr id="10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68871" y="4584567"/>
                <a:ext cx="1286134" cy="184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604825" y="155624213"/>
              <a:ext cx="0" cy="0"/>
            </p14:xfrm>
          </p:contentPart>
        </mc:Choice>
        <mc:Fallback xmlns="">
          <p:pic>
            <p:nvPicPr>
              <p:cNvPr id="10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5604825" y="1556242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35313" y="4633913"/>
              <a:ext cx="138112" cy="361950"/>
            </p14:xfrm>
          </p:contentPart>
        </mc:Choice>
        <mc:Fallback xmlns="">
          <p:pic>
            <p:nvPicPr>
              <p:cNvPr id="10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28839" y="4627430"/>
                <a:ext cx="151060" cy="374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0263" y="4668838"/>
              <a:ext cx="2017712" cy="304800"/>
            </p14:xfrm>
          </p:contentPart>
        </mc:Choice>
        <mc:Fallback xmlns="">
          <p:pic>
            <p:nvPicPr>
              <p:cNvPr id="103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63783" y="4662361"/>
                <a:ext cx="2030671" cy="317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9425" y="4838700"/>
              <a:ext cx="547688" cy="114300"/>
            </p14:xfrm>
          </p:contentPart>
        </mc:Choice>
        <mc:Fallback xmlns="">
          <p:pic>
            <p:nvPicPr>
              <p:cNvPr id="10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52943" y="4832230"/>
                <a:ext cx="560651" cy="1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0950" y="5199063"/>
              <a:ext cx="955675" cy="38100"/>
            </p14:xfrm>
          </p:contentPart>
        </mc:Choice>
        <mc:Fallback xmlns="">
          <p:pic>
            <p:nvPicPr>
              <p:cNvPr id="10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54471" y="5192593"/>
                <a:ext cx="968633" cy="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3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4388" y="5083175"/>
              <a:ext cx="47625" cy="141288"/>
            </p14:xfrm>
          </p:contentPart>
        </mc:Choice>
        <mc:Fallback xmlns="">
          <p:pic>
            <p:nvPicPr>
              <p:cNvPr id="103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47894" y="5076687"/>
                <a:ext cx="60614" cy="15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4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0913" y="5064125"/>
              <a:ext cx="977900" cy="198438"/>
            </p14:xfrm>
          </p:contentPart>
        </mc:Choice>
        <mc:Fallback xmlns="">
          <p:pic>
            <p:nvPicPr>
              <p:cNvPr id="104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84427" y="5057642"/>
                <a:ext cx="990871" cy="211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87875" y="5162550"/>
              <a:ext cx="42863" cy="111125"/>
            </p14:xfrm>
          </p:contentPart>
        </mc:Choice>
        <mc:Fallback xmlns="">
          <p:pic>
            <p:nvPicPr>
              <p:cNvPr id="10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81392" y="5156077"/>
                <a:ext cx="55830" cy="124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51388" y="5103813"/>
              <a:ext cx="271462" cy="219075"/>
            </p14:xfrm>
          </p:contentPart>
        </mc:Choice>
        <mc:Fallback xmlns="">
          <p:pic>
            <p:nvPicPr>
              <p:cNvPr id="10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744907" y="5097338"/>
                <a:ext cx="284423" cy="232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3188" y="5132388"/>
              <a:ext cx="914400" cy="141287"/>
            </p14:xfrm>
          </p:contentPart>
        </mc:Choice>
        <mc:Fallback xmlns="">
          <p:pic>
            <p:nvPicPr>
              <p:cNvPr id="10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76708" y="5125900"/>
                <a:ext cx="927360" cy="154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61100" y="5203825"/>
              <a:ext cx="100013" cy="69850"/>
            </p14:xfrm>
          </p:contentPart>
        </mc:Choice>
        <mc:Fallback xmlns="">
          <p:pic>
            <p:nvPicPr>
              <p:cNvPr id="10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54624" y="5197344"/>
                <a:ext cx="112964" cy="82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02400" y="5133975"/>
              <a:ext cx="144463" cy="141288"/>
            </p14:xfrm>
          </p:contentPart>
        </mc:Choice>
        <mc:Fallback xmlns="">
          <p:pic>
            <p:nvPicPr>
              <p:cNvPr id="10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95915" y="5127487"/>
                <a:ext cx="157432" cy="15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05263" y="5737225"/>
              <a:ext cx="2833687" cy="74613"/>
            </p14:xfrm>
          </p:contentPart>
        </mc:Choice>
        <mc:Fallback xmlns="">
          <p:pic>
            <p:nvPicPr>
              <p:cNvPr id="10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98783" y="5730737"/>
                <a:ext cx="2846648" cy="87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98763" y="5221288"/>
              <a:ext cx="584200" cy="866775"/>
            </p14:xfrm>
          </p:contentPart>
        </mc:Choice>
        <mc:Fallback xmlns="">
          <p:pic>
            <p:nvPicPr>
              <p:cNvPr id="10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92280" y="5214809"/>
                <a:ext cx="597166" cy="879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8375" y="5678488"/>
              <a:ext cx="363538" cy="120650"/>
            </p14:xfrm>
          </p:contentPart>
        </mc:Choice>
        <mc:Fallback xmlns="">
          <p:pic>
            <p:nvPicPr>
              <p:cNvPr id="10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501896" y="5672005"/>
                <a:ext cx="376496" cy="133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7163" y="5738813"/>
              <a:ext cx="528637" cy="109537"/>
            </p14:xfrm>
          </p:contentPart>
        </mc:Choice>
        <mc:Fallback xmlns="">
          <p:pic>
            <p:nvPicPr>
              <p:cNvPr id="10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960681" y="5732327"/>
                <a:ext cx="541601" cy="122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5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05338" y="5765800"/>
              <a:ext cx="722312" cy="109538"/>
            </p14:xfrm>
          </p:contentPart>
        </mc:Choice>
        <mc:Fallback xmlns="">
          <p:pic>
            <p:nvPicPr>
              <p:cNvPr id="105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98857" y="5759314"/>
                <a:ext cx="735275" cy="122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5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8300" y="5737225"/>
              <a:ext cx="1395413" cy="174625"/>
            </p14:xfrm>
          </p:contentPart>
        </mc:Choice>
        <mc:Fallback xmlns="">
          <p:pic>
            <p:nvPicPr>
              <p:cNvPr id="105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441820" y="5730744"/>
                <a:ext cx="1408373" cy="187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5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8338" y="5719763"/>
              <a:ext cx="642937" cy="265112"/>
            </p14:xfrm>
          </p:contentPart>
        </mc:Choice>
        <mc:Fallback xmlns="">
          <p:pic>
            <p:nvPicPr>
              <p:cNvPr id="105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11858" y="5713279"/>
                <a:ext cx="655897" cy="278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5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7725" y="5280025"/>
              <a:ext cx="1588" cy="1588"/>
            </p14:xfrm>
          </p:contentPart>
        </mc:Choice>
        <mc:Fallback xmlns="">
          <p:pic>
            <p:nvPicPr>
              <p:cNvPr id="105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382008" y="5251441"/>
                <a:ext cx="13022" cy="58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5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51213" y="5327650"/>
              <a:ext cx="39687" cy="50800"/>
            </p14:xfrm>
          </p:contentPart>
        </mc:Choice>
        <mc:Fallback xmlns="">
          <p:pic>
            <p:nvPicPr>
              <p:cNvPr id="105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344719" y="5321165"/>
                <a:ext cx="52675" cy="6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5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5675" y="5264150"/>
              <a:ext cx="642938" cy="166688"/>
            </p14:xfrm>
          </p:contentPart>
        </mc:Choice>
        <mc:Fallback xmlns="">
          <p:pic>
            <p:nvPicPr>
              <p:cNvPr id="105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89195" y="5257670"/>
                <a:ext cx="655898" cy="179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5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5925" y="5337175"/>
              <a:ext cx="1588" cy="84138"/>
            </p14:xfrm>
          </p:contentPart>
        </mc:Choice>
        <mc:Fallback xmlns="">
          <p:pic>
            <p:nvPicPr>
              <p:cNvPr id="105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218779" y="5330703"/>
                <a:ext cx="15880" cy="97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3913" y="5473700"/>
              <a:ext cx="3440112" cy="104775"/>
            </p14:xfrm>
          </p:contentPart>
        </mc:Choice>
        <mc:Fallback xmlns="">
          <p:pic>
            <p:nvPicPr>
              <p:cNvPr id="10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357433" y="5467219"/>
                <a:ext cx="3453072" cy="117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5813" y="5527675"/>
              <a:ext cx="38100" cy="63500"/>
            </p14:xfrm>
          </p:contentPart>
        </mc:Choice>
        <mc:Fallback xmlns="">
          <p:pic>
            <p:nvPicPr>
              <p:cNvPr id="10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319343" y="5521181"/>
                <a:ext cx="51040" cy="76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6475" y="5461000"/>
              <a:ext cx="385763" cy="138113"/>
            </p14:xfrm>
          </p:contentPart>
        </mc:Choice>
        <mc:Fallback xmlns="">
          <p:pic>
            <p:nvPicPr>
              <p:cNvPr id="10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539992" y="5454526"/>
                <a:ext cx="398730" cy="151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9713" y="5481638"/>
              <a:ext cx="804862" cy="168275"/>
            </p14:xfrm>
          </p:contentPart>
        </mc:Choice>
        <mc:Fallback xmlns="">
          <p:pic>
            <p:nvPicPr>
              <p:cNvPr id="10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43234" y="5475110"/>
                <a:ext cx="817820" cy="181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6500" y="5553075"/>
              <a:ext cx="66675" cy="149225"/>
            </p14:xfrm>
          </p:contentPart>
        </mc:Choice>
        <mc:Fallback xmlns="">
          <p:pic>
            <p:nvPicPr>
              <p:cNvPr id="10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010013" y="5546603"/>
                <a:ext cx="79650" cy="162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26050" y="5548313"/>
              <a:ext cx="149225" cy="80962"/>
            </p14:xfrm>
          </p:contentPart>
        </mc:Choice>
        <mc:Fallback xmlns="">
          <p:pic>
            <p:nvPicPr>
              <p:cNvPr id="10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219578" y="5541836"/>
                <a:ext cx="162170" cy="93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6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18150" y="5494338"/>
              <a:ext cx="604838" cy="150812"/>
            </p14:xfrm>
          </p:contentPart>
        </mc:Choice>
        <mc:Fallback xmlns="">
          <p:pic>
            <p:nvPicPr>
              <p:cNvPr id="106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511670" y="5487859"/>
                <a:ext cx="617799" cy="16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6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35700" y="5507038"/>
              <a:ext cx="627063" cy="125412"/>
            </p14:xfrm>
          </p:contentPart>
        </mc:Choice>
        <mc:Fallback xmlns="">
          <p:pic>
            <p:nvPicPr>
              <p:cNvPr id="106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229221" y="5500551"/>
                <a:ext cx="640022" cy="138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35525" y="6027738"/>
              <a:ext cx="836613" cy="63500"/>
            </p14:xfrm>
          </p:contentPart>
        </mc:Choice>
        <mc:Fallback xmlns="">
          <p:pic>
            <p:nvPicPr>
              <p:cNvPr id="10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829045" y="6021244"/>
                <a:ext cx="849573" cy="76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6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75025" y="5878513"/>
              <a:ext cx="46038" cy="117475"/>
            </p14:xfrm>
          </p:contentPart>
        </mc:Choice>
        <mc:Fallback xmlns="">
          <p:pic>
            <p:nvPicPr>
              <p:cNvPr id="106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368551" y="5872027"/>
                <a:ext cx="58986" cy="130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6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1713" y="5861050"/>
              <a:ext cx="409575" cy="131763"/>
            </p14:xfrm>
          </p:contentPart>
        </mc:Choice>
        <mc:Fallback xmlns="">
          <p:pic>
            <p:nvPicPr>
              <p:cNvPr id="106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535235" y="5854570"/>
                <a:ext cx="422532" cy="144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6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35425" y="5908675"/>
              <a:ext cx="349250" cy="188913"/>
            </p14:xfrm>
          </p:contentPart>
        </mc:Choice>
        <mc:Fallback xmlns="">
          <p:pic>
            <p:nvPicPr>
              <p:cNvPr id="106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028944" y="5902198"/>
                <a:ext cx="362212" cy="201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6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68825" y="5997575"/>
              <a:ext cx="538163" cy="131763"/>
            </p14:xfrm>
          </p:contentPart>
        </mc:Choice>
        <mc:Fallback xmlns="">
          <p:pic>
            <p:nvPicPr>
              <p:cNvPr id="106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562345" y="5991095"/>
                <a:ext cx="551122" cy="144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7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5888" y="5994400"/>
              <a:ext cx="223837" cy="149225"/>
            </p14:xfrm>
          </p:contentPart>
        </mc:Choice>
        <mc:Fallback xmlns="">
          <p:pic>
            <p:nvPicPr>
              <p:cNvPr id="107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189410" y="5987928"/>
                <a:ext cx="236792" cy="162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7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5450" y="6027738"/>
              <a:ext cx="311150" cy="98425"/>
            </p14:xfrm>
          </p:contentPart>
        </mc:Choice>
        <mc:Fallback xmlns="">
          <p:pic>
            <p:nvPicPr>
              <p:cNvPr id="107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498968" y="6021319"/>
                <a:ext cx="324115" cy="111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7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45188" y="6019800"/>
              <a:ext cx="368300" cy="144463"/>
            </p14:xfrm>
          </p:contentPart>
        </mc:Choice>
        <mc:Fallback xmlns="">
          <p:pic>
            <p:nvPicPr>
              <p:cNvPr id="107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938708" y="6013315"/>
                <a:ext cx="381261" cy="157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7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0850" y="6202363"/>
              <a:ext cx="747713" cy="33337"/>
            </p14:xfrm>
          </p:contentPart>
        </mc:Choice>
        <mc:Fallback xmlns="">
          <p:pic>
            <p:nvPicPr>
              <p:cNvPr id="107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524370" y="6195911"/>
                <a:ext cx="760673" cy="46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7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5188" y="6108700"/>
              <a:ext cx="47625" cy="139700"/>
            </p14:xfrm>
          </p:contentPart>
        </mc:Choice>
        <mc:Fallback xmlns="">
          <p:pic>
            <p:nvPicPr>
              <p:cNvPr id="107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398743" y="6102219"/>
                <a:ext cx="60516" cy="152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7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6800" y="6129338"/>
              <a:ext cx="849313" cy="185737"/>
            </p14:xfrm>
          </p:contentPart>
        </mc:Choice>
        <mc:Fallback xmlns="">
          <p:pic>
            <p:nvPicPr>
              <p:cNvPr id="107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600319" y="6122859"/>
                <a:ext cx="862274" cy="198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7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3913" y="6213475"/>
              <a:ext cx="41275" cy="174625"/>
            </p14:xfrm>
          </p:contentPart>
        </mc:Choice>
        <mc:Fallback xmlns="">
          <p:pic>
            <p:nvPicPr>
              <p:cNvPr id="107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627396" y="6206994"/>
                <a:ext cx="54309" cy="187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7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7425" y="6211888"/>
              <a:ext cx="392113" cy="142875"/>
            </p14:xfrm>
          </p:contentPart>
        </mc:Choice>
        <mc:Fallback xmlns="">
          <p:pic>
            <p:nvPicPr>
              <p:cNvPr id="107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790950" y="6205394"/>
                <a:ext cx="405064" cy="155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7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5113" y="6253163"/>
              <a:ext cx="73025" cy="77787"/>
            </p14:xfrm>
          </p:contentPart>
        </mc:Choice>
        <mc:Fallback xmlns="">
          <p:pic>
            <p:nvPicPr>
              <p:cNvPr id="107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338638" y="6246681"/>
                <a:ext cx="85975" cy="90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7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0850" y="6200775"/>
              <a:ext cx="728663" cy="219075"/>
            </p14:xfrm>
          </p:contentPart>
        </mc:Choice>
        <mc:Fallback xmlns="">
          <p:pic>
            <p:nvPicPr>
              <p:cNvPr id="107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524370" y="6194300"/>
                <a:ext cx="741623" cy="232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8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94450" y="6227763"/>
              <a:ext cx="650875" cy="179387"/>
            </p14:xfrm>
          </p:contentPart>
        </mc:Choice>
        <mc:Fallback xmlns="">
          <p:pic>
            <p:nvPicPr>
              <p:cNvPr id="108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87970" y="6221279"/>
                <a:ext cx="663835" cy="192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8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49638" y="6288088"/>
              <a:ext cx="2924175" cy="241300"/>
            </p14:xfrm>
          </p:contentPart>
        </mc:Choice>
        <mc:Fallback xmlns="">
          <p:pic>
            <p:nvPicPr>
              <p:cNvPr id="108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443158" y="6281605"/>
                <a:ext cx="2937135" cy="254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8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32175" y="6335713"/>
              <a:ext cx="26988" cy="68262"/>
            </p14:xfrm>
          </p:contentPart>
        </mc:Choice>
        <mc:Fallback xmlns="">
          <p:pic>
            <p:nvPicPr>
              <p:cNvPr id="108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425698" y="6329246"/>
                <a:ext cx="39942" cy="81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8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92513" y="6288088"/>
              <a:ext cx="863600" cy="244475"/>
            </p14:xfrm>
          </p:contentPart>
        </mc:Choice>
        <mc:Fallback xmlns="">
          <p:pic>
            <p:nvPicPr>
              <p:cNvPr id="108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586033" y="6281617"/>
                <a:ext cx="876559" cy="257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8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0425" y="6403975"/>
              <a:ext cx="774700" cy="182563"/>
            </p14:xfrm>
          </p:contentPart>
        </mc:Choice>
        <mc:Fallback xmlns="">
          <p:pic>
            <p:nvPicPr>
              <p:cNvPr id="108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663945" y="6397493"/>
                <a:ext cx="787660" cy="195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8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02288" y="6435725"/>
              <a:ext cx="536575" cy="166688"/>
            </p14:xfrm>
          </p:contentPart>
        </mc:Choice>
        <mc:Fallback xmlns="">
          <p:pic>
            <p:nvPicPr>
              <p:cNvPr id="108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595806" y="6429245"/>
                <a:ext cx="549539" cy="179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8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9825" y="6457950"/>
              <a:ext cx="366713" cy="187325"/>
            </p14:xfrm>
          </p:contentPart>
        </mc:Choice>
        <mc:Fallback xmlns="">
          <p:pic>
            <p:nvPicPr>
              <p:cNvPr id="108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213347" y="6451466"/>
                <a:ext cx="379669" cy="200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8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3375" y="6469063"/>
              <a:ext cx="142875" cy="106362"/>
            </p14:xfrm>
          </p:contentPart>
        </mc:Choice>
        <mc:Fallback xmlns="">
          <p:pic>
            <p:nvPicPr>
              <p:cNvPr id="108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676897" y="6462573"/>
                <a:ext cx="155831" cy="119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8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3888" y="6403975"/>
              <a:ext cx="412750" cy="190500"/>
            </p14:xfrm>
          </p:contentPart>
        </mc:Choice>
        <mc:Fallback xmlns="">
          <p:pic>
            <p:nvPicPr>
              <p:cNvPr id="108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967411" y="6397493"/>
                <a:ext cx="425705" cy="203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8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226338" y="212034438"/>
              <a:ext cx="0" cy="0"/>
            </p14:xfrm>
          </p:contentPart>
        </mc:Choice>
        <mc:Fallback xmlns="">
          <p:pic>
            <p:nvPicPr>
              <p:cNvPr id="108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47226338" y="2120344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9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6600" y="6454775"/>
              <a:ext cx="1404938" cy="307975"/>
            </p14:xfrm>
          </p:contentPart>
        </mc:Choice>
        <mc:Fallback xmlns="">
          <p:pic>
            <p:nvPicPr>
              <p:cNvPr id="109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270121" y="6448299"/>
                <a:ext cx="1417897" cy="320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9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76538" y="109000925"/>
              <a:ext cx="0" cy="0"/>
            </p14:xfrm>
          </p:contentPart>
        </mc:Choice>
        <mc:Fallback xmlns="">
          <p:pic>
            <p:nvPicPr>
              <p:cNvPr id="109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3576538" y="1090009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9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963" y="3270250"/>
              <a:ext cx="509587" cy="146050"/>
            </p14:xfrm>
          </p:contentPart>
        </mc:Choice>
        <mc:Fallback xmlns="">
          <p:pic>
            <p:nvPicPr>
              <p:cNvPr id="109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82485" y="3263775"/>
                <a:ext cx="522543" cy="1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9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4138" y="3354388"/>
              <a:ext cx="522287" cy="152400"/>
            </p14:xfrm>
          </p:contentPart>
        </mc:Choice>
        <mc:Fallback xmlns="">
          <p:pic>
            <p:nvPicPr>
              <p:cNvPr id="109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347659" y="3347918"/>
                <a:ext cx="535245" cy="165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9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0625" y="3640138"/>
              <a:ext cx="184150" cy="9525"/>
            </p14:xfrm>
          </p:contentPart>
        </mc:Choice>
        <mc:Fallback xmlns="">
          <p:pic>
            <p:nvPicPr>
              <p:cNvPr id="109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84151" y="3633544"/>
                <a:ext cx="197098" cy="2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9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3750" y="3525838"/>
              <a:ext cx="866775" cy="231775"/>
            </p14:xfrm>
          </p:contentPart>
        </mc:Choice>
        <mc:Fallback xmlns="">
          <p:pic>
            <p:nvPicPr>
              <p:cNvPr id="109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7271" y="3519360"/>
                <a:ext cx="879733" cy="244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9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2800" y="3746500"/>
              <a:ext cx="938213" cy="171450"/>
            </p14:xfrm>
          </p:contentPart>
        </mc:Choice>
        <mc:Fallback xmlns="">
          <p:pic>
            <p:nvPicPr>
              <p:cNvPr id="109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06320" y="3740017"/>
                <a:ext cx="951174" cy="184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9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24788" y="128457325"/>
              <a:ext cx="0" cy="0"/>
            </p14:xfrm>
          </p:contentPart>
        </mc:Choice>
        <mc:Fallback xmlns="">
          <p:pic>
            <p:nvPicPr>
              <p:cNvPr id="109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924788" y="1284573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9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6763" y="3946525"/>
              <a:ext cx="930275" cy="192088"/>
            </p14:xfrm>
          </p:contentPart>
        </mc:Choice>
        <mc:Fallback xmlns="">
          <p:pic>
            <p:nvPicPr>
              <p:cNvPr id="109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60283" y="3940050"/>
                <a:ext cx="943235" cy="205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9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87425" y="5645150"/>
              <a:ext cx="766763" cy="439738"/>
            </p14:xfrm>
          </p:contentPart>
        </mc:Choice>
        <mc:Fallback xmlns="">
          <p:pic>
            <p:nvPicPr>
              <p:cNvPr id="109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80945" y="5638667"/>
                <a:ext cx="779722" cy="45270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714348" y="0"/>
            <a:ext cx="7715304" cy="1071546"/>
          </a:xfrm>
        </p:spPr>
        <p:txBody>
          <a:bodyPr/>
          <a:lstStyle/>
          <a:p>
            <a:r>
              <a:rPr lang="es-MX" sz="2400" b="1" dirty="0">
                <a:latin typeface="Arial" pitchFamily="34" charset="0"/>
                <a:cs typeface="Arial" pitchFamily="34" charset="0"/>
              </a:rPr>
              <a:t>Ejemplos de problemas de Manipulación de Datos</a:t>
            </a:r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30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20000" contrast="-10000"/>
          </a:blip>
          <a:srcRect/>
          <a:stretch>
            <a:fillRect/>
          </a:stretch>
        </p:blipFill>
        <p:spPr bwMode="auto">
          <a:xfrm>
            <a:off x="285720" y="928670"/>
            <a:ext cx="866563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lum bright="10000" contrast="20000"/>
          </a:blip>
          <a:srcRect/>
          <a:stretch>
            <a:fillRect/>
          </a:stretch>
        </p:blipFill>
        <p:spPr bwMode="auto">
          <a:xfrm>
            <a:off x="214282" y="1714488"/>
            <a:ext cx="190479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lum bright="10000" contrast="20000"/>
          </a:blip>
          <a:srcRect/>
          <a:stretch>
            <a:fillRect/>
          </a:stretch>
        </p:blipFill>
        <p:spPr bwMode="auto">
          <a:xfrm>
            <a:off x="285720" y="3286124"/>
            <a:ext cx="1665393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98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225" y="2027238"/>
              <a:ext cx="996950" cy="717550"/>
            </p14:xfrm>
          </p:contentPart>
        </mc:Choice>
        <mc:Fallback xmlns="">
          <p:pic>
            <p:nvPicPr>
              <p:cNvPr id="4198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824" y="2021835"/>
                <a:ext cx="1005951" cy="727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9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8050" y="3551238"/>
              <a:ext cx="957263" cy="936625"/>
            </p14:xfrm>
          </p:contentPart>
        </mc:Choice>
        <mc:Fallback xmlns="">
          <p:pic>
            <p:nvPicPr>
              <p:cNvPr id="419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3370" y="3546558"/>
                <a:ext cx="966623" cy="9452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714348" y="0"/>
            <a:ext cx="7715304" cy="1071546"/>
          </a:xfrm>
        </p:spPr>
        <p:txBody>
          <a:bodyPr/>
          <a:lstStyle/>
          <a:p>
            <a:r>
              <a:rPr lang="es-MX" sz="2400" b="1" dirty="0">
                <a:latin typeface="Arial" pitchFamily="34" charset="0"/>
                <a:cs typeface="Arial" pitchFamily="34" charset="0"/>
              </a:rPr>
              <a:t>Ejemplos de problemas de Manipulación de Datos</a:t>
            </a:r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31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20000" contrast="-10000"/>
          </a:blip>
          <a:srcRect/>
          <a:stretch>
            <a:fillRect/>
          </a:stretch>
        </p:blipFill>
        <p:spPr bwMode="auto">
          <a:xfrm>
            <a:off x="285720" y="928670"/>
            <a:ext cx="866563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lum bright="10000" contrast="20000"/>
          </a:blip>
          <a:srcRect/>
          <a:stretch>
            <a:fillRect/>
          </a:stretch>
        </p:blipFill>
        <p:spPr bwMode="auto">
          <a:xfrm>
            <a:off x="214282" y="1714488"/>
            <a:ext cx="190479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lum bright="10000" contrast="20000"/>
          </a:blip>
          <a:srcRect/>
          <a:stretch>
            <a:fillRect/>
          </a:stretch>
        </p:blipFill>
        <p:spPr bwMode="auto">
          <a:xfrm>
            <a:off x="285720" y="3286124"/>
            <a:ext cx="1665393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lum bright="10000" contrast="20000"/>
          </a:blip>
          <a:srcRect/>
          <a:stretch>
            <a:fillRect/>
          </a:stretch>
        </p:blipFill>
        <p:spPr bwMode="auto">
          <a:xfrm>
            <a:off x="3357554" y="1928801"/>
            <a:ext cx="2500330" cy="290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01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825" y="1793875"/>
              <a:ext cx="1031875" cy="1000125"/>
            </p14:xfrm>
          </p:contentPart>
        </mc:Choice>
        <mc:Fallback xmlns="">
          <p:pic>
            <p:nvPicPr>
              <p:cNvPr id="4301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779" y="1790635"/>
                <a:ext cx="1040165" cy="1007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01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825" y="3300413"/>
              <a:ext cx="996950" cy="1239837"/>
            </p14:xfrm>
          </p:contentPart>
        </mc:Choice>
        <mc:Fallback xmlns="">
          <p:pic>
            <p:nvPicPr>
              <p:cNvPr id="4301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0784" y="3297892"/>
                <a:ext cx="1004511" cy="1246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01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000" y="2835275"/>
              <a:ext cx="490538" cy="157163"/>
            </p14:xfrm>
          </p:contentPart>
        </mc:Choice>
        <mc:Fallback xmlns="">
          <p:pic>
            <p:nvPicPr>
              <p:cNvPr id="4301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5961" y="2830600"/>
                <a:ext cx="500255" cy="165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0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5763" y="4616450"/>
              <a:ext cx="569912" cy="173038"/>
            </p14:xfrm>
          </p:contentPart>
        </mc:Choice>
        <mc:Fallback xmlns="">
          <p:pic>
            <p:nvPicPr>
              <p:cNvPr id="430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803" y="4611764"/>
                <a:ext cx="579273" cy="182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0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03563" y="1558925"/>
              <a:ext cx="84137" cy="139700"/>
            </p14:xfrm>
          </p:contentPart>
        </mc:Choice>
        <mc:Fallback xmlns="">
          <p:pic>
            <p:nvPicPr>
              <p:cNvPr id="430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98146" y="1553884"/>
                <a:ext cx="94970" cy="149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0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84400" y="1544638"/>
              <a:ext cx="830263" cy="180975"/>
            </p14:xfrm>
          </p:contentPart>
        </mc:Choice>
        <mc:Fallback xmlns="">
          <p:pic>
            <p:nvPicPr>
              <p:cNvPr id="430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79721" y="1539230"/>
                <a:ext cx="839620" cy="189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01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95638" y="1554163"/>
              <a:ext cx="341312" cy="153987"/>
            </p14:xfrm>
          </p:contentPart>
        </mc:Choice>
        <mc:Fallback xmlns="">
          <p:pic>
            <p:nvPicPr>
              <p:cNvPr id="4301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91318" y="1549486"/>
                <a:ext cx="350673" cy="161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0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5763" y="1774825"/>
              <a:ext cx="623887" cy="30163"/>
            </p14:xfrm>
          </p:contentPart>
        </mc:Choice>
        <mc:Fallback xmlns="">
          <p:pic>
            <p:nvPicPr>
              <p:cNvPr id="430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3244" y="1770101"/>
                <a:ext cx="631803" cy="37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01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2975" y="1719263"/>
              <a:ext cx="1565275" cy="173037"/>
            </p14:xfrm>
          </p:contentPart>
        </mc:Choice>
        <mc:Fallback xmlns="">
          <p:pic>
            <p:nvPicPr>
              <p:cNvPr id="4301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08295" y="1714596"/>
                <a:ext cx="1574995" cy="183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0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52388" y="28573413"/>
              <a:ext cx="0" cy="0"/>
            </p14:xfrm>
          </p:contentPart>
        </mc:Choice>
        <mc:Fallback xmlns="">
          <p:pic>
            <p:nvPicPr>
              <p:cNvPr id="430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52388" y="285734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02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2975" y="1939925"/>
              <a:ext cx="738188" cy="195263"/>
            </p14:xfrm>
          </p:contentPart>
        </mc:Choice>
        <mc:Fallback xmlns="">
          <p:pic>
            <p:nvPicPr>
              <p:cNvPr id="4302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08656" y="1935242"/>
                <a:ext cx="745746" cy="202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0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3713" y="2003425"/>
              <a:ext cx="50800" cy="65088"/>
            </p14:xfrm>
          </p:contentPart>
        </mc:Choice>
        <mc:Fallback xmlns="">
          <p:pic>
            <p:nvPicPr>
              <p:cNvPr id="430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29029" y="1998750"/>
                <a:ext cx="58726" cy="74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02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8975" y="1893888"/>
              <a:ext cx="106363" cy="138112"/>
            </p14:xfrm>
          </p:contentPart>
        </mc:Choice>
        <mc:Fallback xmlns="">
          <p:pic>
            <p:nvPicPr>
              <p:cNvPr id="4302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24648" y="1889572"/>
                <a:ext cx="113574" cy="145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0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1063" y="1893888"/>
              <a:ext cx="552450" cy="168275"/>
            </p14:xfrm>
          </p:contentPart>
        </mc:Choice>
        <mc:Fallback xmlns="">
          <p:pic>
            <p:nvPicPr>
              <p:cNvPr id="430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16384" y="1889204"/>
                <a:ext cx="561807" cy="176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02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89038" y="30991175"/>
              <a:ext cx="0" cy="0"/>
            </p14:xfrm>
          </p:contentPart>
        </mc:Choice>
        <mc:Fallback xmlns="">
          <p:pic>
            <p:nvPicPr>
              <p:cNvPr id="4302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989038" y="309911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0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13025" y="2112963"/>
              <a:ext cx="298450" cy="123825"/>
            </p14:xfrm>
          </p:contentPart>
        </mc:Choice>
        <mc:Fallback xmlns="">
          <p:pic>
            <p:nvPicPr>
              <p:cNvPr id="430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08705" y="2108644"/>
                <a:ext cx="306010" cy="131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02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0225" y="2079625"/>
              <a:ext cx="496888" cy="134938"/>
            </p14:xfrm>
          </p:contentPart>
        </mc:Choice>
        <mc:Fallback xmlns="">
          <p:pic>
            <p:nvPicPr>
              <p:cNvPr id="4302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65544" y="2075260"/>
                <a:ext cx="505890" cy="142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0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0988" y="2276475"/>
              <a:ext cx="333375" cy="14288"/>
            </p14:xfrm>
          </p:contentPart>
        </mc:Choice>
        <mc:Fallback xmlns="">
          <p:pic>
            <p:nvPicPr>
              <p:cNvPr id="430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18468" y="2273975"/>
                <a:ext cx="338415" cy="19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02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8213" y="2239963"/>
              <a:ext cx="831850" cy="171450"/>
            </p14:xfrm>
          </p:contentPart>
        </mc:Choice>
        <mc:Fallback xmlns="">
          <p:pic>
            <p:nvPicPr>
              <p:cNvPr id="4302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03534" y="2234920"/>
                <a:ext cx="839409" cy="181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02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4363" y="2252663"/>
              <a:ext cx="692150" cy="188912"/>
            </p14:xfrm>
          </p:contentPart>
        </mc:Choice>
        <mc:Fallback xmlns="">
          <p:pic>
            <p:nvPicPr>
              <p:cNvPr id="4302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51124" y="2248345"/>
                <a:ext cx="699349" cy="196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03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6725" y="2503488"/>
              <a:ext cx="914400" cy="36512"/>
            </p14:xfrm>
          </p:contentPart>
        </mc:Choice>
        <mc:Fallback xmlns="">
          <p:pic>
            <p:nvPicPr>
              <p:cNvPr id="4303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03845" y="2500596"/>
                <a:ext cx="920880" cy="43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03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9213" y="2422525"/>
              <a:ext cx="1281112" cy="150813"/>
            </p14:xfrm>
          </p:contentPart>
        </mc:Choice>
        <mc:Fallback xmlns="">
          <p:pic>
            <p:nvPicPr>
              <p:cNvPr id="4303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85973" y="2418206"/>
                <a:ext cx="1286871" cy="158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0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681888" y="29848175"/>
              <a:ext cx="0" cy="0"/>
            </p14:xfrm>
          </p:contentPart>
        </mc:Choice>
        <mc:Fallback xmlns="">
          <p:pic>
            <p:nvPicPr>
              <p:cNvPr id="430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681888" y="298481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0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0575" y="2105025"/>
              <a:ext cx="26988" cy="134938"/>
            </p14:xfrm>
          </p:contentPart>
        </mc:Choice>
        <mc:Fallback xmlns="">
          <p:pic>
            <p:nvPicPr>
              <p:cNvPr id="430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67336" y="2099627"/>
                <a:ext cx="35624" cy="143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0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1863" y="2068513"/>
              <a:ext cx="579437" cy="152400"/>
            </p14:xfrm>
          </p:contentPart>
        </mc:Choice>
        <mc:Fallback xmlns="">
          <p:pic>
            <p:nvPicPr>
              <p:cNvPr id="430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07184" y="2063829"/>
                <a:ext cx="588794" cy="160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0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8150" y="2239963"/>
              <a:ext cx="930275" cy="123825"/>
            </p14:xfrm>
          </p:contentPart>
        </mc:Choice>
        <mc:Fallback xmlns="">
          <p:pic>
            <p:nvPicPr>
              <p:cNvPr id="430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55270" y="2236723"/>
                <a:ext cx="935675" cy="129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0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61050" y="2338388"/>
              <a:ext cx="41275" cy="138112"/>
            </p14:xfrm>
          </p:contentPart>
        </mc:Choice>
        <mc:Fallback xmlns="">
          <p:pic>
            <p:nvPicPr>
              <p:cNvPr id="430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57461" y="2333712"/>
                <a:ext cx="49889" cy="146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03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6625" y="2316163"/>
              <a:ext cx="1331913" cy="177800"/>
            </p14:xfrm>
          </p:contentPart>
        </mc:Choice>
        <mc:Fallback xmlns="">
          <p:pic>
            <p:nvPicPr>
              <p:cNvPr id="4303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11585" y="2311484"/>
                <a:ext cx="1340912" cy="185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303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32675" y="2274888"/>
              <a:ext cx="123825" cy="131762"/>
            </p14:xfrm>
          </p:contentPart>
        </mc:Choice>
        <mc:Fallback xmlns="">
          <p:pic>
            <p:nvPicPr>
              <p:cNvPr id="4303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28356" y="2270208"/>
                <a:ext cx="131384" cy="141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03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0163" y="2255838"/>
              <a:ext cx="376237" cy="155575"/>
            </p14:xfrm>
          </p:contentPart>
        </mc:Choice>
        <mc:Fallback xmlns="">
          <p:pic>
            <p:nvPicPr>
              <p:cNvPr id="4303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46203" y="2251877"/>
                <a:ext cx="382718" cy="162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04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29588" y="2266950"/>
              <a:ext cx="100012" cy="119063"/>
            </p14:xfrm>
          </p:contentPart>
        </mc:Choice>
        <mc:Fallback xmlns="">
          <p:pic>
            <p:nvPicPr>
              <p:cNvPr id="4304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25240" y="2262957"/>
                <a:ext cx="108709" cy="126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04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37550" y="2211388"/>
              <a:ext cx="376238" cy="144462"/>
            </p14:xfrm>
          </p:contentPart>
        </mc:Choice>
        <mc:Fallback xmlns="">
          <p:pic>
            <p:nvPicPr>
              <p:cNvPr id="4304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33230" y="2207065"/>
                <a:ext cx="385239" cy="152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04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01100" y="2217738"/>
              <a:ext cx="223838" cy="133350"/>
            </p14:xfrm>
          </p:contentPart>
        </mc:Choice>
        <mc:Fallback xmlns="">
          <p:pic>
            <p:nvPicPr>
              <p:cNvPr id="4304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98221" y="2212332"/>
                <a:ext cx="230675" cy="143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04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5025" y="2557463"/>
              <a:ext cx="1588" cy="1587"/>
            </p14:xfrm>
          </p:contentPart>
        </mc:Choice>
        <mc:Fallback xmlns="">
          <p:pic>
            <p:nvPicPr>
              <p:cNvPr id="4304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09467" y="2551908"/>
                <a:ext cx="12704" cy="11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04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6288" y="2560638"/>
              <a:ext cx="50800" cy="147637"/>
            </p14:xfrm>
          </p:contentPart>
        </mc:Choice>
        <mc:Fallback xmlns="">
          <p:pic>
            <p:nvPicPr>
              <p:cNvPr id="4304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53406" y="2555597"/>
                <a:ext cx="58726" cy="155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04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29325" y="2555875"/>
              <a:ext cx="625475" cy="127000"/>
            </p14:xfrm>
          </p:contentPart>
        </mc:Choice>
        <mc:Fallback xmlns="">
          <p:pic>
            <p:nvPicPr>
              <p:cNvPr id="4304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24292" y="2550478"/>
                <a:ext cx="635900" cy="134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04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9550" y="2727325"/>
              <a:ext cx="558800" cy="9525"/>
            </p14:xfrm>
          </p:contentPart>
        </mc:Choice>
        <mc:Fallback xmlns="">
          <p:pic>
            <p:nvPicPr>
              <p:cNvPr id="4304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26310" y="2724028"/>
                <a:ext cx="564921" cy="1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04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8513" y="2803525"/>
              <a:ext cx="49212" cy="165100"/>
            </p14:xfrm>
          </p:contentPart>
        </mc:Choice>
        <mc:Fallback xmlns="">
          <p:pic>
            <p:nvPicPr>
              <p:cNvPr id="4304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75639" y="2797397"/>
                <a:ext cx="57115" cy="174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304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59488" y="2767013"/>
              <a:ext cx="990600" cy="204787"/>
            </p14:xfrm>
          </p:contentPart>
        </mc:Choice>
        <mc:Fallback xmlns="">
          <p:pic>
            <p:nvPicPr>
              <p:cNvPr id="4304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54449" y="2761974"/>
                <a:ext cx="1000679" cy="212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304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5338" y="2720975"/>
              <a:ext cx="1262062" cy="233363"/>
            </p14:xfrm>
          </p:contentPart>
        </mc:Choice>
        <mc:Fallback xmlns="">
          <p:pic>
            <p:nvPicPr>
              <p:cNvPr id="4304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39938" y="2716653"/>
                <a:ext cx="1271421" cy="240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305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10588" y="2797175"/>
              <a:ext cx="144462" cy="138113"/>
            </p14:xfrm>
          </p:contentPart>
        </mc:Choice>
        <mc:Fallback xmlns="">
          <p:pic>
            <p:nvPicPr>
              <p:cNvPr id="4305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506625" y="2791780"/>
                <a:ext cx="150947" cy="146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305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40613" y="3146425"/>
              <a:ext cx="182562" cy="4763"/>
            </p14:xfrm>
          </p:contentPart>
        </mc:Choice>
        <mc:Fallback xmlns="">
          <p:pic>
            <p:nvPicPr>
              <p:cNvPr id="4305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37012" y="3143494"/>
                <a:ext cx="189764" cy="11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305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62638" y="3028950"/>
              <a:ext cx="39687" cy="160338"/>
            </p14:xfrm>
          </p:contentPart>
        </mc:Choice>
        <mc:Fallback xmlns="">
          <p:pic>
            <p:nvPicPr>
              <p:cNvPr id="4305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59420" y="3024636"/>
                <a:ext cx="47910" cy="167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305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4413" y="2989263"/>
              <a:ext cx="720725" cy="184150"/>
            </p14:xfrm>
          </p:contentPart>
        </mc:Choice>
        <mc:Fallback xmlns="">
          <p:pic>
            <p:nvPicPr>
              <p:cNvPr id="4305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091532" y="2984247"/>
                <a:ext cx="728289" cy="192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305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3575" y="3041650"/>
              <a:ext cx="555625" cy="136525"/>
            </p14:xfrm>
          </p:contentPart>
        </mc:Choice>
        <mc:Fallback xmlns="">
          <p:pic>
            <p:nvPicPr>
              <p:cNvPr id="4305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07813" y="3035886"/>
                <a:ext cx="564627" cy="145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305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73988" y="3030538"/>
              <a:ext cx="52387" cy="127000"/>
            </p14:xfrm>
          </p:contentPart>
        </mc:Choice>
        <mc:Fallback xmlns="">
          <p:pic>
            <p:nvPicPr>
              <p:cNvPr id="4305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769682" y="3026930"/>
                <a:ext cx="60281" cy="135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305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40675" y="3025775"/>
              <a:ext cx="247650" cy="158750"/>
            </p14:xfrm>
          </p:contentPart>
        </mc:Choice>
        <mc:Fallback xmlns="">
          <p:pic>
            <p:nvPicPr>
              <p:cNvPr id="4305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35996" y="3020375"/>
                <a:ext cx="255929" cy="168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305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18200" y="3232150"/>
              <a:ext cx="47625" cy="155575"/>
            </p14:xfrm>
          </p:contentPart>
        </mc:Choice>
        <mc:Fallback xmlns="">
          <p:pic>
            <p:nvPicPr>
              <p:cNvPr id="4305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14953" y="3228189"/>
                <a:ext cx="56645" cy="162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305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6000" y="3221038"/>
              <a:ext cx="769938" cy="185737"/>
            </p14:xfrm>
          </p:contentPart>
        </mc:Choice>
        <mc:Fallback xmlns="">
          <p:pic>
            <p:nvPicPr>
              <p:cNvPr id="4305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92400" y="3215628"/>
                <a:ext cx="779297" cy="195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305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54475" y="3536950"/>
              <a:ext cx="5032375" cy="509588"/>
            </p14:xfrm>
          </p:contentPart>
        </mc:Choice>
        <mc:Fallback xmlns="">
          <p:pic>
            <p:nvPicPr>
              <p:cNvPr id="4305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51955" y="3534431"/>
                <a:ext cx="5039935" cy="517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306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0538" y="3263900"/>
              <a:ext cx="1279525" cy="1200150"/>
            </p14:xfrm>
          </p:contentPart>
        </mc:Choice>
        <mc:Fallback xmlns="">
          <p:pic>
            <p:nvPicPr>
              <p:cNvPr id="4306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24418" y="3259220"/>
                <a:ext cx="1289246" cy="1211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306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4863" y="3732213"/>
              <a:ext cx="3170237" cy="420687"/>
            </p14:xfrm>
          </p:contentPart>
        </mc:Choice>
        <mc:Fallback xmlns="">
          <p:pic>
            <p:nvPicPr>
              <p:cNvPr id="4306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81983" y="3727535"/>
                <a:ext cx="3178876" cy="431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306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21663" y="3557588"/>
              <a:ext cx="66675" cy="12700"/>
            </p14:xfrm>
          </p:contentPart>
        </mc:Choice>
        <mc:Fallback xmlns="">
          <p:pic>
            <p:nvPicPr>
              <p:cNvPr id="4306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217338" y="3554685"/>
                <a:ext cx="73883" cy="19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306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7088" y="3467100"/>
              <a:ext cx="3225800" cy="330200"/>
            </p14:xfrm>
          </p:contentPart>
        </mc:Choice>
        <mc:Fallback xmlns="">
          <p:pic>
            <p:nvPicPr>
              <p:cNvPr id="4306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03488" y="3462419"/>
                <a:ext cx="3234080" cy="339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306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0900" y="3963988"/>
              <a:ext cx="1588" cy="1587"/>
            </p14:xfrm>
          </p:contentPart>
        </mc:Choice>
        <mc:Fallback xmlns="">
          <p:pic>
            <p:nvPicPr>
              <p:cNvPr id="4306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800" y="-1440"/>
                <a:ext cx="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306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8350" y="3965575"/>
              <a:ext cx="52388" cy="128588"/>
            </p14:xfrm>
          </p:contentPart>
        </mc:Choice>
        <mc:Fallback xmlns="">
          <p:pic>
            <p:nvPicPr>
              <p:cNvPr id="4306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844403" y="3960532"/>
                <a:ext cx="59923" cy="137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306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81700" y="3957638"/>
              <a:ext cx="809625" cy="222250"/>
            </p14:xfrm>
          </p:contentPart>
        </mc:Choice>
        <mc:Fallback xmlns="">
          <p:pic>
            <p:nvPicPr>
              <p:cNvPr id="4306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977020" y="3952955"/>
                <a:ext cx="819345" cy="229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4306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4675" y="4046538"/>
              <a:ext cx="763588" cy="203200"/>
            </p14:xfrm>
          </p:contentPart>
        </mc:Choice>
        <mc:Fallback xmlns="">
          <p:pic>
            <p:nvPicPr>
              <p:cNvPr id="4306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920715" y="4042215"/>
                <a:ext cx="773668" cy="211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306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81938" y="4311650"/>
              <a:ext cx="233362" cy="122238"/>
            </p14:xfrm>
          </p:contentPart>
        </mc:Choice>
        <mc:Fallback xmlns="">
          <p:pic>
            <p:nvPicPr>
              <p:cNvPr id="4306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77977" y="4307695"/>
                <a:ext cx="241285" cy="130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306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2163" y="4167188"/>
              <a:ext cx="525462" cy="147637"/>
            </p14:xfrm>
          </p:contentPart>
        </mc:Choice>
        <mc:Fallback xmlns="">
          <p:pic>
            <p:nvPicPr>
              <p:cNvPr id="4306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867844" y="4163947"/>
                <a:ext cx="533020" cy="155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307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88113" y="4244975"/>
              <a:ext cx="377825" cy="149225"/>
            </p14:xfrm>
          </p:contentPart>
        </mc:Choice>
        <mc:Fallback xmlns="">
          <p:pic>
            <p:nvPicPr>
              <p:cNvPr id="4307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82721" y="4239581"/>
                <a:ext cx="387531" cy="159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307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5950" y="4305300"/>
              <a:ext cx="50800" cy="123825"/>
            </p14:xfrm>
          </p:contentPart>
        </mc:Choice>
        <mc:Fallback xmlns="">
          <p:pic>
            <p:nvPicPr>
              <p:cNvPr id="4307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60906" y="4300261"/>
                <a:ext cx="60528" cy="131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307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4538" y="4271963"/>
              <a:ext cx="439737" cy="144462"/>
            </p14:xfrm>
          </p:contentPart>
        </mc:Choice>
        <mc:Fallback xmlns="">
          <p:pic>
            <p:nvPicPr>
              <p:cNvPr id="4307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089856" y="4267280"/>
                <a:ext cx="447660" cy="154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3073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1588" y="4311650"/>
              <a:ext cx="323850" cy="122238"/>
            </p14:xfrm>
          </p:contentPart>
        </mc:Choice>
        <mc:Fallback xmlns="">
          <p:pic>
            <p:nvPicPr>
              <p:cNvPr id="43073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617630" y="4306976"/>
                <a:ext cx="331407" cy="131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307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4338" y="4289425"/>
              <a:ext cx="1036637" cy="203200"/>
            </p14:xfrm>
          </p:contentPart>
        </mc:Choice>
        <mc:Fallback xmlns="">
          <p:pic>
            <p:nvPicPr>
              <p:cNvPr id="4307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030377" y="4283671"/>
                <a:ext cx="1045999" cy="212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3075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54700" y="4422775"/>
              <a:ext cx="1571625" cy="211138"/>
            </p14:xfrm>
          </p:contentPart>
        </mc:Choice>
        <mc:Fallback xmlns="">
          <p:pic>
            <p:nvPicPr>
              <p:cNvPr id="43075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850740" y="4417370"/>
                <a:ext cx="1580984" cy="220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4307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1738" y="4546600"/>
              <a:ext cx="166687" cy="112713"/>
            </p14:xfrm>
          </p:contentPart>
        </mc:Choice>
        <mc:Fallback xmlns="">
          <p:pic>
            <p:nvPicPr>
              <p:cNvPr id="4307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547418" y="4541843"/>
                <a:ext cx="174247" cy="122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307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62888" y="4514850"/>
              <a:ext cx="515937" cy="228600"/>
            </p14:xfrm>
          </p:contentPart>
        </mc:Choice>
        <mc:Fallback xmlns="">
          <p:pic>
            <p:nvPicPr>
              <p:cNvPr id="4307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857487" y="4509450"/>
                <a:ext cx="52745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307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5175" y="4465638"/>
              <a:ext cx="755650" cy="74612"/>
            </p14:xfrm>
          </p:contentPart>
        </mc:Choice>
        <mc:Fallback xmlns="">
          <p:pic>
            <p:nvPicPr>
              <p:cNvPr id="4307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301215" y="4462754"/>
                <a:ext cx="762490" cy="81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43079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1963" y="4430713"/>
              <a:ext cx="265112" cy="198437"/>
            </p14:xfrm>
          </p:contentPart>
        </mc:Choice>
        <mc:Fallback xmlns="">
          <p:pic>
            <p:nvPicPr>
              <p:cNvPr id="43079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998717" y="4427832"/>
                <a:ext cx="273047" cy="2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4308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7088" y="4452938"/>
              <a:ext cx="219075" cy="119062"/>
            </p14:xfrm>
          </p:contentPart>
        </mc:Choice>
        <mc:Fallback xmlns="">
          <p:pic>
            <p:nvPicPr>
              <p:cNvPr id="4308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362771" y="4448622"/>
                <a:ext cx="227349" cy="126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308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3475" y="4410075"/>
              <a:ext cx="449263" cy="120650"/>
            </p14:xfrm>
          </p:contentPart>
        </mc:Choice>
        <mc:Fallback xmlns="">
          <p:pic>
            <p:nvPicPr>
              <p:cNvPr id="4308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68795" y="4405393"/>
                <a:ext cx="457903" cy="130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4308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052650" y="68533963"/>
              <a:ext cx="0" cy="0"/>
            </p14:xfrm>
          </p:contentPart>
        </mc:Choice>
        <mc:Fallback xmlns="">
          <p:pic>
            <p:nvPicPr>
              <p:cNvPr id="4308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1052650" y="685339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3083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81675" y="4686300"/>
              <a:ext cx="68263" cy="212725"/>
            </p14:xfrm>
          </p:contentPart>
        </mc:Choice>
        <mc:Fallback xmlns="">
          <p:pic>
            <p:nvPicPr>
              <p:cNvPr id="43083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78441" y="4681252"/>
                <a:ext cx="76167" cy="221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308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56300" y="4675188"/>
              <a:ext cx="320675" cy="163512"/>
            </p14:xfrm>
          </p:contentPart>
        </mc:Choice>
        <mc:Fallback xmlns="">
          <p:pic>
            <p:nvPicPr>
              <p:cNvPr id="4308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51621" y="4669052"/>
                <a:ext cx="331112" cy="17325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428596" y="142875"/>
            <a:ext cx="8286808" cy="1143000"/>
          </a:xfrm>
        </p:spPr>
        <p:txBody>
          <a:bodyPr/>
          <a:lstStyle/>
          <a:p>
            <a:r>
              <a:rPr lang="es-MX" sz="2400" b="1" dirty="0">
                <a:latin typeface="Arial" pitchFamily="34" charset="0"/>
                <a:cs typeface="Arial" pitchFamily="34" charset="0"/>
              </a:rPr>
              <a:t>Ejemplos de problemas de Manipulación de Datos</a:t>
            </a:r>
            <a:br>
              <a:rPr lang="es-MX" sz="2400" b="1" dirty="0">
                <a:latin typeface="Arial" pitchFamily="34" charset="0"/>
                <a:cs typeface="Arial" pitchFamily="34" charset="0"/>
              </a:rPr>
            </a:br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32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10000" contrast="30000"/>
          </a:blip>
          <a:srcRect/>
          <a:stretch>
            <a:fillRect/>
          </a:stretch>
        </p:blipFill>
        <p:spPr bwMode="auto">
          <a:xfrm>
            <a:off x="285720" y="928670"/>
            <a:ext cx="862003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357158" y="2071678"/>
            <a:ext cx="1700224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428596" y="142875"/>
            <a:ext cx="8286808" cy="785795"/>
          </a:xfrm>
        </p:spPr>
        <p:txBody>
          <a:bodyPr/>
          <a:lstStyle/>
          <a:p>
            <a:r>
              <a:rPr lang="es-MX" sz="2400" b="1" dirty="0">
                <a:latin typeface="Arial" pitchFamily="34" charset="0"/>
                <a:cs typeface="Arial" pitchFamily="34" charset="0"/>
              </a:rPr>
              <a:t>Ejemplos de problemas de Manipulación de Datos</a:t>
            </a:r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33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10000" contrast="30000"/>
          </a:blip>
          <a:srcRect/>
          <a:stretch>
            <a:fillRect/>
          </a:stretch>
        </p:blipFill>
        <p:spPr bwMode="auto">
          <a:xfrm>
            <a:off x="285720" y="928670"/>
            <a:ext cx="862003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357158" y="2071678"/>
            <a:ext cx="1700224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lum bright="20000" contrast="-10000"/>
          </a:blip>
          <a:srcRect/>
          <a:stretch>
            <a:fillRect/>
          </a:stretch>
        </p:blipFill>
        <p:spPr bwMode="auto">
          <a:xfrm>
            <a:off x="2500298" y="3357562"/>
            <a:ext cx="2610262" cy="248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03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4013" y="2168525"/>
              <a:ext cx="900112" cy="739775"/>
            </p14:xfrm>
          </p:contentPart>
        </mc:Choice>
        <mc:Fallback xmlns="">
          <p:pic>
            <p:nvPicPr>
              <p:cNvPr id="4403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9334" y="2163843"/>
                <a:ext cx="907670" cy="749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0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7863" y="2936875"/>
              <a:ext cx="1003300" cy="150813"/>
            </p14:xfrm>
          </p:contentPart>
        </mc:Choice>
        <mc:Fallback xmlns="">
          <p:pic>
            <p:nvPicPr>
              <p:cNvPr id="440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2463" y="2932196"/>
                <a:ext cx="1013380" cy="158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0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-1060450" y="2678113"/>
              <a:ext cx="1903413" cy="285750"/>
            </p14:xfrm>
          </p:contentPart>
        </mc:Choice>
        <mc:Fallback xmlns="">
          <p:pic>
            <p:nvPicPr>
              <p:cNvPr id="440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062970" y="2673794"/>
                <a:ext cx="1910613" cy="295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0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813" y="2738438"/>
              <a:ext cx="131762" cy="77787"/>
            </p14:xfrm>
          </p:contentPart>
        </mc:Choice>
        <mc:Fallback xmlns="">
          <p:pic>
            <p:nvPicPr>
              <p:cNvPr id="440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4573" y="2734837"/>
                <a:ext cx="137882" cy="86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0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47888" y="2344738"/>
              <a:ext cx="128587" cy="12700"/>
            </p14:xfrm>
          </p:contentPart>
        </mc:Choice>
        <mc:Fallback xmlns="">
          <p:pic>
            <p:nvPicPr>
              <p:cNvPr id="440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45006" y="2342198"/>
                <a:ext cx="133990" cy="18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0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7425" y="1862138"/>
              <a:ext cx="1720850" cy="87312"/>
            </p14:xfrm>
          </p:contentPart>
        </mc:Choice>
        <mc:Fallback xmlns="">
          <p:pic>
            <p:nvPicPr>
              <p:cNvPr id="440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94905" y="1858904"/>
                <a:ext cx="1726610" cy="9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0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5075" y="1793875"/>
              <a:ext cx="1122363" cy="230188"/>
            </p14:xfrm>
          </p:contentPart>
        </mc:Choice>
        <mc:Fallback xmlns="">
          <p:pic>
            <p:nvPicPr>
              <p:cNvPr id="440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70036" y="1788472"/>
                <a:ext cx="1129922" cy="238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0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94275" y="1820863"/>
              <a:ext cx="88900" cy="169862"/>
            </p14:xfrm>
          </p:contentPart>
        </mc:Choice>
        <mc:Fallback xmlns="">
          <p:pic>
            <p:nvPicPr>
              <p:cNvPr id="440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90316" y="1817984"/>
                <a:ext cx="96458" cy="176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0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0650" y="1793875"/>
              <a:ext cx="1438275" cy="249238"/>
            </p14:xfrm>
          </p:contentPart>
        </mc:Choice>
        <mc:Fallback xmlns="">
          <p:pic>
            <p:nvPicPr>
              <p:cNvPr id="440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96330" y="1789553"/>
                <a:ext cx="1446195" cy="257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04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2625" y="2105025"/>
              <a:ext cx="2324100" cy="122238"/>
            </p14:xfrm>
          </p:contentPart>
        </mc:Choice>
        <mc:Fallback xmlns="">
          <p:pic>
            <p:nvPicPr>
              <p:cNvPr id="4404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89745" y="2102149"/>
                <a:ext cx="2331300" cy="129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0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9675" y="2036763"/>
              <a:ext cx="1812925" cy="209550"/>
            </p14:xfrm>
          </p:contentPart>
        </mc:Choice>
        <mc:Fallback xmlns="">
          <p:pic>
            <p:nvPicPr>
              <p:cNvPr id="440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44275" y="2032082"/>
                <a:ext cx="1823005" cy="21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0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9600" y="2100263"/>
              <a:ext cx="155575" cy="138112"/>
            </p14:xfrm>
          </p:contentPart>
        </mc:Choice>
        <mc:Fallback xmlns="">
          <p:pic>
            <p:nvPicPr>
              <p:cNvPr id="440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84558" y="2095587"/>
                <a:ext cx="164578" cy="14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40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9163" y="2089150"/>
              <a:ext cx="735012" cy="152400"/>
            </p14:xfrm>
          </p:contentPart>
        </mc:Choice>
        <mc:Fallback xmlns="">
          <p:pic>
            <p:nvPicPr>
              <p:cNvPr id="440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94124" y="2085187"/>
                <a:ext cx="744731" cy="159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40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03738" y="2247900"/>
              <a:ext cx="2511425" cy="165100"/>
            </p14:xfrm>
          </p:contentPart>
        </mc:Choice>
        <mc:Fallback xmlns="">
          <p:pic>
            <p:nvPicPr>
              <p:cNvPr id="440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01218" y="2245382"/>
                <a:ext cx="2518265" cy="170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404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1900" y="2203450"/>
              <a:ext cx="180975" cy="158750"/>
            </p14:xfrm>
          </p:contentPart>
        </mc:Choice>
        <mc:Fallback xmlns="">
          <p:pic>
            <p:nvPicPr>
              <p:cNvPr id="4404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767583" y="2198050"/>
                <a:ext cx="188531" cy="167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404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48125" y="2252663"/>
              <a:ext cx="155575" cy="69850"/>
            </p14:xfrm>
          </p:contentPart>
        </mc:Choice>
        <mc:Fallback xmlns="">
          <p:pic>
            <p:nvPicPr>
              <p:cNvPr id="4404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43454" y="2248342"/>
                <a:ext cx="163480" cy="77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405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05300" y="2214563"/>
              <a:ext cx="365125" cy="220662"/>
            </p14:xfrm>
          </p:contentPart>
        </mc:Choice>
        <mc:Fallback xmlns="">
          <p:pic>
            <p:nvPicPr>
              <p:cNvPr id="4405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00619" y="2210243"/>
                <a:ext cx="373407" cy="229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405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1875" y="2287588"/>
              <a:ext cx="452438" cy="163512"/>
            </p14:xfrm>
          </p:contentPart>
        </mc:Choice>
        <mc:Fallback xmlns="">
          <p:pic>
            <p:nvPicPr>
              <p:cNvPr id="4405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837916" y="2283266"/>
                <a:ext cx="459997" cy="172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405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6400" y="2284413"/>
              <a:ext cx="192088" cy="150812"/>
            </p14:xfrm>
          </p:contentPart>
        </mc:Choice>
        <mc:Fallback xmlns="">
          <p:pic>
            <p:nvPicPr>
              <p:cNvPr id="4405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481364" y="2279734"/>
                <a:ext cx="201800" cy="160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405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8350" y="2295525"/>
              <a:ext cx="582613" cy="271463"/>
            </p14:xfrm>
          </p:contentPart>
        </mc:Choice>
        <mc:Fallback xmlns="">
          <p:pic>
            <p:nvPicPr>
              <p:cNvPr id="4405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843309" y="2290851"/>
                <a:ext cx="591255" cy="280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405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5100" y="2300288"/>
              <a:ext cx="477838" cy="177800"/>
            </p14:xfrm>
          </p:contentPart>
        </mc:Choice>
        <mc:Fallback xmlns="">
          <p:pic>
            <p:nvPicPr>
              <p:cNvPr id="4405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10419" y="2295978"/>
                <a:ext cx="486840" cy="186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405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95900" y="3506788"/>
              <a:ext cx="776288" cy="354012"/>
            </p14:xfrm>
          </p:contentPart>
        </mc:Choice>
        <mc:Fallback xmlns="">
          <p:pic>
            <p:nvPicPr>
              <p:cNvPr id="4405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291936" y="3502827"/>
                <a:ext cx="785298" cy="361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05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8300" y="3709988"/>
              <a:ext cx="361950" cy="163512"/>
            </p14:xfrm>
          </p:contentPart>
        </mc:Choice>
        <mc:Fallback xmlns="">
          <p:pic>
            <p:nvPicPr>
              <p:cNvPr id="4405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442903" y="3705306"/>
                <a:ext cx="370945" cy="174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405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3913" y="3722688"/>
              <a:ext cx="349250" cy="157162"/>
            </p14:xfrm>
          </p:contentPart>
        </mc:Choice>
        <mc:Fallback xmlns="">
          <p:pic>
            <p:nvPicPr>
              <p:cNvPr id="4405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98152" y="3717653"/>
                <a:ext cx="360052" cy="166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405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50150" y="3768725"/>
              <a:ext cx="263525" cy="49213"/>
            </p14:xfrm>
          </p:contentPart>
        </mc:Choice>
        <mc:Fallback xmlns="">
          <p:pic>
            <p:nvPicPr>
              <p:cNvPr id="4405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46550" y="3765851"/>
                <a:ext cx="270005" cy="55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405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7000" y="3800475"/>
              <a:ext cx="2613025" cy="639763"/>
            </p14:xfrm>
          </p:contentPart>
        </mc:Choice>
        <mc:Fallback xmlns="">
          <p:pic>
            <p:nvPicPr>
              <p:cNvPr id="4405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203400" y="3796875"/>
                <a:ext cx="2619865" cy="649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406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38750" y="3973513"/>
              <a:ext cx="117475" cy="160337"/>
            </p14:xfrm>
          </p:contentPart>
        </mc:Choice>
        <mc:Fallback xmlns="">
          <p:pic>
            <p:nvPicPr>
              <p:cNvPr id="4406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235146" y="3969189"/>
                <a:ext cx="125042" cy="168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406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9888" y="3962400"/>
              <a:ext cx="381000" cy="117475"/>
            </p14:xfrm>
          </p:contentPart>
        </mc:Choice>
        <mc:Fallback xmlns="">
          <p:pic>
            <p:nvPicPr>
              <p:cNvPr id="4406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444851" y="3957386"/>
                <a:ext cx="389275" cy="127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406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48363" y="3952875"/>
              <a:ext cx="485775" cy="142875"/>
            </p14:xfrm>
          </p:contentPart>
        </mc:Choice>
        <mc:Fallback xmlns="">
          <p:pic>
            <p:nvPicPr>
              <p:cNvPr id="4406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942961" y="3948545"/>
                <a:ext cx="493697" cy="152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406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4313" y="3946525"/>
              <a:ext cx="173037" cy="131763"/>
            </p14:xfrm>
          </p:contentPart>
        </mc:Choice>
        <mc:Fallback xmlns="">
          <p:pic>
            <p:nvPicPr>
              <p:cNvPr id="4406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559636" y="3941845"/>
                <a:ext cx="180232" cy="141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406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2600" y="3973513"/>
              <a:ext cx="355600" cy="119062"/>
            </p14:xfrm>
          </p:contentPart>
        </mc:Choice>
        <mc:Fallback xmlns="">
          <p:pic>
            <p:nvPicPr>
              <p:cNvPr id="4406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829001" y="3968117"/>
                <a:ext cx="364238" cy="128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406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9425" y="4173538"/>
              <a:ext cx="1876425" cy="134937"/>
            </p14:xfrm>
          </p:contentPart>
        </mc:Choice>
        <mc:Fallback xmlns="">
          <p:pic>
            <p:nvPicPr>
              <p:cNvPr id="4406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826905" y="4171012"/>
                <a:ext cx="1882545" cy="14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406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2238" y="4281488"/>
              <a:ext cx="76200" cy="101600"/>
            </p14:xfrm>
          </p:contentPart>
        </mc:Choice>
        <mc:Fallback xmlns="">
          <p:pic>
            <p:nvPicPr>
              <p:cNvPr id="4406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468644" y="4276804"/>
                <a:ext cx="84108" cy="10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06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6563" y="4160838"/>
              <a:ext cx="381000" cy="366712"/>
            </p14:xfrm>
          </p:contentPart>
        </mc:Choice>
        <mc:Fallback xmlns="">
          <p:pic>
            <p:nvPicPr>
              <p:cNvPr id="4406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781882" y="4157599"/>
                <a:ext cx="390363" cy="376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406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8375" y="4176713"/>
              <a:ext cx="539750" cy="254000"/>
            </p14:xfrm>
          </p:contentPart>
        </mc:Choice>
        <mc:Fallback xmlns="">
          <p:pic>
            <p:nvPicPr>
              <p:cNvPr id="4406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314054" y="4171676"/>
                <a:ext cx="547312" cy="262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406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5125" y="4195763"/>
              <a:ext cx="677863" cy="190500"/>
            </p14:xfrm>
          </p:contentPart>
        </mc:Choice>
        <mc:Fallback xmlns="">
          <p:pic>
            <p:nvPicPr>
              <p:cNvPr id="4406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79725" y="4190702"/>
                <a:ext cx="688303" cy="200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407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5988" y="4502150"/>
              <a:ext cx="15875" cy="17463"/>
            </p14:xfrm>
          </p:contentPart>
        </mc:Choice>
        <mc:Fallback xmlns="">
          <p:pic>
            <p:nvPicPr>
              <p:cNvPr id="4407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992019" y="4499655"/>
                <a:ext cx="22369" cy="23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407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0325" y="4465638"/>
              <a:ext cx="858838" cy="215900"/>
            </p14:xfrm>
          </p:contentPart>
        </mc:Choice>
        <mc:Fallback xmlns="">
          <p:pic>
            <p:nvPicPr>
              <p:cNvPr id="4407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136726" y="4460240"/>
                <a:ext cx="867477" cy="224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407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6963" y="4527550"/>
              <a:ext cx="942975" cy="200025"/>
            </p14:xfrm>
          </p:contentPart>
        </mc:Choice>
        <mc:Fallback xmlns="">
          <p:pic>
            <p:nvPicPr>
              <p:cNvPr id="4407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172282" y="4522873"/>
                <a:ext cx="953777" cy="208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407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7000" y="4710113"/>
              <a:ext cx="34925" cy="173037"/>
            </p14:xfrm>
          </p:contentPart>
        </mc:Choice>
        <mc:Fallback xmlns="">
          <p:pic>
            <p:nvPicPr>
              <p:cNvPr id="4407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202679" y="4705077"/>
                <a:ext cx="44286" cy="182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407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3525" y="4695825"/>
              <a:ext cx="949325" cy="211138"/>
            </p14:xfrm>
          </p:contentPart>
        </mc:Choice>
        <mc:Fallback xmlns="">
          <p:pic>
            <p:nvPicPr>
              <p:cNvPr id="4407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339925" y="4691141"/>
                <a:ext cx="956885" cy="220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407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304475" y="68821300"/>
              <a:ext cx="0" cy="0"/>
            </p14:xfrm>
          </p:contentPart>
        </mc:Choice>
        <mc:Fallback xmlns="">
          <p:pic>
            <p:nvPicPr>
              <p:cNvPr id="4407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9304475" y="688213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407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43663" y="4749800"/>
              <a:ext cx="1393825" cy="158750"/>
            </p14:xfrm>
          </p:contentPart>
        </mc:Choice>
        <mc:Fallback xmlns="">
          <p:pic>
            <p:nvPicPr>
              <p:cNvPr id="4407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38263" y="4744400"/>
                <a:ext cx="1404264" cy="167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407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2425" y="4719638"/>
              <a:ext cx="666750" cy="163512"/>
            </p14:xfrm>
          </p:contentPart>
        </mc:Choice>
        <mc:Fallback xmlns="">
          <p:pic>
            <p:nvPicPr>
              <p:cNvPr id="4407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68105" y="4714236"/>
                <a:ext cx="676470" cy="173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407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10375" y="4999038"/>
              <a:ext cx="368300" cy="90487"/>
            </p14:xfrm>
          </p:contentPart>
        </mc:Choice>
        <mc:Fallback xmlns="">
          <p:pic>
            <p:nvPicPr>
              <p:cNvPr id="4407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806775" y="4995433"/>
                <a:ext cx="376220" cy="97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407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11763" y="4938713"/>
              <a:ext cx="52387" cy="138112"/>
            </p14:xfrm>
          </p:contentPart>
        </mc:Choice>
        <mc:Fallback xmlns="">
          <p:pic>
            <p:nvPicPr>
              <p:cNvPr id="4407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208175" y="4935836"/>
                <a:ext cx="61357" cy="144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408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05438" y="4914900"/>
              <a:ext cx="1009650" cy="196850"/>
            </p14:xfrm>
          </p:contentPart>
        </mc:Choice>
        <mc:Fallback xmlns="">
          <p:pic>
            <p:nvPicPr>
              <p:cNvPr id="4408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401837" y="4911295"/>
                <a:ext cx="1017212" cy="205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408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9550" y="4973638"/>
              <a:ext cx="333375" cy="184150"/>
            </p14:xfrm>
          </p:contentPart>
        </mc:Choice>
        <mc:Fallback xmlns="">
          <p:pic>
            <p:nvPicPr>
              <p:cNvPr id="4408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554510" y="4968603"/>
                <a:ext cx="343455" cy="194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408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3263" y="4943475"/>
              <a:ext cx="1358900" cy="169863"/>
            </p14:xfrm>
          </p:contentPart>
        </mc:Choice>
        <mc:Fallback xmlns="">
          <p:pic>
            <p:nvPicPr>
              <p:cNvPr id="4408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048583" y="4938437"/>
                <a:ext cx="1369339" cy="178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408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8575" y="5224463"/>
              <a:ext cx="1606550" cy="46037"/>
            </p14:xfrm>
          </p:contentPart>
        </mc:Choice>
        <mc:Fallback xmlns="">
          <p:pic>
            <p:nvPicPr>
              <p:cNvPr id="4408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374975" y="5220866"/>
                <a:ext cx="1613389" cy="53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408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2550" y="5175250"/>
              <a:ext cx="112713" cy="136525"/>
            </p14:xfrm>
          </p:contentPart>
        </mc:Choice>
        <mc:Fallback xmlns="">
          <p:pic>
            <p:nvPicPr>
              <p:cNvPr id="4408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158589" y="5171648"/>
                <a:ext cx="120275" cy="144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408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0838" y="5159375"/>
              <a:ext cx="479425" cy="125413"/>
            </p14:xfrm>
          </p:contentPart>
        </mc:Choice>
        <mc:Fallback xmlns="">
          <p:pic>
            <p:nvPicPr>
              <p:cNvPr id="4408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425799" y="5154690"/>
                <a:ext cx="489503" cy="135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408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2025" y="5197475"/>
              <a:ext cx="1123950" cy="109538"/>
            </p14:xfrm>
          </p:contentPart>
        </mc:Choice>
        <mc:Fallback xmlns="">
          <p:pic>
            <p:nvPicPr>
              <p:cNvPr id="4408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038426" y="5193884"/>
                <a:ext cx="1131508" cy="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408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08850" y="5172075"/>
              <a:ext cx="679450" cy="142875"/>
            </p14:xfrm>
          </p:contentPart>
        </mc:Choice>
        <mc:Fallback xmlns="">
          <p:pic>
            <p:nvPicPr>
              <p:cNvPr id="4408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303089" y="5167396"/>
                <a:ext cx="689172" cy="150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408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13625" y="5368925"/>
              <a:ext cx="31750" cy="6350"/>
            </p14:xfrm>
          </p:contentPart>
        </mc:Choice>
        <mc:Fallback xmlns="">
          <p:pic>
            <p:nvPicPr>
              <p:cNvPr id="4408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409656" y="5364816"/>
                <a:ext cx="38244" cy="1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4408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6363" y="5391150"/>
              <a:ext cx="66675" cy="171450"/>
            </p14:xfrm>
          </p:contentPart>
        </mc:Choice>
        <mc:Fallback xmlns="">
          <p:pic>
            <p:nvPicPr>
              <p:cNvPr id="4408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181678" y="5387908"/>
                <a:ext cx="74604" cy="179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4409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40363" y="5316538"/>
              <a:ext cx="2219325" cy="220662"/>
            </p14:xfrm>
          </p:contentPart>
        </mc:Choice>
        <mc:Fallback xmlns="">
          <p:pic>
            <p:nvPicPr>
              <p:cNvPr id="4409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435323" y="5311858"/>
                <a:ext cx="2229045" cy="231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409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91450" y="5310188"/>
              <a:ext cx="485775" cy="165100"/>
            </p14:xfrm>
          </p:contentPart>
        </mc:Choice>
        <mc:Fallback xmlns="">
          <p:pic>
            <p:nvPicPr>
              <p:cNvPr id="4409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787129" y="5305872"/>
                <a:ext cx="494417" cy="175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409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5250" y="5649913"/>
              <a:ext cx="58738" cy="149225"/>
            </p14:xfrm>
          </p:contentPart>
        </mc:Choice>
        <mc:Fallback xmlns="">
          <p:pic>
            <p:nvPicPr>
              <p:cNvPr id="4409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172367" y="5644519"/>
                <a:ext cx="67387" cy="157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409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8763" y="5635625"/>
              <a:ext cx="279400" cy="114300"/>
            </p14:xfrm>
          </p:contentPart>
        </mc:Choice>
        <mc:Fallback xmlns="">
          <p:pic>
            <p:nvPicPr>
              <p:cNvPr id="4409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334082" y="5630233"/>
                <a:ext cx="289121" cy="122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409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3675" y="3433763"/>
              <a:ext cx="479425" cy="404812"/>
            </p14:xfrm>
          </p:contentPart>
        </mc:Choice>
        <mc:Fallback xmlns="">
          <p:pic>
            <p:nvPicPr>
              <p:cNvPr id="4409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810796" y="3429441"/>
                <a:ext cx="486984" cy="414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4095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08413" y="4570413"/>
              <a:ext cx="412750" cy="19050"/>
            </p14:xfrm>
          </p:contentPart>
        </mc:Choice>
        <mc:Fallback xmlns="">
          <p:pic>
            <p:nvPicPr>
              <p:cNvPr id="44095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804095" y="4566017"/>
                <a:ext cx="421386" cy="27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4409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1075" y="4279900"/>
              <a:ext cx="1222375" cy="1658938"/>
            </p14:xfrm>
          </p:contentPart>
        </mc:Choice>
        <mc:Fallback xmlns="">
          <p:pic>
            <p:nvPicPr>
              <p:cNvPr id="4409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245674" y="4276299"/>
                <a:ext cx="1232816" cy="1669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44097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53825" y="61777563"/>
              <a:ext cx="0" cy="0"/>
            </p14:xfrm>
          </p:contentPart>
        </mc:Choice>
        <mc:Fallback xmlns="">
          <p:pic>
            <p:nvPicPr>
              <p:cNvPr id="44097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6953825" y="617775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4409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0975" y="4475163"/>
              <a:ext cx="774700" cy="774700"/>
            </p14:xfrm>
          </p:contentPart>
        </mc:Choice>
        <mc:Fallback xmlns="">
          <p:pic>
            <p:nvPicPr>
              <p:cNvPr id="4409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716655" y="4471565"/>
                <a:ext cx="782620" cy="782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44099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71738" y="5915025"/>
              <a:ext cx="965200" cy="26988"/>
            </p14:xfrm>
          </p:contentPart>
        </mc:Choice>
        <mc:Fallback xmlns="">
          <p:pic>
            <p:nvPicPr>
              <p:cNvPr id="44099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466698" y="5910347"/>
                <a:ext cx="974920" cy="36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410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0300" y="5922963"/>
              <a:ext cx="539750" cy="141287"/>
            </p14:xfrm>
          </p:contentPart>
        </mc:Choice>
        <mc:Fallback xmlns="">
          <p:pic>
            <p:nvPicPr>
              <p:cNvPr id="4410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396339" y="5917557"/>
                <a:ext cx="546591" cy="151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4410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9113" y="5864225"/>
              <a:ext cx="284162" cy="173038"/>
            </p14:xfrm>
          </p:contentPart>
        </mc:Choice>
        <mc:Fallback xmlns="">
          <p:pic>
            <p:nvPicPr>
              <p:cNvPr id="4410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054791" y="5859908"/>
                <a:ext cx="293886" cy="18167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E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FIN DE 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E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PRESENTACIÓN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F42BD-544A-41B3-AF2B-02E60D60FCE7}" type="slidenum">
              <a:rPr lang="es-ES"/>
              <a:pPr>
                <a:defRPr/>
              </a:pPr>
              <a:t>34</a:t>
            </a:fld>
            <a:endParaRPr lang="es-E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16387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/>
          <a:lstStyle/>
          <a:p>
            <a:endParaRPr lang="es-MX" sz="2400" b="1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endParaRPr lang="es-MX" sz="240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endParaRPr lang="es-ES" b="1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s-ES" b="1">
                <a:solidFill>
                  <a:schemeClr val="tx1"/>
                </a:solidFill>
                <a:latin typeface="Arial" charset="0"/>
                <a:cs typeface="Arial" charset="0"/>
              </a:rPr>
              <a:t>APENDICES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241CA1-4EA5-450B-BFB8-397B47402723}" type="slidenum">
              <a:rPr lang="es-ES"/>
              <a:pPr>
                <a:defRPr/>
              </a:pPr>
              <a:t>35</a:t>
            </a:fld>
            <a:endParaRPr lang="es-E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5715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000125"/>
            <a:ext cx="8358188" cy="55721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15BA5D-3E41-4929-BB7B-D31F35F76E75}" type="slidenum">
              <a:rPr lang="es-ES"/>
              <a:pPr>
                <a:defRPr/>
              </a:pPr>
              <a:t>36</a:t>
            </a:fld>
            <a:endParaRPr lang="es-E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CE1384-D84A-4BC9-B3F2-BDBA5A7A7496}" type="slidenum">
              <a:rPr lang="es-ES"/>
              <a:pPr>
                <a:defRPr/>
              </a:pPr>
              <a:t>37</a:t>
            </a:fld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E217A4-D669-4684-9DED-68A0BC6C6E70}" type="slidenum">
              <a:rPr lang="es-ES"/>
              <a:pPr>
                <a:defRPr/>
              </a:pPr>
              <a:t>4</a:t>
            </a:fld>
            <a:endParaRPr lang="es-ES"/>
          </a:p>
        </p:txBody>
      </p: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2">
            <a:lum bright="20000" contrast="10000"/>
          </a:blip>
          <a:srcRect/>
          <a:stretch>
            <a:fillRect/>
          </a:stretch>
        </p:blipFill>
        <p:spPr bwMode="auto">
          <a:xfrm>
            <a:off x="642938" y="1071563"/>
            <a:ext cx="885825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3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285750" y="142875"/>
            <a:ext cx="8715375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4">
            <a:lum bright="20000" contrast="10000"/>
          </a:blip>
          <a:srcRect/>
          <a:stretch>
            <a:fillRect/>
          </a:stretch>
        </p:blipFill>
        <p:spPr bwMode="auto">
          <a:xfrm>
            <a:off x="357188" y="1428750"/>
            <a:ext cx="1970087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5"/>
          <p:cNvPicPr>
            <a:picLocks noChangeAspect="1" noChangeArrowheads="1"/>
          </p:cNvPicPr>
          <p:nvPr/>
        </p:nvPicPr>
        <p:blipFill>
          <a:blip r:embed="rId5">
            <a:lum bright="20000" contrast="30000"/>
          </a:blip>
          <a:srcRect/>
          <a:stretch>
            <a:fillRect/>
          </a:stretch>
        </p:blipFill>
        <p:spPr bwMode="auto">
          <a:xfrm>
            <a:off x="1071563" y="4214813"/>
            <a:ext cx="2132012" cy="246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50" y="1143000"/>
            <a:ext cx="62198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6147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/>
          <a:lstStyle/>
          <a:p>
            <a:endParaRPr lang="es-MX" sz="2400" b="1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endParaRPr lang="es-MX" sz="24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s-ES" sz="4400" b="1" dirty="0">
                <a:solidFill>
                  <a:schemeClr val="tx1"/>
                </a:solidFill>
                <a:cs typeface="Arial" charset="0"/>
              </a:rPr>
              <a:t>6.  PROBLEMAS ARITMETICOS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CA3F8A-B7CB-4D8F-B610-8E04C628A9FE}" type="slidenum">
              <a:rPr lang="es-ES"/>
              <a:pPr>
                <a:defRPr/>
              </a:pPr>
              <a:t>5</a:t>
            </a:fld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51F038-9D6E-403C-908F-73423B68C098}" type="slidenum">
              <a:rPr lang="es-ES"/>
              <a:pPr>
                <a:defRPr/>
              </a:pPr>
              <a:t>6</a:t>
            </a:fld>
            <a:endParaRPr lang="es-ES"/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357188" y="1571625"/>
            <a:ext cx="8621712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E0FE0-6F62-4B65-89AA-BB97CE7AD6A3}" type="slidenum">
              <a:rPr lang="es-ES"/>
              <a:pPr>
                <a:defRPr/>
              </a:pPr>
              <a:t>7</a:t>
            </a:fld>
            <a:endParaRPr lang="es-ES"/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428625" y="2214563"/>
            <a:ext cx="8532813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40313" y="4619625"/>
              <a:ext cx="322262" cy="188913"/>
            </p14:xfrm>
          </p:contentPart>
        </mc:Choice>
        <mc:Fallback xmlns="">
          <p:pic>
            <p:nvPicPr>
              <p:cNvPr id="205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6732" y="4613009"/>
                <a:ext cx="331214" cy="199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8788" y="4613275"/>
              <a:ext cx="904875" cy="268288"/>
            </p14:xfrm>
          </p:contentPart>
        </mc:Choice>
        <mc:Fallback xmlns="">
          <p:pic>
            <p:nvPicPr>
              <p:cNvPr id="20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4830" y="4607529"/>
                <a:ext cx="914949" cy="279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7650" y="4722813"/>
              <a:ext cx="50800" cy="168275"/>
            </p14:xfrm>
          </p:contentPart>
        </mc:Choice>
        <mc:Fallback xmlns="">
          <p:pic>
            <p:nvPicPr>
              <p:cNvPr id="20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93032" y="4718875"/>
                <a:ext cx="59681" cy="176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5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5925" y="4622800"/>
              <a:ext cx="1379538" cy="204788"/>
            </p14:xfrm>
          </p:contentPart>
        </mc:Choice>
        <mc:Fallback xmlns="">
          <p:pic>
            <p:nvPicPr>
              <p:cNvPr id="205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1242" y="4617354"/>
                <a:ext cx="1390704" cy="215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5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13750" y="4587875"/>
              <a:ext cx="200025" cy="192088"/>
            </p14:xfrm>
          </p:contentPart>
        </mc:Choice>
        <mc:Fallback xmlns="">
          <p:pic>
            <p:nvPicPr>
              <p:cNvPr id="205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08354" y="4583873"/>
                <a:ext cx="209379" cy="202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5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1425" y="4951413"/>
              <a:ext cx="1830388" cy="452437"/>
            </p14:xfrm>
          </p:contentPart>
        </mc:Choice>
        <mc:Fallback xmlns="">
          <p:pic>
            <p:nvPicPr>
              <p:cNvPr id="205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47111" y="4944872"/>
                <a:ext cx="1841531" cy="4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5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69200" y="3006725"/>
              <a:ext cx="1231900" cy="47625"/>
            </p14:xfrm>
          </p:contentPart>
        </mc:Choice>
        <mc:Fallback xmlns="">
          <p:pic>
            <p:nvPicPr>
              <p:cNvPr id="205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66679" y="3004180"/>
                <a:ext cx="1237301" cy="53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84863" y="2867025"/>
              <a:ext cx="341312" cy="209550"/>
            </p14:xfrm>
          </p:contentPart>
        </mc:Choice>
        <mc:Fallback xmlns="">
          <p:pic>
            <p:nvPicPr>
              <p:cNvPr id="20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79090" y="2860883"/>
                <a:ext cx="350332" cy="221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5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6363" y="2882900"/>
              <a:ext cx="246062" cy="147638"/>
            </p14:xfrm>
          </p:contentPart>
        </mc:Choice>
        <mc:Fallback xmlns="">
          <p:pic>
            <p:nvPicPr>
              <p:cNvPr id="205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51327" y="2876354"/>
                <a:ext cx="256854" cy="158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5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5938" y="2898775"/>
              <a:ext cx="215900" cy="201613"/>
            </p14:xfrm>
          </p:contentPart>
        </mc:Choice>
        <mc:Fallback xmlns="">
          <p:pic>
            <p:nvPicPr>
              <p:cNvPr id="205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61627" y="2893762"/>
                <a:ext cx="225959" cy="2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6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67563" y="2825750"/>
              <a:ext cx="608012" cy="301625"/>
            </p14:xfrm>
          </p:contentPart>
        </mc:Choice>
        <mc:Fallback xmlns="">
          <p:pic>
            <p:nvPicPr>
              <p:cNvPr id="206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61447" y="2821426"/>
                <a:ext cx="620244" cy="310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6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4500" y="2868613"/>
              <a:ext cx="912813" cy="266700"/>
            </p14:xfrm>
          </p:contentPart>
        </mc:Choice>
        <mc:Fallback xmlns="">
          <p:pic>
            <p:nvPicPr>
              <p:cNvPr id="206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59826" y="2863567"/>
                <a:ext cx="923239" cy="27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6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61363" y="3560763"/>
              <a:ext cx="504825" cy="223837"/>
            </p14:xfrm>
          </p:contentPart>
        </mc:Choice>
        <mc:Fallback xmlns="">
          <p:pic>
            <p:nvPicPr>
              <p:cNvPr id="206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55606" y="3554665"/>
                <a:ext cx="514180" cy="23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6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9688" y="3859213"/>
              <a:ext cx="1785937" cy="104775"/>
            </p14:xfrm>
          </p:contentPart>
        </mc:Choice>
        <mc:Fallback xmlns="">
          <p:pic>
            <p:nvPicPr>
              <p:cNvPr id="206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86807" y="3853831"/>
                <a:ext cx="1794580" cy="11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6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02275" y="3802063"/>
              <a:ext cx="309563" cy="141287"/>
            </p14:xfrm>
          </p:contentPart>
        </mc:Choice>
        <mc:Fallback xmlns="">
          <p:pic>
            <p:nvPicPr>
              <p:cNvPr id="206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96882" y="3796311"/>
                <a:ext cx="320709" cy="152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6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35663" y="3786188"/>
              <a:ext cx="604837" cy="266700"/>
            </p14:xfrm>
          </p:contentPart>
        </mc:Choice>
        <mc:Fallback xmlns="">
          <p:pic>
            <p:nvPicPr>
              <p:cNvPr id="206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29539" y="3780775"/>
                <a:ext cx="617085" cy="278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6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8450" y="3898900"/>
              <a:ext cx="68263" cy="158750"/>
            </p14:xfrm>
          </p:contentPart>
        </mc:Choice>
        <mc:Fallback xmlns="">
          <p:pic>
            <p:nvPicPr>
              <p:cNvPr id="206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45561" y="3893114"/>
                <a:ext cx="77292" cy="167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6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4188" y="3805238"/>
              <a:ext cx="1992312" cy="263525"/>
            </p14:xfrm>
          </p:contentPart>
        </mc:Choice>
        <mc:Fallback xmlns="">
          <p:pic>
            <p:nvPicPr>
              <p:cNvPr id="206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30294" y="3799494"/>
                <a:ext cx="2002224" cy="275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6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9650" y="2914650"/>
              <a:ext cx="3987800" cy="44450"/>
            </p14:xfrm>
          </p:contentPart>
        </mc:Choice>
        <mc:Fallback xmlns="">
          <p:pic>
            <p:nvPicPr>
              <p:cNvPr id="206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93450" y="2891842"/>
                <a:ext cx="4019841" cy="90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6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8100" y="3613150"/>
              <a:ext cx="3816350" cy="95250"/>
            </p14:xfrm>
          </p:contentPart>
        </mc:Choice>
        <mc:Fallback xmlns="">
          <p:pic>
            <p:nvPicPr>
              <p:cNvPr id="206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32262" y="3558054"/>
                <a:ext cx="3848027" cy="20513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1 Título"/>
          <p:cNvSpPr>
            <a:spLocks noGrp="1"/>
          </p:cNvSpPr>
          <p:nvPr>
            <p:ph type="ctrTitle"/>
          </p:nvPr>
        </p:nvSpPr>
        <p:spPr>
          <a:xfrm>
            <a:off x="1500188" y="142875"/>
            <a:ext cx="6000750" cy="1143000"/>
          </a:xfrm>
        </p:spPr>
        <p:txBody>
          <a:bodyPr/>
          <a:lstStyle/>
          <a:p>
            <a:endParaRPr lang="es-MX" sz="2400" b="1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313" y="357188"/>
            <a:ext cx="8572500" cy="6215062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MX" sz="15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Ejemplo:</a:t>
            </a:r>
            <a:r>
              <a:rPr lang="es-MX" sz="15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s-MX" sz="15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 siguiente rutina suma varios pares de números (c/u de una longitud de una palabra, es decir de 16 bits ó 2 bytes) y almacenados de manera consecutiva. Asuma que los registros SI y DI contienen las direcciones de RAM  donde inician esos pares de números a sumar y en CX se guarda la cantidad de pares de datos a sumar. El resultado  final, de cada suma se guardará en la misma localidad de donde se sacó el dato de DI.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C908E5-721A-4307-A2F0-34455BF5D3E7}" type="slidenum">
              <a:rPr lang="es-ES"/>
              <a:pPr>
                <a:defRPr/>
              </a:pPr>
              <a:t>8</a:t>
            </a:fld>
            <a:endParaRPr lang="es-ES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857375"/>
            <a:ext cx="37084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7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850" y="2995613"/>
              <a:ext cx="363538" cy="219075"/>
            </p14:xfrm>
          </p:contentPart>
        </mc:Choice>
        <mc:Fallback xmlns="">
          <p:pic>
            <p:nvPicPr>
              <p:cNvPr id="307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371" y="2989127"/>
                <a:ext cx="376496" cy="232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7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663" y="2395538"/>
              <a:ext cx="1878012" cy="2508250"/>
            </p14:xfrm>
          </p:contentPart>
        </mc:Choice>
        <mc:Fallback xmlns="">
          <p:pic>
            <p:nvPicPr>
              <p:cNvPr id="307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183" y="2389058"/>
                <a:ext cx="1890971" cy="2521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7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3988" y="4799013"/>
              <a:ext cx="71437" cy="207962"/>
            </p14:xfrm>
          </p:contentPart>
        </mc:Choice>
        <mc:Fallback xmlns="">
          <p:pic>
            <p:nvPicPr>
              <p:cNvPr id="307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7494" y="4792537"/>
                <a:ext cx="84426" cy="220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6875" y="3114675"/>
              <a:ext cx="1487488" cy="3381375"/>
            </p14:xfrm>
          </p:contentPart>
        </mc:Choice>
        <mc:Fallback xmlns="">
          <p:pic>
            <p:nvPicPr>
              <p:cNvPr id="30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0395" y="3108195"/>
                <a:ext cx="1500448" cy="3394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7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488" y="4678363"/>
              <a:ext cx="2457450" cy="895350"/>
            </p14:xfrm>
          </p:contentPart>
        </mc:Choice>
        <mc:Fallback xmlns="">
          <p:pic>
            <p:nvPicPr>
              <p:cNvPr id="307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009" y="4671883"/>
                <a:ext cx="2470409" cy="908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7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6313" y="4308475"/>
              <a:ext cx="31750" cy="14288"/>
            </p14:xfrm>
          </p:contentPart>
        </mc:Choice>
        <mc:Fallback xmlns="">
          <p:pic>
            <p:nvPicPr>
              <p:cNvPr id="307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9819" y="4302045"/>
                <a:ext cx="44739" cy="27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8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5900" y="4122738"/>
              <a:ext cx="1389063" cy="269875"/>
            </p14:xfrm>
          </p:contentPart>
        </mc:Choice>
        <mc:Fallback xmlns="">
          <p:pic>
            <p:nvPicPr>
              <p:cNvPr id="308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9421" y="4116261"/>
                <a:ext cx="1402021" cy="282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8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-1588" y="5240338"/>
              <a:ext cx="2698751" cy="652462"/>
            </p14:xfrm>
          </p:contentPart>
        </mc:Choice>
        <mc:Fallback xmlns="">
          <p:pic>
            <p:nvPicPr>
              <p:cNvPr id="308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8072" y="5233857"/>
                <a:ext cx="2711719" cy="665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8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000" y="6027738"/>
              <a:ext cx="58738" cy="306387"/>
            </p14:xfrm>
          </p:contentPart>
        </mc:Choice>
        <mc:Fallback xmlns="">
          <p:pic>
            <p:nvPicPr>
              <p:cNvPr id="308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8514" y="6021257"/>
                <a:ext cx="71711" cy="319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8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0050" y="6119813"/>
              <a:ext cx="4763" cy="7937"/>
            </p14:xfrm>
          </p:contentPart>
        </mc:Choice>
        <mc:Fallback xmlns="">
          <p:pic>
            <p:nvPicPr>
              <p:cNvPr id="308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63455" y="6113010"/>
                <a:ext cx="17953" cy="21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8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4813" y="6002338"/>
              <a:ext cx="6350" cy="7937"/>
            </p14:xfrm>
          </p:contentPart>
        </mc:Choice>
        <mc:Fallback xmlns="">
          <p:pic>
            <p:nvPicPr>
              <p:cNvPr id="308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68463" y="5996126"/>
                <a:ext cx="19050" cy="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8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3225" y="5905500"/>
              <a:ext cx="12700" cy="11113"/>
            </p14:xfrm>
          </p:contentPart>
        </mc:Choice>
        <mc:Fallback xmlns="">
          <p:pic>
            <p:nvPicPr>
              <p:cNvPr id="308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66694" y="5898832"/>
                <a:ext cx="25763" cy="24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8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359225" y="63328550"/>
              <a:ext cx="0" cy="0"/>
            </p14:xfrm>
          </p:contentPart>
        </mc:Choice>
        <mc:Fallback xmlns="">
          <p:pic>
            <p:nvPicPr>
              <p:cNvPr id="308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6359225" y="633285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8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4200" y="1936750"/>
              <a:ext cx="4572000" cy="1119188"/>
            </p14:xfrm>
          </p:contentPart>
        </mc:Choice>
        <mc:Fallback xmlns="">
          <p:pic>
            <p:nvPicPr>
              <p:cNvPr id="308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87719" y="1930272"/>
                <a:ext cx="4584961" cy="1130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8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4200" y="2224088"/>
              <a:ext cx="49213" cy="173037"/>
            </p14:xfrm>
          </p:contentPart>
        </mc:Choice>
        <mc:Fallback xmlns="">
          <p:pic>
            <p:nvPicPr>
              <p:cNvPr id="308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87734" y="2217613"/>
                <a:ext cx="62145" cy="185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8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1050" y="2192338"/>
              <a:ext cx="588963" cy="161925"/>
            </p14:xfrm>
          </p:contentPart>
        </mc:Choice>
        <mc:Fallback xmlns="">
          <p:pic>
            <p:nvPicPr>
              <p:cNvPr id="308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84570" y="2185861"/>
                <a:ext cx="601923" cy="174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9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87963" y="2251075"/>
              <a:ext cx="371475" cy="141288"/>
            </p14:xfrm>
          </p:contentPart>
        </mc:Choice>
        <mc:Fallback xmlns="">
          <p:pic>
            <p:nvPicPr>
              <p:cNvPr id="309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81484" y="2244587"/>
                <a:ext cx="384433" cy="15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9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41813" y="2500313"/>
              <a:ext cx="76200" cy="187325"/>
            </p14:xfrm>
          </p:contentPart>
        </mc:Choice>
        <mc:Fallback xmlns="">
          <p:pic>
            <p:nvPicPr>
              <p:cNvPr id="309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35313" y="2493829"/>
                <a:ext cx="89201" cy="200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9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4863" y="2444750"/>
              <a:ext cx="331787" cy="279400"/>
            </p14:xfrm>
          </p:contentPart>
        </mc:Choice>
        <mc:Fallback xmlns="">
          <p:pic>
            <p:nvPicPr>
              <p:cNvPr id="309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08386" y="2438269"/>
                <a:ext cx="344742" cy="292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9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60950" y="2320925"/>
              <a:ext cx="1544638" cy="615950"/>
            </p14:xfrm>
          </p:contentPart>
        </mc:Choice>
        <mc:Fallback xmlns="">
          <p:pic>
            <p:nvPicPr>
              <p:cNvPr id="309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54471" y="2314445"/>
                <a:ext cx="1557597" cy="628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9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1950" y="2330450"/>
              <a:ext cx="2062163" cy="862013"/>
            </p14:xfrm>
          </p:contentPart>
        </mc:Choice>
        <mc:Fallback xmlns="">
          <p:pic>
            <p:nvPicPr>
              <p:cNvPr id="309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95470" y="2321080"/>
                <a:ext cx="2075124" cy="877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9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4263" y="3260725"/>
              <a:ext cx="104775" cy="311150"/>
            </p14:xfrm>
          </p:contentPart>
        </mc:Choice>
        <mc:Fallback xmlns="">
          <p:pic>
            <p:nvPicPr>
              <p:cNvPr id="309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17782" y="3254243"/>
                <a:ext cx="117737" cy="324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9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6675" y="3322638"/>
              <a:ext cx="1152525" cy="196850"/>
            </p14:xfrm>
          </p:contentPart>
        </mc:Choice>
        <mc:Fallback xmlns="">
          <p:pic>
            <p:nvPicPr>
              <p:cNvPr id="309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870194" y="3316160"/>
                <a:ext cx="1165487" cy="20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9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5538" y="3702050"/>
              <a:ext cx="93662" cy="201613"/>
            </p14:xfrm>
          </p:contentPart>
        </mc:Choice>
        <mc:Fallback xmlns="">
          <p:pic>
            <p:nvPicPr>
              <p:cNvPr id="309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659054" y="3695570"/>
                <a:ext cx="106631" cy="214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9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4938" y="3694113"/>
              <a:ext cx="582612" cy="158750"/>
            </p14:xfrm>
          </p:contentPart>
        </mc:Choice>
        <mc:Fallback xmlns="">
          <p:pic>
            <p:nvPicPr>
              <p:cNvPr id="309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938457" y="3687633"/>
                <a:ext cx="595575" cy="171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9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1850" y="3698875"/>
              <a:ext cx="595313" cy="173038"/>
            </p14:xfrm>
          </p:contentPart>
        </mc:Choice>
        <mc:Fallback xmlns="">
          <p:pic>
            <p:nvPicPr>
              <p:cNvPr id="309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35367" y="3692400"/>
                <a:ext cx="608278" cy="185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0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2488" y="4392613"/>
              <a:ext cx="25400" cy="88900"/>
            </p14:xfrm>
          </p:contentPart>
        </mc:Choice>
        <mc:Fallback xmlns="">
          <p:pic>
            <p:nvPicPr>
              <p:cNvPr id="310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386049" y="4386134"/>
                <a:ext cx="38279" cy="101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10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4763" y="4048125"/>
              <a:ext cx="14287" cy="1588"/>
            </p14:xfrm>
          </p:contentPart>
        </mc:Choice>
        <mc:Fallback xmlns="">
          <p:pic>
            <p:nvPicPr>
              <p:cNvPr id="310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538334" y="4040979"/>
                <a:ext cx="27145" cy="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10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2963" y="4302125"/>
              <a:ext cx="31750" cy="625475"/>
            </p14:xfrm>
          </p:contentPart>
        </mc:Choice>
        <mc:Fallback xmlns="">
          <p:pic>
            <p:nvPicPr>
              <p:cNvPr id="310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376469" y="4295643"/>
                <a:ext cx="44739" cy="638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10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8088" y="4300538"/>
              <a:ext cx="682625" cy="231775"/>
            </p14:xfrm>
          </p:contentPart>
        </mc:Choice>
        <mc:Fallback xmlns="">
          <p:pic>
            <p:nvPicPr>
              <p:cNvPr id="310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741607" y="4294060"/>
                <a:ext cx="695586" cy="244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10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1050" y="4327525"/>
              <a:ext cx="484188" cy="200025"/>
            </p14:xfrm>
          </p:contentPart>
        </mc:Choice>
        <mc:Fallback xmlns="">
          <p:pic>
            <p:nvPicPr>
              <p:cNvPr id="310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584570" y="4321049"/>
                <a:ext cx="497148" cy="212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10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92713" y="4359275"/>
              <a:ext cx="947737" cy="136525"/>
            </p14:xfrm>
          </p:contentPart>
        </mc:Choice>
        <mc:Fallback xmlns="">
          <p:pic>
            <p:nvPicPr>
              <p:cNvPr id="310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186234" y="4352791"/>
                <a:ext cx="960695" cy="149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10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4813" y="6169025"/>
              <a:ext cx="14287" cy="134938"/>
            </p14:xfrm>
          </p:contentPart>
        </mc:Choice>
        <mc:Fallback xmlns="">
          <p:pic>
            <p:nvPicPr>
              <p:cNvPr id="310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668384" y="6162548"/>
                <a:ext cx="27145" cy="147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10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51000" y="6391275"/>
              <a:ext cx="1588" cy="50800"/>
            </p14:xfrm>
          </p:contentPart>
        </mc:Choice>
        <mc:Fallback xmlns="">
          <p:pic>
            <p:nvPicPr>
              <p:cNvPr id="310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622416" y="6384790"/>
                <a:ext cx="58756" cy="6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10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78750" y="2254250"/>
              <a:ext cx="1092200" cy="660400"/>
            </p14:xfrm>
          </p:contentPart>
        </mc:Choice>
        <mc:Fallback xmlns="">
          <p:pic>
            <p:nvPicPr>
              <p:cNvPr id="310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762911" y="2190515"/>
                <a:ext cx="1123879" cy="78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10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5750" y="2247900"/>
              <a:ext cx="1073150" cy="768350"/>
            </p14:xfrm>
          </p:contentPart>
        </mc:Choice>
        <mc:Fallback xmlns="">
          <p:pic>
            <p:nvPicPr>
              <p:cNvPr id="310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889910" y="2184531"/>
                <a:ext cx="1104830" cy="89544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 Título"/>
          <p:cNvSpPr>
            <a:spLocks noGrp="1"/>
          </p:cNvSpPr>
          <p:nvPr>
            <p:ph type="ctrTitle"/>
          </p:nvPr>
        </p:nvSpPr>
        <p:spPr>
          <a:xfrm>
            <a:off x="428625" y="142875"/>
            <a:ext cx="8358188" cy="1143000"/>
          </a:xfrm>
        </p:spPr>
        <p:txBody>
          <a:bodyPr/>
          <a:lstStyle/>
          <a:p>
            <a:br>
              <a:rPr lang="es-MX" sz="2400" b="1" dirty="0">
                <a:latin typeface="Arial" charset="0"/>
                <a:cs typeface="Arial" charset="0"/>
              </a:rPr>
            </a:br>
            <a:r>
              <a:rPr lang="es-MX" sz="2400" b="1" dirty="0">
                <a:latin typeface="Arial" charset="0"/>
                <a:cs typeface="Arial" charset="0"/>
              </a:rPr>
              <a:t>TAREA </a:t>
            </a:r>
            <a:r>
              <a:rPr lang="es-MX" sz="1800" i="1" dirty="0">
                <a:latin typeface="Arial" charset="0"/>
                <a:cs typeface="Arial" charset="0"/>
              </a:rPr>
              <a:t>(</a:t>
            </a:r>
            <a:r>
              <a:rPr lang="es-MX" sz="1600" i="1" dirty="0">
                <a:latin typeface="Arial" charset="0"/>
                <a:cs typeface="Arial" charset="0"/>
              </a:rPr>
              <a:t>fecha de entrega, en físico, el día de </a:t>
            </a:r>
            <a:r>
              <a:rPr lang="es-MX" sz="1600" i="1" dirty="0" err="1">
                <a:latin typeface="Arial" charset="0"/>
                <a:cs typeface="Arial" charset="0"/>
              </a:rPr>
              <a:t>Exam</a:t>
            </a:r>
            <a:r>
              <a:rPr lang="es-MX" sz="1600" i="1" dirty="0">
                <a:latin typeface="Arial" charset="0"/>
                <a:cs typeface="Arial" charset="0"/>
              </a:rPr>
              <a:t>.: 4°-Nov-24</a:t>
            </a:r>
            <a:r>
              <a:rPr lang="es-MX" sz="1800" i="1" dirty="0">
                <a:latin typeface="Arial" charset="0"/>
                <a:cs typeface="Arial" charset="0"/>
              </a:rPr>
              <a:t>)</a:t>
            </a:r>
            <a:endParaRPr lang="es-MX" sz="2400" b="1" dirty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625" y="1500188"/>
            <a:ext cx="8358188" cy="507206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381AA-0F68-4447-9EBB-EB001F664462}" type="slidenum">
              <a:rPr lang="es-ES"/>
              <a:pPr>
                <a:defRPr/>
              </a:pPr>
              <a:t>9</a:t>
            </a:fld>
            <a:endParaRPr lang="es-E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lum bright="20000" contrast="10000"/>
          </a:blip>
          <a:srcRect/>
          <a:stretch>
            <a:fillRect/>
          </a:stretch>
        </p:blipFill>
        <p:spPr bwMode="auto">
          <a:xfrm>
            <a:off x="214282" y="1500174"/>
            <a:ext cx="8751175" cy="571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214283" y="2366205"/>
            <a:ext cx="8643998" cy="82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lum bright="20000" contrast="20000"/>
          </a:blip>
          <a:srcRect/>
          <a:stretch>
            <a:fillRect/>
          </a:stretch>
        </p:blipFill>
        <p:spPr bwMode="auto">
          <a:xfrm>
            <a:off x="285720" y="3560181"/>
            <a:ext cx="8358246" cy="79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12414</TotalTime>
  <Words>797</Words>
  <Application>Microsoft Office PowerPoint</Application>
  <PresentationFormat>Presentación en pantalla (4:3)</PresentationFormat>
  <Paragraphs>129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Arial</vt:lpstr>
      <vt:lpstr>Calibri</vt:lpstr>
      <vt:lpstr>Times New Roman</vt:lpstr>
      <vt:lpstr>Tema de Office</vt:lpstr>
      <vt:lpstr>  LENGUAJE ENSAMBLADOR  (7°A-ICI)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TAREA (fecha de entrega, en físico, el día de Exam.: 4°-Nov-24)</vt:lpstr>
      <vt:lpstr>INSTRUCCIONES ARITMETICAS (Continuación)</vt:lpstr>
      <vt:lpstr>Valores de Códigos ASCII en Decimal y Hexadecimal</vt:lpstr>
      <vt:lpstr>PROBLEMAS ARITMETICOS (Continuación)</vt:lpstr>
      <vt:lpstr>Presentación de PowerPoint</vt:lpstr>
      <vt:lpstr>Presentación de PowerPoint</vt:lpstr>
      <vt:lpstr>Presentación de PowerPoint</vt:lpstr>
      <vt:lpstr>Presentación de PowerPoint</vt:lpstr>
      <vt:lpstr>PROGRAMA EN LIMPIO:</vt:lpstr>
      <vt:lpstr>PROBLEMAS  ARITMÉTICOS (La Multlipicación)</vt:lpstr>
      <vt:lpstr>MUL source </vt:lpstr>
      <vt:lpstr>Presentación de PowerPoint</vt:lpstr>
      <vt:lpstr>Presentación de PowerPoint</vt:lpstr>
      <vt:lpstr>(La División)</vt:lpstr>
      <vt:lpstr>Presentación de PowerPoint</vt:lpstr>
      <vt:lpstr>Presentación de PowerPoint</vt:lpstr>
      <vt:lpstr>Presentación de PowerPoint</vt:lpstr>
      <vt:lpstr>Presentación de PowerPoint</vt:lpstr>
      <vt:lpstr>Manipulación de Datos</vt:lpstr>
      <vt:lpstr>Presentación de PowerPoint</vt:lpstr>
      <vt:lpstr>EJEMPLO DE UN ALGORITMO DE  MANIPULACIÓN DE DATOS.</vt:lpstr>
      <vt:lpstr>Ejemplos de problemas de Manipulación de Datos</vt:lpstr>
      <vt:lpstr>Ejemplos de problemas de Manipulación de Datos</vt:lpstr>
      <vt:lpstr>Ejemplos de problemas de Manipulación de Datos </vt:lpstr>
      <vt:lpstr>Ejemplos de problemas de Manipulación de Datos</vt:lpstr>
      <vt:lpstr>Presentación de PowerPoint</vt:lpstr>
      <vt:lpstr>Presentación de PowerPoint</vt:lpstr>
      <vt:lpstr>EJERCICIOS Y NOTAS:</vt:lpstr>
      <vt:lpstr>Presentación de PowerPoint</vt:lpstr>
    </vt:vector>
  </TitlesOfParts>
  <Company>Universidad Autonoma de Aguascalientes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Ing. Armando Alvarez</dc:creator>
  <cp:lastModifiedBy>ARMANDO ALVAREZ FERNANDEZ</cp:lastModifiedBy>
  <cp:revision>1116</cp:revision>
  <dcterms:created xsi:type="dcterms:W3CDTF">2012-05-02T17:50:05Z</dcterms:created>
  <dcterms:modified xsi:type="dcterms:W3CDTF">2024-11-03T04:59:08Z</dcterms:modified>
</cp:coreProperties>
</file>